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17" r:id="rId1"/>
    <p:sldMasterId id="2147483726" r:id="rId2"/>
  </p:sldMasterIdLst>
  <p:notesMasterIdLst>
    <p:notesMasterId r:id="rId30"/>
  </p:notesMasterIdLst>
  <p:sldIdLst>
    <p:sldId id="256" r:id="rId3"/>
    <p:sldId id="257" r:id="rId4"/>
    <p:sldId id="310" r:id="rId5"/>
    <p:sldId id="311" r:id="rId6"/>
    <p:sldId id="26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258" r:id="rId23"/>
    <p:sldId id="327" r:id="rId24"/>
    <p:sldId id="328" r:id="rId25"/>
    <p:sldId id="329" r:id="rId26"/>
    <p:sldId id="330" r:id="rId27"/>
    <p:sldId id="331" r:id="rId28"/>
    <p:sldId id="332" r:id="rId29"/>
  </p:sldIdLst>
  <p:sldSz cx="9144000" cy="5143500" type="screen16x9"/>
  <p:notesSz cx="6858000" cy="9144000"/>
  <p:embeddedFontLst>
    <p:embeddedFont>
      <p:font typeface="Comic Sans MS" panose="030F0702030302020204" pitchFamily="66" charset="0"/>
      <p:regular r:id="rId31"/>
      <p:bold r:id="rId32"/>
      <p:italic r:id="rId33"/>
      <p:boldItalic r:id="rId34"/>
    </p:embeddedFont>
    <p:embeddedFont>
      <p:font typeface="Coming Soon" panose="020B0604020202020204" charset="0"/>
      <p:regular r:id="rId35"/>
    </p:embeddedFont>
    <p:embeddedFont>
      <p:font typeface="Didact Gothic" panose="00000500000000000000" pitchFamily="2" charset="0"/>
      <p:regular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068" userDrawn="1">
          <p15:clr>
            <a:srgbClr val="9AA0A6"/>
          </p15:clr>
        </p15:guide>
        <p15:guide id="2" pos="1088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080DB1-9B8F-7CFA-0BDC-6B81DF095358}" v="2" dt="2025-06-17T07:57:04.662"/>
  </p1510:revLst>
</p1510:revInfo>
</file>

<file path=ppt/tableStyles.xml><?xml version="1.0" encoding="utf-8"?>
<a:tblStyleLst xmlns:a="http://schemas.openxmlformats.org/drawingml/2006/main" def="{BB913A3C-422D-479F-AC84-1AA957E3B3EA}">
  <a:tblStyle styleId="{BB913A3C-422D-479F-AC84-1AA957E3B3E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516" y="56"/>
      </p:cViewPr>
      <p:guideLst>
        <p:guide orient="horz" pos="1068"/>
        <p:guide pos="10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rina Psaroudaki" userId="S::kpsaroudak@ics.forth.gr::93bfe33c-c638-4b72-8b2b-8f8d995d11cf" providerId="AD" clId="Web-{0ECAB7BC-88B3-39A6-66C2-3FDBD17D3054}"/>
    <pc:docChg chg="modSld">
      <pc:chgData name="Katerina Psaroudaki" userId="S::kpsaroudak@ics.forth.gr::93bfe33c-c638-4b72-8b2b-8f8d995d11cf" providerId="AD" clId="Web-{0ECAB7BC-88B3-39A6-66C2-3FDBD17D3054}" dt="2025-06-11T05:47:35.361" v="61" actId="20577"/>
      <pc:docMkLst>
        <pc:docMk/>
      </pc:docMkLst>
      <pc:sldChg chg="modSp">
        <pc:chgData name="Katerina Psaroudaki" userId="S::kpsaroudak@ics.forth.gr::93bfe33c-c638-4b72-8b2b-8f8d995d11cf" providerId="AD" clId="Web-{0ECAB7BC-88B3-39A6-66C2-3FDBD17D3054}" dt="2025-06-11T05:43:34.021" v="19" actId="14100"/>
        <pc:sldMkLst>
          <pc:docMk/>
          <pc:sldMk cId="0" sldId="257"/>
        </pc:sldMkLst>
        <pc:spChg chg="mod">
          <ac:chgData name="Katerina Psaroudaki" userId="S::kpsaroudak@ics.forth.gr::93bfe33c-c638-4b72-8b2b-8f8d995d11cf" providerId="AD" clId="Web-{0ECAB7BC-88B3-39A6-66C2-3FDBD17D3054}" dt="2025-06-11T05:43:34.021" v="19" actId="14100"/>
          <ac:spMkLst>
            <pc:docMk/>
            <pc:sldMk cId="0" sldId="257"/>
            <ac:spMk id="3651" creationId="{00000000-0000-0000-0000-000000000000}"/>
          </ac:spMkLst>
        </pc:spChg>
      </pc:sldChg>
      <pc:sldChg chg="modSp">
        <pc:chgData name="Katerina Psaroudaki" userId="S::kpsaroudak@ics.forth.gr::93bfe33c-c638-4b72-8b2b-8f8d995d11cf" providerId="AD" clId="Web-{0ECAB7BC-88B3-39A6-66C2-3FDBD17D3054}" dt="2025-06-11T05:45:44.404" v="49" actId="20577"/>
        <pc:sldMkLst>
          <pc:docMk/>
          <pc:sldMk cId="339534722" sldId="261"/>
        </pc:sldMkLst>
        <pc:spChg chg="mod">
          <ac:chgData name="Katerina Psaroudaki" userId="S::kpsaroudak@ics.forth.gr::93bfe33c-c638-4b72-8b2b-8f8d995d11cf" providerId="AD" clId="Web-{0ECAB7BC-88B3-39A6-66C2-3FDBD17D3054}" dt="2025-06-11T05:45:44.404" v="49" actId="20577"/>
          <ac:spMkLst>
            <pc:docMk/>
            <pc:sldMk cId="339534722" sldId="261"/>
            <ac:spMk id="3682" creationId="{00000000-0000-0000-0000-000000000000}"/>
          </ac:spMkLst>
        </pc:spChg>
      </pc:sldChg>
      <pc:sldChg chg="modSp">
        <pc:chgData name="Katerina Psaroudaki" userId="S::kpsaroudak@ics.forth.gr::93bfe33c-c638-4b72-8b2b-8f8d995d11cf" providerId="AD" clId="Web-{0ECAB7BC-88B3-39A6-66C2-3FDBD17D3054}" dt="2025-06-11T05:44:45.480" v="35" actId="14100"/>
        <pc:sldMkLst>
          <pc:docMk/>
          <pc:sldMk cId="2440131334" sldId="310"/>
        </pc:sldMkLst>
        <pc:spChg chg="mod">
          <ac:chgData name="Katerina Psaroudaki" userId="S::kpsaroudak@ics.forth.gr::93bfe33c-c638-4b72-8b2b-8f8d995d11cf" providerId="AD" clId="Web-{0ECAB7BC-88B3-39A6-66C2-3FDBD17D3054}" dt="2025-06-11T05:44:45.480" v="35" actId="14100"/>
          <ac:spMkLst>
            <pc:docMk/>
            <pc:sldMk cId="2440131334" sldId="310"/>
            <ac:spMk id="3701" creationId="{00000000-0000-0000-0000-000000000000}"/>
          </ac:spMkLst>
        </pc:spChg>
      </pc:sldChg>
      <pc:sldChg chg="modSp">
        <pc:chgData name="Katerina Psaroudaki" userId="S::kpsaroudak@ics.forth.gr::93bfe33c-c638-4b72-8b2b-8f8d995d11cf" providerId="AD" clId="Web-{0ECAB7BC-88B3-39A6-66C2-3FDBD17D3054}" dt="2025-06-11T05:45:20.497" v="45"/>
        <pc:sldMkLst>
          <pc:docMk/>
          <pc:sldMk cId="3799358954" sldId="311"/>
        </pc:sldMkLst>
        <pc:graphicFrameChg chg="mod modGraphic">
          <ac:chgData name="Katerina Psaroudaki" userId="S::kpsaroudak@ics.forth.gr::93bfe33c-c638-4b72-8b2b-8f8d995d11cf" providerId="AD" clId="Web-{0ECAB7BC-88B3-39A6-66C2-3FDBD17D3054}" dt="2025-06-11T05:45:20.497" v="45"/>
          <ac:graphicFrameMkLst>
            <pc:docMk/>
            <pc:sldMk cId="3799358954" sldId="311"/>
            <ac:graphicFrameMk id="4083" creationId="{00000000-0000-0000-0000-000000000000}"/>
          </ac:graphicFrameMkLst>
        </pc:graphicFrameChg>
      </pc:sldChg>
      <pc:sldChg chg="modSp">
        <pc:chgData name="Katerina Psaroudaki" userId="S::kpsaroudak@ics.forth.gr::93bfe33c-c638-4b72-8b2b-8f8d995d11cf" providerId="AD" clId="Web-{0ECAB7BC-88B3-39A6-66C2-3FDBD17D3054}" dt="2025-06-11T05:45:56.170" v="53" actId="20577"/>
        <pc:sldMkLst>
          <pc:docMk/>
          <pc:sldMk cId="282167339" sldId="312"/>
        </pc:sldMkLst>
        <pc:spChg chg="mod">
          <ac:chgData name="Katerina Psaroudaki" userId="S::kpsaroudak@ics.forth.gr::93bfe33c-c638-4b72-8b2b-8f8d995d11cf" providerId="AD" clId="Web-{0ECAB7BC-88B3-39A6-66C2-3FDBD17D3054}" dt="2025-06-11T05:45:56.170" v="53" actId="20577"/>
          <ac:spMkLst>
            <pc:docMk/>
            <pc:sldMk cId="282167339" sldId="312"/>
            <ac:spMk id="3689" creationId="{00000000-0000-0000-0000-000000000000}"/>
          </ac:spMkLst>
        </pc:spChg>
      </pc:sldChg>
      <pc:sldChg chg="modSp">
        <pc:chgData name="Katerina Psaroudaki" userId="S::kpsaroudak@ics.forth.gr::93bfe33c-c638-4b72-8b2b-8f8d995d11cf" providerId="AD" clId="Web-{0ECAB7BC-88B3-39A6-66C2-3FDBD17D3054}" dt="2025-06-11T05:47:07.595" v="59" actId="20577"/>
        <pc:sldMkLst>
          <pc:docMk/>
          <pc:sldMk cId="3615957379" sldId="324"/>
        </pc:sldMkLst>
        <pc:spChg chg="mod">
          <ac:chgData name="Katerina Psaroudaki" userId="S::kpsaroudak@ics.forth.gr::93bfe33c-c638-4b72-8b2b-8f8d995d11cf" providerId="AD" clId="Web-{0ECAB7BC-88B3-39A6-66C2-3FDBD17D3054}" dt="2025-06-11T05:47:07.595" v="59" actId="20577"/>
          <ac:spMkLst>
            <pc:docMk/>
            <pc:sldMk cId="3615957379" sldId="324"/>
            <ac:spMk id="531" creationId="{00000000-0000-0000-0000-000000000000}"/>
          </ac:spMkLst>
        </pc:spChg>
        <pc:spChg chg="mod">
          <ac:chgData name="Katerina Psaroudaki" userId="S::kpsaroudak@ics.forth.gr::93bfe33c-c638-4b72-8b2b-8f8d995d11cf" providerId="AD" clId="Web-{0ECAB7BC-88B3-39A6-66C2-3FDBD17D3054}" dt="2025-06-11T05:47:01.594" v="55" actId="20577"/>
          <ac:spMkLst>
            <pc:docMk/>
            <pc:sldMk cId="3615957379" sldId="324"/>
            <ac:spMk id="532" creationId="{00000000-0000-0000-0000-000000000000}"/>
          </ac:spMkLst>
        </pc:spChg>
      </pc:sldChg>
      <pc:sldChg chg="modSp">
        <pc:chgData name="Katerina Psaroudaki" userId="S::kpsaroudak@ics.forth.gr::93bfe33c-c638-4b72-8b2b-8f8d995d11cf" providerId="AD" clId="Web-{0ECAB7BC-88B3-39A6-66C2-3FDBD17D3054}" dt="2025-06-11T05:47:35.361" v="61" actId="20577"/>
        <pc:sldMkLst>
          <pc:docMk/>
          <pc:sldMk cId="0" sldId="327"/>
        </pc:sldMkLst>
        <pc:spChg chg="mod">
          <ac:chgData name="Katerina Psaroudaki" userId="S::kpsaroudak@ics.forth.gr::93bfe33c-c638-4b72-8b2b-8f8d995d11cf" providerId="AD" clId="Web-{0ECAB7BC-88B3-39A6-66C2-3FDBD17D3054}" dt="2025-06-11T05:47:35.361" v="61" actId="20577"/>
          <ac:spMkLst>
            <pc:docMk/>
            <pc:sldMk cId="0" sldId="327"/>
            <ac:spMk id="808" creationId="{00000000-0000-0000-0000-000000000000}"/>
          </ac:spMkLst>
        </pc:spChg>
      </pc:sldChg>
    </pc:docChg>
  </pc:docChgLst>
  <pc:docChgLst>
    <pc:chgData name="Katerina Psaroudaki" userId="S::kpsaroudak@ics.forth.gr::93bfe33c-c638-4b72-8b2b-8f8d995d11cf" providerId="AD" clId="Web-{5A7CACCA-C1F7-D2E2-FD68-464C8FDD1382}"/>
    <pc:docChg chg="modSld">
      <pc:chgData name="Katerina Psaroudaki" userId="S::kpsaroudak@ics.forth.gr::93bfe33c-c638-4b72-8b2b-8f8d995d11cf" providerId="AD" clId="Web-{5A7CACCA-C1F7-D2E2-FD68-464C8FDD1382}" dt="2025-06-11T06:24:52.624" v="6" actId="20577"/>
      <pc:docMkLst>
        <pc:docMk/>
      </pc:docMkLst>
      <pc:sldChg chg="modSp">
        <pc:chgData name="Katerina Psaroudaki" userId="S::kpsaroudak@ics.forth.gr::93bfe33c-c638-4b72-8b2b-8f8d995d11cf" providerId="AD" clId="Web-{5A7CACCA-C1F7-D2E2-FD68-464C8FDD1382}" dt="2025-06-11T06:23:39.903" v="2" actId="20577"/>
        <pc:sldMkLst>
          <pc:docMk/>
          <pc:sldMk cId="0" sldId="256"/>
        </pc:sldMkLst>
        <pc:spChg chg="mod">
          <ac:chgData name="Katerina Psaroudaki" userId="S::kpsaroudak@ics.forth.gr::93bfe33c-c638-4b72-8b2b-8f8d995d11cf" providerId="AD" clId="Web-{5A7CACCA-C1F7-D2E2-FD68-464C8FDD1382}" dt="2025-06-11T06:23:39.903" v="2" actId="20577"/>
          <ac:spMkLst>
            <pc:docMk/>
            <pc:sldMk cId="0" sldId="256"/>
            <ac:spMk id="3645" creationId="{00000000-0000-0000-0000-000000000000}"/>
          </ac:spMkLst>
        </pc:spChg>
      </pc:sldChg>
      <pc:sldChg chg="modSp">
        <pc:chgData name="Katerina Psaroudaki" userId="S::kpsaroudak@ics.forth.gr::93bfe33c-c638-4b72-8b2b-8f8d995d11cf" providerId="AD" clId="Web-{5A7CACCA-C1F7-D2E2-FD68-464C8FDD1382}" dt="2025-06-11T06:24:52.624" v="6" actId="20577"/>
        <pc:sldMkLst>
          <pc:docMk/>
          <pc:sldMk cId="0" sldId="314"/>
        </pc:sldMkLst>
        <pc:spChg chg="mod">
          <ac:chgData name="Katerina Psaroudaki" userId="S::kpsaroudak@ics.forth.gr::93bfe33c-c638-4b72-8b2b-8f8d995d11cf" providerId="AD" clId="Web-{5A7CACCA-C1F7-D2E2-FD68-464C8FDD1382}" dt="2025-06-11T06:24:42.093" v="4" actId="20577"/>
          <ac:spMkLst>
            <pc:docMk/>
            <pc:sldMk cId="0" sldId="314"/>
            <ac:spMk id="727" creationId="{00000000-0000-0000-0000-000000000000}"/>
          </ac:spMkLst>
        </pc:spChg>
        <pc:spChg chg="mod">
          <ac:chgData name="Katerina Psaroudaki" userId="S::kpsaroudak@ics.forth.gr::93bfe33c-c638-4b72-8b2b-8f8d995d11cf" providerId="AD" clId="Web-{5A7CACCA-C1F7-D2E2-FD68-464C8FDD1382}" dt="2025-06-11T06:24:52.624" v="6" actId="20577"/>
          <ac:spMkLst>
            <pc:docMk/>
            <pc:sldMk cId="0" sldId="314"/>
            <ac:spMk id="728" creationId="{00000000-0000-0000-0000-000000000000}"/>
          </ac:spMkLst>
        </pc:spChg>
      </pc:sldChg>
    </pc:docChg>
  </pc:docChgLst>
  <pc:docChgLst>
    <pc:chgData name="Paraskevi Fragopoulou" userId="1ff75c93-71a1-46a6-a1a7-03ad701fb8ae" providerId="ADAL" clId="{9D66EF52-9ED8-47CE-84DE-1E5C269A7873}"/>
    <pc:docChg chg="undo modSld">
      <pc:chgData name="Paraskevi Fragopoulou" userId="1ff75c93-71a1-46a6-a1a7-03ad701fb8ae" providerId="ADAL" clId="{9D66EF52-9ED8-47CE-84DE-1E5C269A7873}" dt="2025-06-08T08:15:11.982" v="368" actId="13926"/>
      <pc:docMkLst>
        <pc:docMk/>
      </pc:docMkLst>
      <pc:sldChg chg="modSp">
        <pc:chgData name="Paraskevi Fragopoulou" userId="1ff75c93-71a1-46a6-a1a7-03ad701fb8ae" providerId="ADAL" clId="{9D66EF52-9ED8-47CE-84DE-1E5C269A7873}" dt="2025-06-08T08:15:11.982" v="368" actId="13926"/>
        <pc:sldMkLst>
          <pc:docMk/>
          <pc:sldMk cId="0" sldId="257"/>
        </pc:sldMkLst>
        <pc:spChg chg="mod">
          <ac:chgData name="Paraskevi Fragopoulou" userId="1ff75c93-71a1-46a6-a1a7-03ad701fb8ae" providerId="ADAL" clId="{9D66EF52-9ED8-47CE-84DE-1E5C269A7873}" dt="2025-06-08T08:15:11.982" v="368" actId="13926"/>
          <ac:spMkLst>
            <pc:docMk/>
            <pc:sldMk cId="0" sldId="257"/>
            <ac:spMk id="3651" creationId="{00000000-0000-0000-0000-000000000000}"/>
          </ac:spMkLst>
        </pc:spChg>
      </pc:sldChg>
      <pc:sldChg chg="modSp">
        <pc:chgData name="Paraskevi Fragopoulou" userId="1ff75c93-71a1-46a6-a1a7-03ad701fb8ae" providerId="ADAL" clId="{9D66EF52-9ED8-47CE-84DE-1E5C269A7873}" dt="2025-06-08T08:07:22.470" v="312" actId="1037"/>
        <pc:sldMkLst>
          <pc:docMk/>
          <pc:sldMk cId="0" sldId="258"/>
        </pc:sldMkLst>
        <pc:spChg chg="mod">
          <ac:chgData name="Paraskevi Fragopoulou" userId="1ff75c93-71a1-46a6-a1a7-03ad701fb8ae" providerId="ADAL" clId="{9D66EF52-9ED8-47CE-84DE-1E5C269A7873}" dt="2025-06-08T08:07:22.470" v="312" actId="1037"/>
          <ac:spMkLst>
            <pc:docMk/>
            <pc:sldMk cId="0" sldId="258"/>
            <ac:spMk id="6" creationId="{F54CEE2F-03A3-4D8F-966C-5AFCC695A647}"/>
          </ac:spMkLst>
        </pc:spChg>
      </pc:sldChg>
      <pc:sldChg chg="modSp">
        <pc:chgData name="Paraskevi Fragopoulou" userId="1ff75c93-71a1-46a6-a1a7-03ad701fb8ae" providerId="ADAL" clId="{9D66EF52-9ED8-47CE-84DE-1E5C269A7873}" dt="2025-06-08T08:00:35.393" v="259" actId="20577"/>
        <pc:sldMkLst>
          <pc:docMk/>
          <pc:sldMk cId="339534722" sldId="261"/>
        </pc:sldMkLst>
        <pc:spChg chg="mod">
          <ac:chgData name="Paraskevi Fragopoulou" userId="1ff75c93-71a1-46a6-a1a7-03ad701fb8ae" providerId="ADAL" clId="{9D66EF52-9ED8-47CE-84DE-1E5C269A7873}" dt="2025-06-08T08:00:35.393" v="259" actId="20577"/>
          <ac:spMkLst>
            <pc:docMk/>
            <pc:sldMk cId="339534722" sldId="261"/>
            <ac:spMk id="3682" creationId="{00000000-0000-0000-0000-000000000000}"/>
          </ac:spMkLst>
        </pc:spChg>
      </pc:sldChg>
      <pc:sldChg chg="modSp">
        <pc:chgData name="Paraskevi Fragopoulou" userId="1ff75c93-71a1-46a6-a1a7-03ad701fb8ae" providerId="ADAL" clId="{9D66EF52-9ED8-47CE-84DE-1E5C269A7873}" dt="2025-06-08T08:13:03.450" v="355" actId="13926"/>
        <pc:sldMkLst>
          <pc:docMk/>
          <pc:sldMk cId="2440131334" sldId="310"/>
        </pc:sldMkLst>
        <pc:spChg chg="mod">
          <ac:chgData name="Paraskevi Fragopoulou" userId="1ff75c93-71a1-46a6-a1a7-03ad701fb8ae" providerId="ADAL" clId="{9D66EF52-9ED8-47CE-84DE-1E5C269A7873}" dt="2025-06-08T08:13:03.450" v="355" actId="13926"/>
          <ac:spMkLst>
            <pc:docMk/>
            <pc:sldMk cId="2440131334" sldId="310"/>
            <ac:spMk id="3701" creationId="{00000000-0000-0000-0000-000000000000}"/>
          </ac:spMkLst>
        </pc:spChg>
      </pc:sldChg>
      <pc:sldChg chg="modSp">
        <pc:chgData name="Paraskevi Fragopoulou" userId="1ff75c93-71a1-46a6-a1a7-03ad701fb8ae" providerId="ADAL" clId="{9D66EF52-9ED8-47CE-84DE-1E5C269A7873}" dt="2025-06-08T07:59:13.799" v="231" actId="20577"/>
        <pc:sldMkLst>
          <pc:docMk/>
          <pc:sldMk cId="3799358954" sldId="311"/>
        </pc:sldMkLst>
        <pc:graphicFrameChg chg="modGraphic">
          <ac:chgData name="Paraskevi Fragopoulou" userId="1ff75c93-71a1-46a6-a1a7-03ad701fb8ae" providerId="ADAL" clId="{9D66EF52-9ED8-47CE-84DE-1E5C269A7873}" dt="2025-06-08T07:59:13.799" v="231" actId="20577"/>
          <ac:graphicFrameMkLst>
            <pc:docMk/>
            <pc:sldMk cId="3799358954" sldId="311"/>
            <ac:graphicFrameMk id="4083" creationId="{00000000-0000-0000-0000-000000000000}"/>
          </ac:graphicFrameMkLst>
        </pc:graphicFrameChg>
      </pc:sldChg>
      <pc:sldChg chg="modSp">
        <pc:chgData name="Paraskevi Fragopoulou" userId="1ff75c93-71a1-46a6-a1a7-03ad701fb8ae" providerId="ADAL" clId="{9D66EF52-9ED8-47CE-84DE-1E5C269A7873}" dt="2025-06-08T08:01:07.896" v="261" actId="13926"/>
        <pc:sldMkLst>
          <pc:docMk/>
          <pc:sldMk cId="282167339" sldId="312"/>
        </pc:sldMkLst>
        <pc:spChg chg="mod">
          <ac:chgData name="Paraskevi Fragopoulou" userId="1ff75c93-71a1-46a6-a1a7-03ad701fb8ae" providerId="ADAL" clId="{9D66EF52-9ED8-47CE-84DE-1E5C269A7873}" dt="2025-06-08T08:01:03.665" v="260" actId="13926"/>
          <ac:spMkLst>
            <pc:docMk/>
            <pc:sldMk cId="282167339" sldId="312"/>
            <ac:spMk id="3688" creationId="{00000000-0000-0000-0000-000000000000}"/>
          </ac:spMkLst>
        </pc:spChg>
        <pc:spChg chg="mod">
          <ac:chgData name="Paraskevi Fragopoulou" userId="1ff75c93-71a1-46a6-a1a7-03ad701fb8ae" providerId="ADAL" clId="{9D66EF52-9ED8-47CE-84DE-1E5C269A7873}" dt="2025-06-08T08:01:07.896" v="261" actId="13926"/>
          <ac:spMkLst>
            <pc:docMk/>
            <pc:sldMk cId="282167339" sldId="312"/>
            <ac:spMk id="3689" creationId="{00000000-0000-0000-0000-000000000000}"/>
          </ac:spMkLst>
        </pc:spChg>
      </pc:sldChg>
      <pc:sldChg chg="modSp">
        <pc:chgData name="Paraskevi Fragopoulou" userId="1ff75c93-71a1-46a6-a1a7-03ad701fb8ae" providerId="ADAL" clId="{9D66EF52-9ED8-47CE-84DE-1E5C269A7873}" dt="2025-06-08T08:01:33.764" v="265" actId="20577"/>
        <pc:sldMkLst>
          <pc:docMk/>
          <pc:sldMk cId="527907445" sldId="313"/>
        </pc:sldMkLst>
        <pc:spChg chg="mod">
          <ac:chgData name="Paraskevi Fragopoulou" userId="1ff75c93-71a1-46a6-a1a7-03ad701fb8ae" providerId="ADAL" clId="{9D66EF52-9ED8-47CE-84DE-1E5C269A7873}" dt="2025-06-08T08:01:33.764" v="265" actId="20577"/>
          <ac:spMkLst>
            <pc:docMk/>
            <pc:sldMk cId="527907445" sldId="313"/>
            <ac:spMk id="17" creationId="{2A9FE978-8B70-4142-9A09-0294EC6C6C9F}"/>
          </ac:spMkLst>
        </pc:spChg>
      </pc:sldChg>
      <pc:sldChg chg="modSp">
        <pc:chgData name="Paraskevi Fragopoulou" userId="1ff75c93-71a1-46a6-a1a7-03ad701fb8ae" providerId="ADAL" clId="{9D66EF52-9ED8-47CE-84DE-1E5C269A7873}" dt="2025-06-08T08:01:59.912" v="268" actId="20577"/>
        <pc:sldMkLst>
          <pc:docMk/>
          <pc:sldMk cId="0" sldId="314"/>
        </pc:sldMkLst>
        <pc:spChg chg="mod">
          <ac:chgData name="Paraskevi Fragopoulou" userId="1ff75c93-71a1-46a6-a1a7-03ad701fb8ae" providerId="ADAL" clId="{9D66EF52-9ED8-47CE-84DE-1E5C269A7873}" dt="2025-06-08T07:39:36.246" v="29" actId="20577"/>
          <ac:spMkLst>
            <pc:docMk/>
            <pc:sldMk cId="0" sldId="314"/>
            <ac:spMk id="727" creationId="{00000000-0000-0000-0000-000000000000}"/>
          </ac:spMkLst>
        </pc:spChg>
        <pc:spChg chg="mod">
          <ac:chgData name="Paraskevi Fragopoulou" userId="1ff75c93-71a1-46a6-a1a7-03ad701fb8ae" providerId="ADAL" clId="{9D66EF52-9ED8-47CE-84DE-1E5C269A7873}" dt="2025-06-08T08:01:59.912" v="268" actId="20577"/>
          <ac:spMkLst>
            <pc:docMk/>
            <pc:sldMk cId="0" sldId="314"/>
            <ac:spMk id="728" creationId="{00000000-0000-0000-0000-000000000000}"/>
          </ac:spMkLst>
        </pc:spChg>
      </pc:sldChg>
      <pc:sldChg chg="modSp">
        <pc:chgData name="Paraskevi Fragopoulou" userId="1ff75c93-71a1-46a6-a1a7-03ad701fb8ae" providerId="ADAL" clId="{9D66EF52-9ED8-47CE-84DE-1E5C269A7873}" dt="2025-06-08T08:02:52.902" v="269" actId="207"/>
        <pc:sldMkLst>
          <pc:docMk/>
          <pc:sldMk cId="0" sldId="317"/>
        </pc:sldMkLst>
        <pc:spChg chg="mod">
          <ac:chgData name="Paraskevi Fragopoulou" userId="1ff75c93-71a1-46a6-a1a7-03ad701fb8ae" providerId="ADAL" clId="{9D66EF52-9ED8-47CE-84DE-1E5C269A7873}" dt="2025-06-08T08:02:52.902" v="269" actId="207"/>
          <ac:spMkLst>
            <pc:docMk/>
            <pc:sldMk cId="0" sldId="317"/>
            <ac:spMk id="2" creationId="{6F5C805B-88E4-48D4-BC29-33B48F3225AA}"/>
          </ac:spMkLst>
        </pc:spChg>
      </pc:sldChg>
      <pc:sldChg chg="modSp">
        <pc:chgData name="Paraskevi Fragopoulou" userId="1ff75c93-71a1-46a6-a1a7-03ad701fb8ae" providerId="ADAL" clId="{9D66EF52-9ED8-47CE-84DE-1E5C269A7873}" dt="2025-06-08T08:04:02.560" v="270" actId="207"/>
        <pc:sldMkLst>
          <pc:docMk/>
          <pc:sldMk cId="2606756336" sldId="319"/>
        </pc:sldMkLst>
        <pc:spChg chg="mod">
          <ac:chgData name="Paraskevi Fragopoulou" userId="1ff75c93-71a1-46a6-a1a7-03ad701fb8ae" providerId="ADAL" clId="{9D66EF52-9ED8-47CE-84DE-1E5C269A7873}" dt="2025-06-08T08:04:02.560" v="270" actId="207"/>
          <ac:spMkLst>
            <pc:docMk/>
            <pc:sldMk cId="2606756336" sldId="319"/>
            <ac:spMk id="2" creationId="{6F5C805B-88E4-48D4-BC29-33B48F3225AA}"/>
          </ac:spMkLst>
        </pc:spChg>
      </pc:sldChg>
      <pc:sldChg chg="modSp">
        <pc:chgData name="Paraskevi Fragopoulou" userId="1ff75c93-71a1-46a6-a1a7-03ad701fb8ae" providerId="ADAL" clId="{9D66EF52-9ED8-47CE-84DE-1E5C269A7873}" dt="2025-06-08T08:05:26.408" v="271" actId="207"/>
        <pc:sldMkLst>
          <pc:docMk/>
          <pc:sldMk cId="1417366898" sldId="320"/>
        </pc:sldMkLst>
        <pc:spChg chg="mod">
          <ac:chgData name="Paraskevi Fragopoulou" userId="1ff75c93-71a1-46a6-a1a7-03ad701fb8ae" providerId="ADAL" clId="{9D66EF52-9ED8-47CE-84DE-1E5C269A7873}" dt="2025-06-08T08:05:26.408" v="271" actId="207"/>
          <ac:spMkLst>
            <pc:docMk/>
            <pc:sldMk cId="1417366898" sldId="320"/>
            <ac:spMk id="2" creationId="{6F5C805B-88E4-48D4-BC29-33B48F3225AA}"/>
          </ac:spMkLst>
        </pc:spChg>
      </pc:sldChg>
      <pc:sldChg chg="modSp">
        <pc:chgData name="Paraskevi Fragopoulou" userId="1ff75c93-71a1-46a6-a1a7-03ad701fb8ae" providerId="ADAL" clId="{9D66EF52-9ED8-47CE-84DE-1E5C269A7873}" dt="2025-06-08T07:43:08.282" v="38" actId="14100"/>
        <pc:sldMkLst>
          <pc:docMk/>
          <pc:sldMk cId="3257254380" sldId="323"/>
        </pc:sldMkLst>
        <pc:spChg chg="mod">
          <ac:chgData name="Paraskevi Fragopoulou" userId="1ff75c93-71a1-46a6-a1a7-03ad701fb8ae" providerId="ADAL" clId="{9D66EF52-9ED8-47CE-84DE-1E5C269A7873}" dt="2025-06-08T07:43:08.282" v="38" actId="14100"/>
          <ac:spMkLst>
            <pc:docMk/>
            <pc:sldMk cId="3257254380" sldId="323"/>
            <ac:spMk id="4332" creationId="{00000000-0000-0000-0000-000000000000}"/>
          </ac:spMkLst>
        </pc:spChg>
      </pc:sldChg>
      <pc:sldChg chg="modSp">
        <pc:chgData name="Paraskevi Fragopoulou" userId="1ff75c93-71a1-46a6-a1a7-03ad701fb8ae" providerId="ADAL" clId="{9D66EF52-9ED8-47CE-84DE-1E5C269A7873}" dt="2025-06-08T08:06:45.231" v="294" actId="20577"/>
        <pc:sldMkLst>
          <pc:docMk/>
          <pc:sldMk cId="3615957379" sldId="324"/>
        </pc:sldMkLst>
        <pc:spChg chg="mod">
          <ac:chgData name="Paraskevi Fragopoulou" userId="1ff75c93-71a1-46a6-a1a7-03ad701fb8ae" providerId="ADAL" clId="{9D66EF52-9ED8-47CE-84DE-1E5C269A7873}" dt="2025-06-08T07:44:50.553" v="94" actId="207"/>
          <ac:spMkLst>
            <pc:docMk/>
            <pc:sldMk cId="3615957379" sldId="324"/>
            <ac:spMk id="2" creationId="{23877748-2330-4F08-B403-86922941D4FA}"/>
          </ac:spMkLst>
        </pc:spChg>
        <pc:spChg chg="mod">
          <ac:chgData name="Paraskevi Fragopoulou" userId="1ff75c93-71a1-46a6-a1a7-03ad701fb8ae" providerId="ADAL" clId="{9D66EF52-9ED8-47CE-84DE-1E5C269A7873}" dt="2025-06-08T07:44:21.863" v="93" actId="1037"/>
          <ac:spMkLst>
            <pc:docMk/>
            <pc:sldMk cId="3615957379" sldId="324"/>
            <ac:spMk id="531" creationId="{00000000-0000-0000-0000-000000000000}"/>
          </ac:spMkLst>
        </pc:spChg>
        <pc:spChg chg="mod">
          <ac:chgData name="Paraskevi Fragopoulou" userId="1ff75c93-71a1-46a6-a1a7-03ad701fb8ae" providerId="ADAL" clId="{9D66EF52-9ED8-47CE-84DE-1E5C269A7873}" dt="2025-06-08T08:06:45.231" v="294" actId="20577"/>
          <ac:spMkLst>
            <pc:docMk/>
            <pc:sldMk cId="3615957379" sldId="324"/>
            <ac:spMk id="532" creationId="{00000000-0000-0000-0000-000000000000}"/>
          </ac:spMkLst>
        </pc:spChg>
      </pc:sldChg>
      <pc:sldChg chg="modSp">
        <pc:chgData name="Paraskevi Fragopoulou" userId="1ff75c93-71a1-46a6-a1a7-03ad701fb8ae" providerId="ADAL" clId="{9D66EF52-9ED8-47CE-84DE-1E5C269A7873}" dt="2025-06-08T07:45:49.338" v="96" actId="207"/>
        <pc:sldMkLst>
          <pc:docMk/>
          <pc:sldMk cId="1876536586" sldId="325"/>
        </pc:sldMkLst>
        <pc:spChg chg="mod">
          <ac:chgData name="Paraskevi Fragopoulou" userId="1ff75c93-71a1-46a6-a1a7-03ad701fb8ae" providerId="ADAL" clId="{9D66EF52-9ED8-47CE-84DE-1E5C269A7873}" dt="2025-06-08T07:45:49.338" v="96" actId="207"/>
          <ac:spMkLst>
            <pc:docMk/>
            <pc:sldMk cId="1876536586" sldId="325"/>
            <ac:spMk id="17" creationId="{6021645E-0A69-4B18-90EB-CC49F45F4686}"/>
          </ac:spMkLst>
        </pc:spChg>
      </pc:sldChg>
      <pc:sldChg chg="modSp">
        <pc:chgData name="Paraskevi Fragopoulou" userId="1ff75c93-71a1-46a6-a1a7-03ad701fb8ae" providerId="ADAL" clId="{9D66EF52-9ED8-47CE-84DE-1E5C269A7873}" dt="2025-06-08T07:45:43.932" v="95" actId="207"/>
        <pc:sldMkLst>
          <pc:docMk/>
          <pc:sldMk cId="1435771441" sldId="326"/>
        </pc:sldMkLst>
        <pc:spChg chg="mod">
          <ac:chgData name="Paraskevi Fragopoulou" userId="1ff75c93-71a1-46a6-a1a7-03ad701fb8ae" providerId="ADAL" clId="{9D66EF52-9ED8-47CE-84DE-1E5C269A7873}" dt="2025-06-08T07:45:43.932" v="95" actId="207"/>
          <ac:spMkLst>
            <pc:docMk/>
            <pc:sldMk cId="1435771441" sldId="326"/>
            <ac:spMk id="17" creationId="{FAE86313-2A18-4519-B0AA-5D0840F73CD2}"/>
          </ac:spMkLst>
        </pc:spChg>
      </pc:sldChg>
      <pc:sldChg chg="modSp">
        <pc:chgData name="Paraskevi Fragopoulou" userId="1ff75c93-71a1-46a6-a1a7-03ad701fb8ae" providerId="ADAL" clId="{9D66EF52-9ED8-47CE-84DE-1E5C269A7873}" dt="2025-06-08T07:46:56.674" v="97" actId="207"/>
        <pc:sldMkLst>
          <pc:docMk/>
          <pc:sldMk cId="42618331" sldId="328"/>
        </pc:sldMkLst>
        <pc:spChg chg="mod">
          <ac:chgData name="Paraskevi Fragopoulou" userId="1ff75c93-71a1-46a6-a1a7-03ad701fb8ae" providerId="ADAL" clId="{9D66EF52-9ED8-47CE-84DE-1E5C269A7873}" dt="2025-06-08T07:46:56.674" v="97" actId="207"/>
          <ac:spMkLst>
            <pc:docMk/>
            <pc:sldMk cId="42618331" sldId="328"/>
            <ac:spMk id="12" creationId="{231640C4-EE0B-4486-8A42-D06A3CD17C83}"/>
          </ac:spMkLst>
        </pc:spChg>
      </pc:sldChg>
      <pc:sldChg chg="modSp">
        <pc:chgData name="Paraskevi Fragopoulou" userId="1ff75c93-71a1-46a6-a1a7-03ad701fb8ae" providerId="ADAL" clId="{9D66EF52-9ED8-47CE-84DE-1E5C269A7873}" dt="2025-06-08T07:48:06.915" v="134" actId="20577"/>
        <pc:sldMkLst>
          <pc:docMk/>
          <pc:sldMk cId="2564179383" sldId="329"/>
        </pc:sldMkLst>
        <pc:spChg chg="mod">
          <ac:chgData name="Paraskevi Fragopoulou" userId="1ff75c93-71a1-46a6-a1a7-03ad701fb8ae" providerId="ADAL" clId="{9D66EF52-9ED8-47CE-84DE-1E5C269A7873}" dt="2025-06-08T07:48:06.915" v="134" actId="20577"/>
          <ac:spMkLst>
            <pc:docMk/>
            <pc:sldMk cId="2564179383" sldId="329"/>
            <ac:spMk id="3" creationId="{56279C5C-601D-49C4-9A4E-00283775FADC}"/>
          </ac:spMkLst>
        </pc:spChg>
      </pc:sldChg>
      <pc:sldChg chg="modSp">
        <pc:chgData name="Paraskevi Fragopoulou" userId="1ff75c93-71a1-46a6-a1a7-03ad701fb8ae" providerId="ADAL" clId="{9D66EF52-9ED8-47CE-84DE-1E5C269A7873}" dt="2025-06-08T08:09:49.674" v="313" actId="20577"/>
        <pc:sldMkLst>
          <pc:docMk/>
          <pc:sldMk cId="120821588" sldId="330"/>
        </pc:sldMkLst>
        <pc:spChg chg="mod">
          <ac:chgData name="Paraskevi Fragopoulou" userId="1ff75c93-71a1-46a6-a1a7-03ad701fb8ae" providerId="ADAL" clId="{9D66EF52-9ED8-47CE-84DE-1E5C269A7873}" dt="2025-06-08T08:09:49.674" v="313" actId="20577"/>
          <ac:spMkLst>
            <pc:docMk/>
            <pc:sldMk cId="120821588" sldId="330"/>
            <ac:spMk id="3701" creationId="{00000000-0000-0000-0000-000000000000}"/>
          </ac:spMkLst>
        </pc:spChg>
      </pc:sldChg>
      <pc:sldChg chg="modSp">
        <pc:chgData name="Paraskevi Fragopoulou" userId="1ff75c93-71a1-46a6-a1a7-03ad701fb8ae" providerId="ADAL" clId="{9D66EF52-9ED8-47CE-84DE-1E5C269A7873}" dt="2025-06-08T08:14:15.460" v="367" actId="20577"/>
        <pc:sldMkLst>
          <pc:docMk/>
          <pc:sldMk cId="1154656791" sldId="331"/>
        </pc:sldMkLst>
        <pc:spChg chg="mod">
          <ac:chgData name="Paraskevi Fragopoulou" userId="1ff75c93-71a1-46a6-a1a7-03ad701fb8ae" providerId="ADAL" clId="{9D66EF52-9ED8-47CE-84DE-1E5C269A7873}" dt="2025-06-08T08:14:15.460" v="367" actId="20577"/>
          <ac:spMkLst>
            <pc:docMk/>
            <pc:sldMk cId="1154656791" sldId="331"/>
            <ac:spMk id="15" creationId="{ECA5B987-E982-4ABB-BE57-9E08263BBBD8}"/>
          </ac:spMkLst>
        </pc:spChg>
      </pc:sldChg>
    </pc:docChg>
  </pc:docChgLst>
  <pc:docChgLst>
    <pc:chgData name="Katerina Psaroudaki" userId="S::kpsaroudak@ics.forth.gr::93bfe33c-c638-4b72-8b2b-8f8d995d11cf" providerId="AD" clId="Web-{2E080DB1-9B8F-7CFA-0BDC-6B81DF095358}"/>
    <pc:docChg chg="modSld">
      <pc:chgData name="Katerina Psaroudaki" userId="S::kpsaroudak@ics.forth.gr::93bfe33c-c638-4b72-8b2b-8f8d995d11cf" providerId="AD" clId="Web-{2E080DB1-9B8F-7CFA-0BDC-6B81DF095358}" dt="2025-06-17T07:57:01.272" v="0" actId="20577"/>
      <pc:docMkLst>
        <pc:docMk/>
      </pc:docMkLst>
      <pc:sldChg chg="modSp">
        <pc:chgData name="Katerina Psaroudaki" userId="S::kpsaroudak@ics.forth.gr::93bfe33c-c638-4b72-8b2b-8f8d995d11cf" providerId="AD" clId="Web-{2E080DB1-9B8F-7CFA-0BDC-6B81DF095358}" dt="2025-06-17T07:57:01.272" v="0" actId="20577"/>
        <pc:sldMkLst>
          <pc:docMk/>
          <pc:sldMk cId="3615957379" sldId="324"/>
        </pc:sldMkLst>
        <pc:spChg chg="mod">
          <ac:chgData name="Katerina Psaroudaki" userId="S::kpsaroudak@ics.forth.gr::93bfe33c-c638-4b72-8b2b-8f8d995d11cf" providerId="AD" clId="Web-{2E080DB1-9B8F-7CFA-0BDC-6B81DF095358}" dt="2025-06-17T07:57:01.272" v="0" actId="20577"/>
          <ac:spMkLst>
            <pc:docMk/>
            <pc:sldMk cId="3615957379" sldId="324"/>
            <ac:spMk id="531" creationId="{00000000-0000-0000-0000-000000000000}"/>
          </ac:spMkLst>
        </pc:spChg>
      </pc:sldChg>
    </pc:docChg>
  </pc:docChgLst>
  <pc:docChgLst>
    <pc:chgData name="Katerina Psaroudaki" userId="S::kpsaroudak@ics.forth.gr::93bfe33c-c638-4b72-8b2b-8f8d995d11cf" providerId="AD" clId="Web-{9018C9C0-352B-ADA3-59A9-FEEB2C965045}"/>
    <pc:docChg chg="modSld">
      <pc:chgData name="Katerina Psaroudaki" userId="S::kpsaroudak@ics.forth.gr::93bfe33c-c638-4b72-8b2b-8f8d995d11cf" providerId="AD" clId="Web-{9018C9C0-352B-ADA3-59A9-FEEB2C965045}" dt="2025-06-06T07:01:17.563" v="2" actId="20577"/>
      <pc:docMkLst>
        <pc:docMk/>
      </pc:docMkLst>
      <pc:sldChg chg="modSp">
        <pc:chgData name="Katerina Psaroudaki" userId="S::kpsaroudak@ics.forth.gr::93bfe33c-c638-4b72-8b2b-8f8d995d11cf" providerId="AD" clId="Web-{9018C9C0-352B-ADA3-59A9-FEEB2C965045}" dt="2025-06-06T07:01:17.563" v="2" actId="20577"/>
        <pc:sldMkLst>
          <pc:docMk/>
          <pc:sldMk cId="0" sldId="256"/>
        </pc:sldMkLst>
        <pc:spChg chg="mod">
          <ac:chgData name="Katerina Psaroudaki" userId="S::kpsaroudak@ics.forth.gr::93bfe33c-c638-4b72-8b2b-8f8d995d11cf" providerId="AD" clId="Web-{9018C9C0-352B-ADA3-59A9-FEEB2C965045}" dt="2025-06-06T07:01:17.563" v="2" actId="20577"/>
          <ac:spMkLst>
            <pc:docMk/>
            <pc:sldMk cId="0" sldId="256"/>
            <ac:spMk id="364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1" name="Google Shape;364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2" name="Google Shape;364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0" name="Google Shape;3750;g98b8cc72eb_0_5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1" name="Google Shape;3751;g98b8cc72eb_0_5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8028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d1bf8d60a4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d1bf8d60a4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20f41e19245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20f41e19245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d1bf8d60a4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d1bf8d60a4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69023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d1bf8d60a4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d1bf8d60a4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0373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4" name="Google Shape;3784;g977fa6592b_0_155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5" name="Google Shape;3785;g977fa6592b_0_155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02897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4" name="Google Shape;3784;g977fa6592b_0_155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5" name="Google Shape;3785;g977fa6592b_0_155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7132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5" name="Google Shape;4325;g98b8cc72eb_0_5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6" name="Google Shape;4326;g98b8cc72eb_0_5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458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12fc2de9d97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12fc2de9d97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5278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6" name="Google Shape;3656;g9767ae2b3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7" name="Google Shape;3657;g9767ae2b3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8" name="Google Shape;3648;g93f406efa9_0_9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9" name="Google Shape;3649;g93f406efa9_0_9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gd1bf8d60a4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6" name="Google Shape;806;gd1bf8d60a4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0" name="Google Shape;3750;g98b8cc72eb_0_5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1" name="Google Shape;3751;g98b8cc72eb_0_5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14869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7" name="Google Shape;3697;g93f406efa9_0_10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8" name="Google Shape;3698;g93f406efa9_0_10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97923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3" name="Google Shape;4313;g98b8cc72eb_0_5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4" name="Google Shape;4314;g98b8cc72eb_0_5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8580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7" name="Google Shape;3697;g93f406efa9_0_10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8" name="Google Shape;3698;g93f406efa9_0_10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2868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9" name="Google Shape;4079;g98b8cc72eb_0_3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0" name="Google Shape;4080;g98b8cc72eb_0_3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5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8" name="Google Shape;3678;g93f406efa9_0_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9" name="Google Shape;3679;g93f406efa9_0_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1001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4" name="Google Shape;3684;g93f406efa9_0_9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5" name="Google Shape;3685;g93f406efa9_0_9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6380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9" name="Google Shape;3709;g977fa6592b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0" name="Google Shape;3710;g977fa6592b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5366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d1bf8d60a4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d1bf8d60a4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4" name="Google Shape;3724;g977fa6592b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5" name="Google Shape;3725;g977fa6592b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782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2236436" y="-190137"/>
            <a:ext cx="4975928" cy="4761774"/>
            <a:chOff x="1451300" y="-1046625"/>
            <a:chExt cx="4423441" cy="4355812"/>
          </a:xfrm>
        </p:grpSpPr>
        <p:sp>
          <p:nvSpPr>
            <p:cNvPr id="11" name="Google Shape;11;p2"/>
            <p:cNvSpPr/>
            <p:nvPr/>
          </p:nvSpPr>
          <p:spPr>
            <a:xfrm>
              <a:off x="1490255" y="-621798"/>
              <a:ext cx="4190682" cy="3907465"/>
            </a:xfrm>
            <a:custGeom>
              <a:avLst/>
              <a:gdLst/>
              <a:ahLst/>
              <a:cxnLst/>
              <a:rect l="l" t="t" r="r" b="b"/>
              <a:pathLst>
                <a:path w="17105" h="15949" extrusionOk="0">
                  <a:moveTo>
                    <a:pt x="14826" y="760"/>
                  </a:moveTo>
                  <a:cubicBezTo>
                    <a:pt x="14953" y="760"/>
                    <a:pt x="15063" y="810"/>
                    <a:pt x="15158" y="896"/>
                  </a:cubicBezTo>
                  <a:cubicBezTo>
                    <a:pt x="15249" y="978"/>
                    <a:pt x="15285" y="1105"/>
                    <a:pt x="15295" y="1228"/>
                  </a:cubicBezTo>
                  <a:cubicBezTo>
                    <a:pt x="15295" y="1292"/>
                    <a:pt x="15281" y="1351"/>
                    <a:pt x="15254" y="1405"/>
                  </a:cubicBezTo>
                  <a:cubicBezTo>
                    <a:pt x="15235" y="1465"/>
                    <a:pt x="15199" y="1515"/>
                    <a:pt x="15158" y="1555"/>
                  </a:cubicBezTo>
                  <a:cubicBezTo>
                    <a:pt x="15072" y="1642"/>
                    <a:pt x="14944" y="1696"/>
                    <a:pt x="14826" y="1696"/>
                  </a:cubicBezTo>
                  <a:lnTo>
                    <a:pt x="14812" y="1696"/>
                  </a:lnTo>
                  <a:cubicBezTo>
                    <a:pt x="14685" y="1696"/>
                    <a:pt x="14571" y="1642"/>
                    <a:pt x="14481" y="1555"/>
                  </a:cubicBezTo>
                  <a:cubicBezTo>
                    <a:pt x="14390" y="1474"/>
                    <a:pt x="14349" y="1346"/>
                    <a:pt x="14344" y="1228"/>
                  </a:cubicBezTo>
                  <a:cubicBezTo>
                    <a:pt x="14340" y="1164"/>
                    <a:pt x="14353" y="1101"/>
                    <a:pt x="14385" y="1046"/>
                  </a:cubicBezTo>
                  <a:cubicBezTo>
                    <a:pt x="14403" y="987"/>
                    <a:pt x="14435" y="937"/>
                    <a:pt x="14481" y="896"/>
                  </a:cubicBezTo>
                  <a:cubicBezTo>
                    <a:pt x="14562" y="810"/>
                    <a:pt x="14690" y="760"/>
                    <a:pt x="14812" y="760"/>
                  </a:cubicBezTo>
                  <a:close/>
                  <a:moveTo>
                    <a:pt x="1474" y="937"/>
                  </a:moveTo>
                  <a:cubicBezTo>
                    <a:pt x="1602" y="937"/>
                    <a:pt x="1715" y="992"/>
                    <a:pt x="1806" y="1073"/>
                  </a:cubicBezTo>
                  <a:cubicBezTo>
                    <a:pt x="1897" y="1160"/>
                    <a:pt x="1938" y="1283"/>
                    <a:pt x="1943" y="1405"/>
                  </a:cubicBezTo>
                  <a:cubicBezTo>
                    <a:pt x="1943" y="1469"/>
                    <a:pt x="1929" y="1528"/>
                    <a:pt x="1902" y="1587"/>
                  </a:cubicBezTo>
                  <a:cubicBezTo>
                    <a:pt x="1884" y="1642"/>
                    <a:pt x="1852" y="1692"/>
                    <a:pt x="1806" y="1737"/>
                  </a:cubicBezTo>
                  <a:cubicBezTo>
                    <a:pt x="1720" y="1819"/>
                    <a:pt x="1593" y="1874"/>
                    <a:pt x="1474" y="1874"/>
                  </a:cubicBezTo>
                  <a:lnTo>
                    <a:pt x="1461" y="1874"/>
                  </a:lnTo>
                  <a:cubicBezTo>
                    <a:pt x="1333" y="1874"/>
                    <a:pt x="1220" y="1819"/>
                    <a:pt x="1129" y="1737"/>
                  </a:cubicBezTo>
                  <a:cubicBezTo>
                    <a:pt x="1038" y="1651"/>
                    <a:pt x="997" y="1528"/>
                    <a:pt x="992" y="1405"/>
                  </a:cubicBezTo>
                  <a:cubicBezTo>
                    <a:pt x="988" y="1342"/>
                    <a:pt x="1001" y="1283"/>
                    <a:pt x="1033" y="1223"/>
                  </a:cubicBezTo>
                  <a:cubicBezTo>
                    <a:pt x="1051" y="1169"/>
                    <a:pt x="1083" y="1119"/>
                    <a:pt x="1129" y="1073"/>
                  </a:cubicBezTo>
                  <a:cubicBezTo>
                    <a:pt x="1215" y="992"/>
                    <a:pt x="1338" y="937"/>
                    <a:pt x="1461" y="937"/>
                  </a:cubicBezTo>
                  <a:close/>
                  <a:moveTo>
                    <a:pt x="3325" y="937"/>
                  </a:moveTo>
                  <a:cubicBezTo>
                    <a:pt x="3925" y="937"/>
                    <a:pt x="3925" y="1874"/>
                    <a:pt x="3325" y="1874"/>
                  </a:cubicBezTo>
                  <a:cubicBezTo>
                    <a:pt x="2720" y="1874"/>
                    <a:pt x="2720" y="937"/>
                    <a:pt x="3325" y="937"/>
                  </a:cubicBezTo>
                  <a:close/>
                  <a:moveTo>
                    <a:pt x="13107" y="951"/>
                  </a:moveTo>
                  <a:cubicBezTo>
                    <a:pt x="13234" y="951"/>
                    <a:pt x="13348" y="1005"/>
                    <a:pt x="13439" y="1087"/>
                  </a:cubicBezTo>
                  <a:cubicBezTo>
                    <a:pt x="13530" y="1173"/>
                    <a:pt x="13571" y="1301"/>
                    <a:pt x="13576" y="1419"/>
                  </a:cubicBezTo>
                  <a:cubicBezTo>
                    <a:pt x="13580" y="1483"/>
                    <a:pt x="13566" y="1546"/>
                    <a:pt x="13535" y="1601"/>
                  </a:cubicBezTo>
                  <a:cubicBezTo>
                    <a:pt x="13516" y="1660"/>
                    <a:pt x="13485" y="1710"/>
                    <a:pt x="13439" y="1751"/>
                  </a:cubicBezTo>
                  <a:cubicBezTo>
                    <a:pt x="13439" y="1756"/>
                    <a:pt x="13435" y="1756"/>
                    <a:pt x="13430" y="1760"/>
                  </a:cubicBezTo>
                  <a:cubicBezTo>
                    <a:pt x="13430" y="1760"/>
                    <a:pt x="13425" y="1765"/>
                    <a:pt x="13425" y="1765"/>
                  </a:cubicBezTo>
                  <a:cubicBezTo>
                    <a:pt x="13339" y="1860"/>
                    <a:pt x="13216" y="1897"/>
                    <a:pt x="13093" y="1901"/>
                  </a:cubicBezTo>
                  <a:cubicBezTo>
                    <a:pt x="13086" y="1902"/>
                    <a:pt x="13078" y="1902"/>
                    <a:pt x="13070" y="1902"/>
                  </a:cubicBezTo>
                  <a:cubicBezTo>
                    <a:pt x="13015" y="1902"/>
                    <a:pt x="12963" y="1888"/>
                    <a:pt x="12912" y="1860"/>
                  </a:cubicBezTo>
                  <a:cubicBezTo>
                    <a:pt x="12857" y="1842"/>
                    <a:pt x="12807" y="1810"/>
                    <a:pt x="12762" y="1765"/>
                  </a:cubicBezTo>
                  <a:cubicBezTo>
                    <a:pt x="12680" y="1683"/>
                    <a:pt x="12625" y="1555"/>
                    <a:pt x="12625" y="1433"/>
                  </a:cubicBezTo>
                  <a:cubicBezTo>
                    <a:pt x="12625" y="1433"/>
                    <a:pt x="12625" y="1428"/>
                    <a:pt x="12625" y="1424"/>
                  </a:cubicBezTo>
                  <a:cubicBezTo>
                    <a:pt x="12634" y="1383"/>
                    <a:pt x="12639" y="1342"/>
                    <a:pt x="12643" y="1301"/>
                  </a:cubicBezTo>
                  <a:cubicBezTo>
                    <a:pt x="12661" y="1223"/>
                    <a:pt x="12711" y="1151"/>
                    <a:pt x="12766" y="1092"/>
                  </a:cubicBezTo>
                  <a:cubicBezTo>
                    <a:pt x="12852" y="996"/>
                    <a:pt x="12984" y="955"/>
                    <a:pt x="13107" y="951"/>
                  </a:cubicBezTo>
                  <a:close/>
                  <a:moveTo>
                    <a:pt x="5331" y="968"/>
                  </a:moveTo>
                  <a:cubicBezTo>
                    <a:pt x="5446" y="968"/>
                    <a:pt x="5555" y="1029"/>
                    <a:pt x="5640" y="1105"/>
                  </a:cubicBezTo>
                  <a:cubicBezTo>
                    <a:pt x="5685" y="1146"/>
                    <a:pt x="5717" y="1196"/>
                    <a:pt x="5735" y="1255"/>
                  </a:cubicBezTo>
                  <a:cubicBezTo>
                    <a:pt x="5763" y="1310"/>
                    <a:pt x="5776" y="1369"/>
                    <a:pt x="5776" y="1433"/>
                  </a:cubicBezTo>
                  <a:cubicBezTo>
                    <a:pt x="5776" y="1555"/>
                    <a:pt x="5722" y="1683"/>
                    <a:pt x="5640" y="1765"/>
                  </a:cubicBezTo>
                  <a:cubicBezTo>
                    <a:pt x="5635" y="1769"/>
                    <a:pt x="5626" y="1774"/>
                    <a:pt x="5622" y="1783"/>
                  </a:cubicBezTo>
                  <a:cubicBezTo>
                    <a:pt x="5535" y="1869"/>
                    <a:pt x="5417" y="1910"/>
                    <a:pt x="5294" y="1919"/>
                  </a:cubicBezTo>
                  <a:cubicBezTo>
                    <a:pt x="5290" y="1919"/>
                    <a:pt x="5286" y="1919"/>
                    <a:pt x="5281" y="1919"/>
                  </a:cubicBezTo>
                  <a:cubicBezTo>
                    <a:pt x="5159" y="1919"/>
                    <a:pt x="5050" y="1858"/>
                    <a:pt x="4962" y="1783"/>
                  </a:cubicBezTo>
                  <a:cubicBezTo>
                    <a:pt x="4917" y="1737"/>
                    <a:pt x="4885" y="1687"/>
                    <a:pt x="4867" y="1628"/>
                  </a:cubicBezTo>
                  <a:cubicBezTo>
                    <a:pt x="4835" y="1574"/>
                    <a:pt x="4821" y="1515"/>
                    <a:pt x="4826" y="1451"/>
                  </a:cubicBezTo>
                  <a:cubicBezTo>
                    <a:pt x="4826" y="1328"/>
                    <a:pt x="4876" y="1205"/>
                    <a:pt x="4962" y="1119"/>
                  </a:cubicBezTo>
                  <a:cubicBezTo>
                    <a:pt x="4967" y="1114"/>
                    <a:pt x="4971" y="1110"/>
                    <a:pt x="4976" y="1105"/>
                  </a:cubicBezTo>
                  <a:cubicBezTo>
                    <a:pt x="5067" y="1014"/>
                    <a:pt x="5185" y="973"/>
                    <a:pt x="5308" y="969"/>
                  </a:cubicBezTo>
                  <a:cubicBezTo>
                    <a:pt x="5316" y="968"/>
                    <a:pt x="5324" y="968"/>
                    <a:pt x="5331" y="968"/>
                  </a:cubicBezTo>
                  <a:close/>
                  <a:moveTo>
                    <a:pt x="9201" y="1073"/>
                  </a:moveTo>
                  <a:cubicBezTo>
                    <a:pt x="9328" y="1073"/>
                    <a:pt x="9442" y="1123"/>
                    <a:pt x="9533" y="1210"/>
                  </a:cubicBezTo>
                  <a:cubicBezTo>
                    <a:pt x="9624" y="1292"/>
                    <a:pt x="9665" y="1419"/>
                    <a:pt x="9669" y="1542"/>
                  </a:cubicBezTo>
                  <a:cubicBezTo>
                    <a:pt x="9669" y="1605"/>
                    <a:pt x="9655" y="1665"/>
                    <a:pt x="9628" y="1719"/>
                  </a:cubicBezTo>
                  <a:cubicBezTo>
                    <a:pt x="9610" y="1778"/>
                    <a:pt x="9578" y="1828"/>
                    <a:pt x="9533" y="1869"/>
                  </a:cubicBezTo>
                  <a:cubicBezTo>
                    <a:pt x="9446" y="1956"/>
                    <a:pt x="9319" y="2006"/>
                    <a:pt x="9201" y="2006"/>
                  </a:cubicBezTo>
                  <a:lnTo>
                    <a:pt x="9187" y="2006"/>
                  </a:lnTo>
                  <a:cubicBezTo>
                    <a:pt x="9060" y="2006"/>
                    <a:pt x="8946" y="1956"/>
                    <a:pt x="8855" y="1869"/>
                  </a:cubicBezTo>
                  <a:cubicBezTo>
                    <a:pt x="8764" y="1787"/>
                    <a:pt x="8723" y="1660"/>
                    <a:pt x="8719" y="1542"/>
                  </a:cubicBezTo>
                  <a:cubicBezTo>
                    <a:pt x="8714" y="1474"/>
                    <a:pt x="8728" y="1414"/>
                    <a:pt x="8760" y="1360"/>
                  </a:cubicBezTo>
                  <a:cubicBezTo>
                    <a:pt x="8778" y="1301"/>
                    <a:pt x="8810" y="1251"/>
                    <a:pt x="8855" y="1210"/>
                  </a:cubicBezTo>
                  <a:cubicBezTo>
                    <a:pt x="8942" y="1123"/>
                    <a:pt x="9064" y="1073"/>
                    <a:pt x="9187" y="1073"/>
                  </a:cubicBezTo>
                  <a:close/>
                  <a:moveTo>
                    <a:pt x="11215" y="1073"/>
                  </a:moveTo>
                  <a:cubicBezTo>
                    <a:pt x="11816" y="1073"/>
                    <a:pt x="11816" y="2006"/>
                    <a:pt x="11215" y="2006"/>
                  </a:cubicBezTo>
                  <a:cubicBezTo>
                    <a:pt x="10610" y="2006"/>
                    <a:pt x="10615" y="1073"/>
                    <a:pt x="11215" y="1073"/>
                  </a:cubicBezTo>
                  <a:close/>
                  <a:moveTo>
                    <a:pt x="7218" y="1101"/>
                  </a:moveTo>
                  <a:cubicBezTo>
                    <a:pt x="7345" y="1101"/>
                    <a:pt x="7459" y="1155"/>
                    <a:pt x="7550" y="1237"/>
                  </a:cubicBezTo>
                  <a:cubicBezTo>
                    <a:pt x="7641" y="1324"/>
                    <a:pt x="7682" y="1451"/>
                    <a:pt x="7686" y="1569"/>
                  </a:cubicBezTo>
                  <a:cubicBezTo>
                    <a:pt x="7686" y="1633"/>
                    <a:pt x="7673" y="1696"/>
                    <a:pt x="7645" y="1751"/>
                  </a:cubicBezTo>
                  <a:cubicBezTo>
                    <a:pt x="7627" y="1810"/>
                    <a:pt x="7595" y="1860"/>
                    <a:pt x="7550" y="1901"/>
                  </a:cubicBezTo>
                  <a:cubicBezTo>
                    <a:pt x="7464" y="1987"/>
                    <a:pt x="7336" y="2038"/>
                    <a:pt x="7218" y="2038"/>
                  </a:cubicBezTo>
                  <a:lnTo>
                    <a:pt x="7204" y="2038"/>
                  </a:lnTo>
                  <a:cubicBezTo>
                    <a:pt x="7077" y="2038"/>
                    <a:pt x="6963" y="1983"/>
                    <a:pt x="6872" y="1901"/>
                  </a:cubicBezTo>
                  <a:cubicBezTo>
                    <a:pt x="6781" y="1815"/>
                    <a:pt x="6740" y="1692"/>
                    <a:pt x="6736" y="1569"/>
                  </a:cubicBezTo>
                  <a:cubicBezTo>
                    <a:pt x="6731" y="1505"/>
                    <a:pt x="6745" y="1446"/>
                    <a:pt x="6777" y="1392"/>
                  </a:cubicBezTo>
                  <a:cubicBezTo>
                    <a:pt x="6795" y="1333"/>
                    <a:pt x="6827" y="1283"/>
                    <a:pt x="6872" y="1237"/>
                  </a:cubicBezTo>
                  <a:cubicBezTo>
                    <a:pt x="6959" y="1155"/>
                    <a:pt x="7082" y="1101"/>
                    <a:pt x="7204" y="1101"/>
                  </a:cubicBezTo>
                  <a:close/>
                  <a:moveTo>
                    <a:pt x="16072" y="0"/>
                  </a:moveTo>
                  <a:cubicBezTo>
                    <a:pt x="16072" y="0"/>
                    <a:pt x="14085" y="146"/>
                    <a:pt x="13421" y="191"/>
                  </a:cubicBezTo>
                  <a:cubicBezTo>
                    <a:pt x="12909" y="230"/>
                    <a:pt x="10083" y="371"/>
                    <a:pt x="8381" y="371"/>
                  </a:cubicBezTo>
                  <a:cubicBezTo>
                    <a:pt x="7877" y="371"/>
                    <a:pt x="7472" y="359"/>
                    <a:pt x="7254" y="328"/>
                  </a:cubicBezTo>
                  <a:cubicBezTo>
                    <a:pt x="6507" y="222"/>
                    <a:pt x="4724" y="195"/>
                    <a:pt x="3113" y="195"/>
                  </a:cubicBezTo>
                  <a:cubicBezTo>
                    <a:pt x="1467" y="195"/>
                    <a:pt x="1" y="223"/>
                    <a:pt x="1" y="223"/>
                  </a:cubicBezTo>
                  <a:cubicBezTo>
                    <a:pt x="342" y="878"/>
                    <a:pt x="224" y="13138"/>
                    <a:pt x="306" y="14257"/>
                  </a:cubicBezTo>
                  <a:cubicBezTo>
                    <a:pt x="383" y="15376"/>
                    <a:pt x="1906" y="15858"/>
                    <a:pt x="2243" y="15930"/>
                  </a:cubicBezTo>
                  <a:cubicBezTo>
                    <a:pt x="2308" y="15944"/>
                    <a:pt x="2595" y="15949"/>
                    <a:pt x="3019" y="15949"/>
                  </a:cubicBezTo>
                  <a:cubicBezTo>
                    <a:pt x="4785" y="15949"/>
                    <a:pt x="8919" y="15856"/>
                    <a:pt x="9223" y="15849"/>
                  </a:cubicBezTo>
                  <a:cubicBezTo>
                    <a:pt x="9605" y="15839"/>
                    <a:pt x="17104" y="15635"/>
                    <a:pt x="17104" y="15635"/>
                  </a:cubicBezTo>
                  <a:cubicBezTo>
                    <a:pt x="17104" y="15635"/>
                    <a:pt x="16891" y="14293"/>
                    <a:pt x="16818" y="13857"/>
                  </a:cubicBezTo>
                  <a:cubicBezTo>
                    <a:pt x="16750" y="13420"/>
                    <a:pt x="16391" y="10732"/>
                    <a:pt x="16336" y="10273"/>
                  </a:cubicBezTo>
                  <a:cubicBezTo>
                    <a:pt x="16286" y="9814"/>
                    <a:pt x="16068" y="5780"/>
                    <a:pt x="16054" y="5284"/>
                  </a:cubicBezTo>
                  <a:cubicBezTo>
                    <a:pt x="16045" y="4789"/>
                    <a:pt x="16072" y="0"/>
                    <a:pt x="160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1715409" y="2703"/>
              <a:ext cx="3601708" cy="191343"/>
            </a:xfrm>
            <a:custGeom>
              <a:avLst/>
              <a:gdLst/>
              <a:ahLst/>
              <a:cxnLst/>
              <a:rect l="l" t="t" r="r" b="b"/>
              <a:pathLst>
                <a:path w="14701" h="781" extrusionOk="0">
                  <a:moveTo>
                    <a:pt x="14540" y="1"/>
                  </a:moveTo>
                  <a:cubicBezTo>
                    <a:pt x="14534" y="1"/>
                    <a:pt x="14528" y="1"/>
                    <a:pt x="14521" y="2"/>
                  </a:cubicBezTo>
                  <a:cubicBezTo>
                    <a:pt x="12176" y="369"/>
                    <a:pt x="9811" y="420"/>
                    <a:pt x="7446" y="420"/>
                  </a:cubicBezTo>
                  <a:cubicBezTo>
                    <a:pt x="6533" y="420"/>
                    <a:pt x="5621" y="412"/>
                    <a:pt x="4709" y="412"/>
                  </a:cubicBezTo>
                  <a:cubicBezTo>
                    <a:pt x="4230" y="412"/>
                    <a:pt x="3752" y="414"/>
                    <a:pt x="3275" y="421"/>
                  </a:cubicBezTo>
                  <a:cubicBezTo>
                    <a:pt x="2229" y="434"/>
                    <a:pt x="1178" y="466"/>
                    <a:pt x="137" y="562"/>
                  </a:cubicBezTo>
                  <a:cubicBezTo>
                    <a:pt x="9" y="575"/>
                    <a:pt x="1" y="781"/>
                    <a:pt x="125" y="781"/>
                  </a:cubicBezTo>
                  <a:cubicBezTo>
                    <a:pt x="129" y="781"/>
                    <a:pt x="133" y="780"/>
                    <a:pt x="137" y="780"/>
                  </a:cubicBezTo>
                  <a:cubicBezTo>
                    <a:pt x="1632" y="642"/>
                    <a:pt x="3132" y="613"/>
                    <a:pt x="4632" y="613"/>
                  </a:cubicBezTo>
                  <a:cubicBezTo>
                    <a:pt x="5759" y="613"/>
                    <a:pt x="6886" y="630"/>
                    <a:pt x="8013" y="630"/>
                  </a:cubicBezTo>
                  <a:cubicBezTo>
                    <a:pt x="9156" y="630"/>
                    <a:pt x="10298" y="612"/>
                    <a:pt x="11438" y="544"/>
                  </a:cubicBezTo>
                  <a:cubicBezTo>
                    <a:pt x="12488" y="480"/>
                    <a:pt x="13534" y="375"/>
                    <a:pt x="14576" y="212"/>
                  </a:cubicBezTo>
                  <a:cubicBezTo>
                    <a:pt x="14701" y="194"/>
                    <a:pt x="14658" y="1"/>
                    <a:pt x="1454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1451300" y="-643113"/>
              <a:ext cx="4252912" cy="3952300"/>
            </a:xfrm>
            <a:custGeom>
              <a:avLst/>
              <a:gdLst/>
              <a:ahLst/>
              <a:cxnLst/>
              <a:rect l="l" t="t" r="r" b="b"/>
              <a:pathLst>
                <a:path w="17359" h="16132" extrusionOk="0">
                  <a:moveTo>
                    <a:pt x="1988" y="14103"/>
                  </a:moveTo>
                  <a:cubicBezTo>
                    <a:pt x="1952" y="14508"/>
                    <a:pt x="2106" y="14899"/>
                    <a:pt x="2293" y="15258"/>
                  </a:cubicBezTo>
                  <a:cubicBezTo>
                    <a:pt x="2434" y="15531"/>
                    <a:pt x="2616" y="15781"/>
                    <a:pt x="2861" y="15940"/>
                  </a:cubicBezTo>
                  <a:cubicBezTo>
                    <a:pt x="2684" y="15931"/>
                    <a:pt x="2511" y="15917"/>
                    <a:pt x="2334" y="15899"/>
                  </a:cubicBezTo>
                  <a:cubicBezTo>
                    <a:pt x="1774" y="15840"/>
                    <a:pt x="1301" y="15526"/>
                    <a:pt x="965" y="15085"/>
                  </a:cubicBezTo>
                  <a:cubicBezTo>
                    <a:pt x="797" y="14867"/>
                    <a:pt x="606" y="14567"/>
                    <a:pt x="519" y="14271"/>
                  </a:cubicBezTo>
                  <a:lnTo>
                    <a:pt x="519" y="14271"/>
                  </a:lnTo>
                  <a:cubicBezTo>
                    <a:pt x="683" y="14307"/>
                    <a:pt x="847" y="14325"/>
                    <a:pt x="1010" y="14325"/>
                  </a:cubicBezTo>
                  <a:cubicBezTo>
                    <a:pt x="1345" y="14325"/>
                    <a:pt x="1676" y="14250"/>
                    <a:pt x="1988" y="14103"/>
                  </a:cubicBezTo>
                  <a:close/>
                  <a:moveTo>
                    <a:pt x="16145" y="183"/>
                  </a:moveTo>
                  <a:lnTo>
                    <a:pt x="16145" y="183"/>
                  </a:lnTo>
                  <a:cubicBezTo>
                    <a:pt x="16086" y="4239"/>
                    <a:pt x="16090" y="8282"/>
                    <a:pt x="16650" y="12307"/>
                  </a:cubicBezTo>
                  <a:cubicBezTo>
                    <a:pt x="16804" y="13416"/>
                    <a:pt x="16982" y="14526"/>
                    <a:pt x="17163" y="15635"/>
                  </a:cubicBezTo>
                  <a:cubicBezTo>
                    <a:pt x="13816" y="15726"/>
                    <a:pt x="10474" y="15817"/>
                    <a:pt x="7131" y="15908"/>
                  </a:cubicBezTo>
                  <a:cubicBezTo>
                    <a:pt x="6372" y="15926"/>
                    <a:pt x="5612" y="15945"/>
                    <a:pt x="4848" y="15949"/>
                  </a:cubicBezTo>
                  <a:cubicBezTo>
                    <a:pt x="4451" y="15953"/>
                    <a:pt x="4051" y="15960"/>
                    <a:pt x="3652" y="15960"/>
                  </a:cubicBezTo>
                  <a:cubicBezTo>
                    <a:pt x="3558" y="15960"/>
                    <a:pt x="3464" y="15959"/>
                    <a:pt x="3370" y="15958"/>
                  </a:cubicBezTo>
                  <a:cubicBezTo>
                    <a:pt x="3357" y="15945"/>
                    <a:pt x="3343" y="15931"/>
                    <a:pt x="3320" y="15931"/>
                  </a:cubicBezTo>
                  <a:cubicBezTo>
                    <a:pt x="2893" y="15854"/>
                    <a:pt x="2634" y="15531"/>
                    <a:pt x="2447" y="15167"/>
                  </a:cubicBezTo>
                  <a:cubicBezTo>
                    <a:pt x="2256" y="14799"/>
                    <a:pt x="2088" y="14385"/>
                    <a:pt x="2188" y="13966"/>
                  </a:cubicBezTo>
                  <a:cubicBezTo>
                    <a:pt x="2203" y="13909"/>
                    <a:pt x="2154" y="13854"/>
                    <a:pt x="2100" y="13854"/>
                  </a:cubicBezTo>
                  <a:cubicBezTo>
                    <a:pt x="2085" y="13854"/>
                    <a:pt x="2070" y="13858"/>
                    <a:pt x="2056" y="13866"/>
                  </a:cubicBezTo>
                  <a:cubicBezTo>
                    <a:pt x="1729" y="14053"/>
                    <a:pt x="1373" y="14147"/>
                    <a:pt x="1010" y="14147"/>
                  </a:cubicBezTo>
                  <a:cubicBezTo>
                    <a:pt x="833" y="14147"/>
                    <a:pt x="655" y="14125"/>
                    <a:pt x="478" y="14080"/>
                  </a:cubicBezTo>
                  <a:cubicBezTo>
                    <a:pt x="478" y="14057"/>
                    <a:pt x="474" y="14039"/>
                    <a:pt x="474" y="14016"/>
                  </a:cubicBezTo>
                  <a:cubicBezTo>
                    <a:pt x="465" y="10483"/>
                    <a:pt x="542" y="6949"/>
                    <a:pt x="483" y="3416"/>
                  </a:cubicBezTo>
                  <a:cubicBezTo>
                    <a:pt x="478" y="2911"/>
                    <a:pt x="460" y="2402"/>
                    <a:pt x="415" y="1897"/>
                  </a:cubicBezTo>
                  <a:cubicBezTo>
                    <a:pt x="396" y="1692"/>
                    <a:pt x="374" y="1488"/>
                    <a:pt x="346" y="1283"/>
                  </a:cubicBezTo>
                  <a:cubicBezTo>
                    <a:pt x="333" y="1174"/>
                    <a:pt x="319" y="1069"/>
                    <a:pt x="301" y="960"/>
                  </a:cubicBezTo>
                  <a:cubicBezTo>
                    <a:pt x="283" y="851"/>
                    <a:pt x="196" y="647"/>
                    <a:pt x="224" y="537"/>
                  </a:cubicBezTo>
                  <a:cubicBezTo>
                    <a:pt x="268" y="329"/>
                    <a:pt x="496" y="304"/>
                    <a:pt x="711" y="304"/>
                  </a:cubicBezTo>
                  <a:cubicBezTo>
                    <a:pt x="780" y="304"/>
                    <a:pt x="848" y="306"/>
                    <a:pt x="908" y="306"/>
                  </a:cubicBezTo>
                  <a:cubicBezTo>
                    <a:pt x="926" y="306"/>
                    <a:pt x="944" y="306"/>
                    <a:pt x="960" y="305"/>
                  </a:cubicBezTo>
                  <a:cubicBezTo>
                    <a:pt x="1219" y="296"/>
                    <a:pt x="1479" y="287"/>
                    <a:pt x="1738" y="287"/>
                  </a:cubicBezTo>
                  <a:cubicBezTo>
                    <a:pt x="1884" y="285"/>
                    <a:pt x="2030" y="284"/>
                    <a:pt x="2175" y="284"/>
                  </a:cubicBezTo>
                  <a:cubicBezTo>
                    <a:pt x="2551" y="284"/>
                    <a:pt x="2925" y="291"/>
                    <a:pt x="3302" y="301"/>
                  </a:cubicBezTo>
                  <a:cubicBezTo>
                    <a:pt x="5331" y="360"/>
                    <a:pt x="7354" y="546"/>
                    <a:pt x="9382" y="565"/>
                  </a:cubicBezTo>
                  <a:cubicBezTo>
                    <a:pt x="9483" y="566"/>
                    <a:pt x="9583" y="566"/>
                    <a:pt x="9683" y="566"/>
                  </a:cubicBezTo>
                  <a:cubicBezTo>
                    <a:pt x="11838" y="566"/>
                    <a:pt x="13994" y="339"/>
                    <a:pt x="16145" y="183"/>
                  </a:cubicBezTo>
                  <a:close/>
                  <a:moveTo>
                    <a:pt x="16238" y="0"/>
                  </a:moveTo>
                  <a:cubicBezTo>
                    <a:pt x="16236" y="0"/>
                    <a:pt x="16234" y="1"/>
                    <a:pt x="16231" y="1"/>
                  </a:cubicBezTo>
                  <a:cubicBezTo>
                    <a:pt x="14139" y="151"/>
                    <a:pt x="12038" y="374"/>
                    <a:pt x="9942" y="387"/>
                  </a:cubicBezTo>
                  <a:cubicBezTo>
                    <a:pt x="9850" y="388"/>
                    <a:pt x="9759" y="388"/>
                    <a:pt x="9667" y="388"/>
                  </a:cubicBezTo>
                  <a:cubicBezTo>
                    <a:pt x="7635" y="388"/>
                    <a:pt x="5607" y="202"/>
                    <a:pt x="3580" y="133"/>
                  </a:cubicBezTo>
                  <a:cubicBezTo>
                    <a:pt x="3071" y="115"/>
                    <a:pt x="2560" y="102"/>
                    <a:pt x="2051" y="102"/>
                  </a:cubicBezTo>
                  <a:cubicBezTo>
                    <a:pt x="1500" y="102"/>
                    <a:pt x="949" y="117"/>
                    <a:pt x="401" y="160"/>
                  </a:cubicBezTo>
                  <a:cubicBezTo>
                    <a:pt x="137" y="178"/>
                    <a:pt x="1" y="274"/>
                    <a:pt x="42" y="551"/>
                  </a:cubicBezTo>
                  <a:cubicBezTo>
                    <a:pt x="119" y="1092"/>
                    <a:pt x="219" y="1624"/>
                    <a:pt x="255" y="2170"/>
                  </a:cubicBezTo>
                  <a:cubicBezTo>
                    <a:pt x="392" y="4098"/>
                    <a:pt x="319" y="6058"/>
                    <a:pt x="310" y="7991"/>
                  </a:cubicBezTo>
                  <a:cubicBezTo>
                    <a:pt x="301" y="10001"/>
                    <a:pt x="287" y="12011"/>
                    <a:pt x="296" y="14021"/>
                  </a:cubicBezTo>
                  <a:cubicBezTo>
                    <a:pt x="305" y="14312"/>
                    <a:pt x="469" y="14626"/>
                    <a:pt x="610" y="14876"/>
                  </a:cubicBezTo>
                  <a:cubicBezTo>
                    <a:pt x="851" y="15294"/>
                    <a:pt x="1197" y="15672"/>
                    <a:pt x="1638" y="15886"/>
                  </a:cubicBezTo>
                  <a:cubicBezTo>
                    <a:pt x="1961" y="16045"/>
                    <a:pt x="2306" y="16081"/>
                    <a:pt x="2666" y="16099"/>
                  </a:cubicBezTo>
                  <a:cubicBezTo>
                    <a:pt x="3125" y="16127"/>
                    <a:pt x="3584" y="16131"/>
                    <a:pt x="4048" y="16131"/>
                  </a:cubicBezTo>
                  <a:cubicBezTo>
                    <a:pt x="4152" y="16131"/>
                    <a:pt x="4255" y="16132"/>
                    <a:pt x="4359" y="16132"/>
                  </a:cubicBezTo>
                  <a:cubicBezTo>
                    <a:pt x="6670" y="16132"/>
                    <a:pt x="8986" y="16037"/>
                    <a:pt x="11297" y="15972"/>
                  </a:cubicBezTo>
                  <a:cubicBezTo>
                    <a:pt x="13289" y="15917"/>
                    <a:pt x="15276" y="15863"/>
                    <a:pt x="17263" y="15813"/>
                  </a:cubicBezTo>
                  <a:cubicBezTo>
                    <a:pt x="17327" y="15808"/>
                    <a:pt x="17359" y="15754"/>
                    <a:pt x="17350" y="15699"/>
                  </a:cubicBezTo>
                  <a:cubicBezTo>
                    <a:pt x="17022" y="13675"/>
                    <a:pt x="16695" y="11652"/>
                    <a:pt x="16513" y="9605"/>
                  </a:cubicBezTo>
                  <a:cubicBezTo>
                    <a:pt x="16336" y="7600"/>
                    <a:pt x="16290" y="5581"/>
                    <a:pt x="16290" y="3562"/>
                  </a:cubicBezTo>
                  <a:cubicBezTo>
                    <a:pt x="16290" y="2406"/>
                    <a:pt x="16304" y="1247"/>
                    <a:pt x="16322" y="87"/>
                  </a:cubicBezTo>
                  <a:cubicBezTo>
                    <a:pt x="16322" y="44"/>
                    <a:pt x="16285" y="0"/>
                    <a:pt x="162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680864" y="-415264"/>
              <a:ext cx="351571" cy="273662"/>
            </a:xfrm>
            <a:custGeom>
              <a:avLst/>
              <a:gdLst/>
              <a:ahLst/>
              <a:cxnLst/>
              <a:rect l="l" t="t" r="r" b="b"/>
              <a:pathLst>
                <a:path w="1435" h="1117" extrusionOk="0">
                  <a:moveTo>
                    <a:pt x="810" y="121"/>
                  </a:moveTo>
                  <a:lnTo>
                    <a:pt x="810" y="121"/>
                  </a:lnTo>
                  <a:cubicBezTo>
                    <a:pt x="1276" y="142"/>
                    <a:pt x="1258" y="990"/>
                    <a:pt x="743" y="990"/>
                  </a:cubicBezTo>
                  <a:cubicBezTo>
                    <a:pt x="700" y="990"/>
                    <a:pt x="655" y="984"/>
                    <a:pt x="605" y="972"/>
                  </a:cubicBezTo>
                  <a:cubicBezTo>
                    <a:pt x="355" y="913"/>
                    <a:pt x="132" y="740"/>
                    <a:pt x="246" y="458"/>
                  </a:cubicBezTo>
                  <a:cubicBezTo>
                    <a:pt x="317" y="272"/>
                    <a:pt x="467" y="124"/>
                    <a:pt x="663" y="124"/>
                  </a:cubicBezTo>
                  <a:cubicBezTo>
                    <a:pt x="693" y="124"/>
                    <a:pt x="724" y="128"/>
                    <a:pt x="755" y="135"/>
                  </a:cubicBezTo>
                  <a:cubicBezTo>
                    <a:pt x="760" y="136"/>
                    <a:pt x="764" y="136"/>
                    <a:pt x="767" y="136"/>
                  </a:cubicBezTo>
                  <a:cubicBezTo>
                    <a:pt x="785" y="136"/>
                    <a:pt x="799" y="129"/>
                    <a:pt x="810" y="121"/>
                  </a:cubicBezTo>
                  <a:close/>
                  <a:moveTo>
                    <a:pt x="784" y="1"/>
                  </a:moveTo>
                  <a:cubicBezTo>
                    <a:pt x="755" y="1"/>
                    <a:pt x="724" y="3"/>
                    <a:pt x="692" y="8"/>
                  </a:cubicBezTo>
                  <a:cubicBezTo>
                    <a:pt x="683" y="7"/>
                    <a:pt x="675" y="7"/>
                    <a:pt x="666" y="7"/>
                  </a:cubicBezTo>
                  <a:cubicBezTo>
                    <a:pt x="401" y="7"/>
                    <a:pt x="189" y="211"/>
                    <a:pt x="110" y="471"/>
                  </a:cubicBezTo>
                  <a:cubicBezTo>
                    <a:pt x="1" y="844"/>
                    <a:pt x="360" y="1072"/>
                    <a:pt x="687" y="1113"/>
                  </a:cubicBezTo>
                  <a:cubicBezTo>
                    <a:pt x="711" y="1115"/>
                    <a:pt x="734" y="1117"/>
                    <a:pt x="757" y="1117"/>
                  </a:cubicBezTo>
                  <a:cubicBezTo>
                    <a:pt x="1405" y="1117"/>
                    <a:pt x="1434" y="1"/>
                    <a:pt x="784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145381" y="-416979"/>
              <a:ext cx="318987" cy="277092"/>
            </a:xfrm>
            <a:custGeom>
              <a:avLst/>
              <a:gdLst/>
              <a:ahLst/>
              <a:cxnLst/>
              <a:rect l="l" t="t" r="r" b="b"/>
              <a:pathLst>
                <a:path w="1302" h="1131" extrusionOk="0">
                  <a:moveTo>
                    <a:pt x="686" y="118"/>
                  </a:moveTo>
                  <a:cubicBezTo>
                    <a:pt x="718" y="118"/>
                    <a:pt x="750" y="121"/>
                    <a:pt x="783" y="128"/>
                  </a:cubicBezTo>
                  <a:cubicBezTo>
                    <a:pt x="1060" y="187"/>
                    <a:pt x="1201" y="483"/>
                    <a:pt x="1051" y="729"/>
                  </a:cubicBezTo>
                  <a:cubicBezTo>
                    <a:pt x="957" y="884"/>
                    <a:pt x="761" y="1008"/>
                    <a:pt x="574" y="1008"/>
                  </a:cubicBezTo>
                  <a:cubicBezTo>
                    <a:pt x="537" y="1008"/>
                    <a:pt x="500" y="1003"/>
                    <a:pt x="465" y="992"/>
                  </a:cubicBezTo>
                  <a:cubicBezTo>
                    <a:pt x="233" y="920"/>
                    <a:pt x="110" y="578"/>
                    <a:pt x="224" y="369"/>
                  </a:cubicBezTo>
                  <a:cubicBezTo>
                    <a:pt x="228" y="356"/>
                    <a:pt x="233" y="342"/>
                    <a:pt x="228" y="333"/>
                  </a:cubicBezTo>
                  <a:cubicBezTo>
                    <a:pt x="355" y="214"/>
                    <a:pt x="514" y="118"/>
                    <a:pt x="686" y="118"/>
                  </a:cubicBezTo>
                  <a:close/>
                  <a:moveTo>
                    <a:pt x="698" y="0"/>
                  </a:moveTo>
                  <a:cubicBezTo>
                    <a:pt x="478" y="0"/>
                    <a:pt x="263" y="122"/>
                    <a:pt x="105" y="283"/>
                  </a:cubicBezTo>
                  <a:cubicBezTo>
                    <a:pt x="83" y="306"/>
                    <a:pt x="87" y="333"/>
                    <a:pt x="96" y="356"/>
                  </a:cubicBezTo>
                  <a:cubicBezTo>
                    <a:pt x="1" y="601"/>
                    <a:pt x="110" y="942"/>
                    <a:pt x="337" y="1074"/>
                  </a:cubicBezTo>
                  <a:cubicBezTo>
                    <a:pt x="407" y="1113"/>
                    <a:pt x="483" y="1130"/>
                    <a:pt x="562" y="1130"/>
                  </a:cubicBezTo>
                  <a:cubicBezTo>
                    <a:pt x="776" y="1130"/>
                    <a:pt x="1003" y="1001"/>
                    <a:pt x="1120" y="838"/>
                  </a:cubicBezTo>
                  <a:cubicBezTo>
                    <a:pt x="1301" y="592"/>
                    <a:pt x="1256" y="237"/>
                    <a:pt x="988" y="78"/>
                  </a:cubicBezTo>
                  <a:cubicBezTo>
                    <a:pt x="893" y="24"/>
                    <a:pt x="795" y="0"/>
                    <a:pt x="698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622393" y="-410119"/>
              <a:ext cx="338832" cy="288117"/>
            </a:xfrm>
            <a:custGeom>
              <a:avLst/>
              <a:gdLst/>
              <a:ahLst/>
              <a:cxnLst/>
              <a:rect l="l" t="t" r="r" b="b"/>
              <a:pathLst>
                <a:path w="1383" h="1176" extrusionOk="0">
                  <a:moveTo>
                    <a:pt x="683" y="121"/>
                  </a:moveTo>
                  <a:cubicBezTo>
                    <a:pt x="739" y="121"/>
                    <a:pt x="796" y="129"/>
                    <a:pt x="851" y="146"/>
                  </a:cubicBezTo>
                  <a:cubicBezTo>
                    <a:pt x="851" y="150"/>
                    <a:pt x="855" y="150"/>
                    <a:pt x="860" y="155"/>
                  </a:cubicBezTo>
                  <a:cubicBezTo>
                    <a:pt x="1105" y="296"/>
                    <a:pt x="1237" y="496"/>
                    <a:pt x="1073" y="769"/>
                  </a:cubicBezTo>
                  <a:cubicBezTo>
                    <a:pt x="975" y="933"/>
                    <a:pt x="811" y="1057"/>
                    <a:pt x="631" y="1057"/>
                  </a:cubicBezTo>
                  <a:cubicBezTo>
                    <a:pt x="561" y="1057"/>
                    <a:pt x="490" y="1038"/>
                    <a:pt x="419" y="996"/>
                  </a:cubicBezTo>
                  <a:cubicBezTo>
                    <a:pt x="200" y="864"/>
                    <a:pt x="137" y="555"/>
                    <a:pt x="269" y="337"/>
                  </a:cubicBezTo>
                  <a:cubicBezTo>
                    <a:pt x="360" y="191"/>
                    <a:pt x="519" y="121"/>
                    <a:pt x="683" y="121"/>
                  </a:cubicBezTo>
                  <a:close/>
                  <a:moveTo>
                    <a:pt x="685" y="0"/>
                  </a:moveTo>
                  <a:cubicBezTo>
                    <a:pt x="462" y="0"/>
                    <a:pt x="244" y="115"/>
                    <a:pt x="141" y="328"/>
                  </a:cubicBezTo>
                  <a:cubicBezTo>
                    <a:pt x="0" y="619"/>
                    <a:pt x="118" y="987"/>
                    <a:pt x="410" y="1123"/>
                  </a:cubicBezTo>
                  <a:cubicBezTo>
                    <a:pt x="485" y="1160"/>
                    <a:pt x="560" y="1176"/>
                    <a:pt x="633" y="1176"/>
                  </a:cubicBezTo>
                  <a:cubicBezTo>
                    <a:pt x="853" y="1176"/>
                    <a:pt x="1052" y="1026"/>
                    <a:pt x="1178" y="828"/>
                  </a:cubicBezTo>
                  <a:cubicBezTo>
                    <a:pt x="1383" y="500"/>
                    <a:pt x="1224" y="232"/>
                    <a:pt x="928" y="55"/>
                  </a:cubicBezTo>
                  <a:cubicBezTo>
                    <a:pt x="919" y="50"/>
                    <a:pt x="914" y="41"/>
                    <a:pt x="901" y="37"/>
                  </a:cubicBezTo>
                  <a:cubicBezTo>
                    <a:pt x="831" y="12"/>
                    <a:pt x="758" y="0"/>
                    <a:pt x="685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084706" y="-378270"/>
              <a:ext cx="352551" cy="273417"/>
            </a:xfrm>
            <a:custGeom>
              <a:avLst/>
              <a:gdLst/>
              <a:ahLst/>
              <a:cxnLst/>
              <a:rect l="l" t="t" r="r" b="b"/>
              <a:pathLst>
                <a:path w="1439" h="1116" extrusionOk="0">
                  <a:moveTo>
                    <a:pt x="815" y="120"/>
                  </a:moveTo>
                  <a:lnTo>
                    <a:pt x="815" y="120"/>
                  </a:lnTo>
                  <a:cubicBezTo>
                    <a:pt x="1277" y="146"/>
                    <a:pt x="1257" y="993"/>
                    <a:pt x="744" y="993"/>
                  </a:cubicBezTo>
                  <a:cubicBezTo>
                    <a:pt x="702" y="993"/>
                    <a:pt x="658" y="987"/>
                    <a:pt x="610" y="975"/>
                  </a:cubicBezTo>
                  <a:cubicBezTo>
                    <a:pt x="355" y="912"/>
                    <a:pt x="137" y="743"/>
                    <a:pt x="246" y="457"/>
                  </a:cubicBezTo>
                  <a:cubicBezTo>
                    <a:pt x="321" y="271"/>
                    <a:pt x="472" y="123"/>
                    <a:pt x="668" y="123"/>
                  </a:cubicBezTo>
                  <a:cubicBezTo>
                    <a:pt x="697" y="123"/>
                    <a:pt x="728" y="127"/>
                    <a:pt x="760" y="134"/>
                  </a:cubicBezTo>
                  <a:cubicBezTo>
                    <a:pt x="766" y="135"/>
                    <a:pt x="771" y="136"/>
                    <a:pt x="776" y="136"/>
                  </a:cubicBezTo>
                  <a:cubicBezTo>
                    <a:pt x="792" y="136"/>
                    <a:pt x="804" y="131"/>
                    <a:pt x="815" y="120"/>
                  </a:cubicBezTo>
                  <a:close/>
                  <a:moveTo>
                    <a:pt x="785" y="0"/>
                  </a:moveTo>
                  <a:cubicBezTo>
                    <a:pt x="757" y="0"/>
                    <a:pt x="727" y="2"/>
                    <a:pt x="696" y="7"/>
                  </a:cubicBezTo>
                  <a:cubicBezTo>
                    <a:pt x="688" y="6"/>
                    <a:pt x="679" y="6"/>
                    <a:pt x="671" y="6"/>
                  </a:cubicBezTo>
                  <a:cubicBezTo>
                    <a:pt x="405" y="6"/>
                    <a:pt x="194" y="211"/>
                    <a:pt x="114" y="471"/>
                  </a:cubicBezTo>
                  <a:cubicBezTo>
                    <a:pt x="1" y="843"/>
                    <a:pt x="360" y="1071"/>
                    <a:pt x="692" y="1112"/>
                  </a:cubicBezTo>
                  <a:cubicBezTo>
                    <a:pt x="716" y="1114"/>
                    <a:pt x="739" y="1116"/>
                    <a:pt x="762" y="1116"/>
                  </a:cubicBezTo>
                  <a:cubicBezTo>
                    <a:pt x="1410" y="1116"/>
                    <a:pt x="1439" y="0"/>
                    <a:pt x="785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585973" y="-379985"/>
              <a:ext cx="318987" cy="277337"/>
            </a:xfrm>
            <a:custGeom>
              <a:avLst/>
              <a:gdLst/>
              <a:ahLst/>
              <a:cxnLst/>
              <a:rect l="l" t="t" r="r" b="b"/>
              <a:pathLst>
                <a:path w="1302" h="1132" extrusionOk="0">
                  <a:moveTo>
                    <a:pt x="686" y="117"/>
                  </a:moveTo>
                  <a:cubicBezTo>
                    <a:pt x="718" y="117"/>
                    <a:pt x="750" y="120"/>
                    <a:pt x="783" y="127"/>
                  </a:cubicBezTo>
                  <a:cubicBezTo>
                    <a:pt x="1061" y="186"/>
                    <a:pt x="1202" y="482"/>
                    <a:pt x="1051" y="732"/>
                  </a:cubicBezTo>
                  <a:cubicBezTo>
                    <a:pt x="961" y="884"/>
                    <a:pt x="762" y="1007"/>
                    <a:pt x="575" y="1007"/>
                  </a:cubicBezTo>
                  <a:cubicBezTo>
                    <a:pt x="537" y="1007"/>
                    <a:pt x="500" y="1002"/>
                    <a:pt x="465" y="991"/>
                  </a:cubicBezTo>
                  <a:cubicBezTo>
                    <a:pt x="233" y="923"/>
                    <a:pt x="110" y="578"/>
                    <a:pt x="224" y="368"/>
                  </a:cubicBezTo>
                  <a:cubicBezTo>
                    <a:pt x="233" y="355"/>
                    <a:pt x="233" y="346"/>
                    <a:pt x="228" y="332"/>
                  </a:cubicBezTo>
                  <a:cubicBezTo>
                    <a:pt x="355" y="213"/>
                    <a:pt x="514" y="117"/>
                    <a:pt x="686" y="117"/>
                  </a:cubicBezTo>
                  <a:close/>
                  <a:moveTo>
                    <a:pt x="702" y="0"/>
                  </a:moveTo>
                  <a:cubicBezTo>
                    <a:pt x="480" y="0"/>
                    <a:pt x="264" y="125"/>
                    <a:pt x="106" y="287"/>
                  </a:cubicBezTo>
                  <a:cubicBezTo>
                    <a:pt x="83" y="309"/>
                    <a:pt x="87" y="337"/>
                    <a:pt x="101" y="355"/>
                  </a:cubicBezTo>
                  <a:cubicBezTo>
                    <a:pt x="1" y="600"/>
                    <a:pt x="110" y="941"/>
                    <a:pt x="342" y="1073"/>
                  </a:cubicBezTo>
                  <a:cubicBezTo>
                    <a:pt x="411" y="1114"/>
                    <a:pt x="487" y="1131"/>
                    <a:pt x="566" y="1131"/>
                  </a:cubicBezTo>
                  <a:cubicBezTo>
                    <a:pt x="779" y="1131"/>
                    <a:pt x="1007" y="1001"/>
                    <a:pt x="1120" y="841"/>
                  </a:cubicBezTo>
                  <a:cubicBezTo>
                    <a:pt x="1302" y="596"/>
                    <a:pt x="1256" y="236"/>
                    <a:pt x="988" y="77"/>
                  </a:cubicBezTo>
                  <a:cubicBezTo>
                    <a:pt x="894" y="24"/>
                    <a:pt x="798" y="0"/>
                    <a:pt x="702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070825" y="-385620"/>
              <a:ext cx="340057" cy="287627"/>
            </a:xfrm>
            <a:custGeom>
              <a:avLst/>
              <a:gdLst/>
              <a:ahLst/>
              <a:cxnLst/>
              <a:rect l="l" t="t" r="r" b="b"/>
              <a:pathLst>
                <a:path w="1388" h="1174" extrusionOk="0">
                  <a:moveTo>
                    <a:pt x="684" y="119"/>
                  </a:moveTo>
                  <a:cubicBezTo>
                    <a:pt x="740" y="119"/>
                    <a:pt x="796" y="128"/>
                    <a:pt x="851" y="146"/>
                  </a:cubicBezTo>
                  <a:cubicBezTo>
                    <a:pt x="855" y="146"/>
                    <a:pt x="855" y="150"/>
                    <a:pt x="860" y="155"/>
                  </a:cubicBezTo>
                  <a:cubicBezTo>
                    <a:pt x="1105" y="296"/>
                    <a:pt x="1242" y="496"/>
                    <a:pt x="1078" y="769"/>
                  </a:cubicBezTo>
                  <a:cubicBezTo>
                    <a:pt x="980" y="933"/>
                    <a:pt x="813" y="1057"/>
                    <a:pt x="633" y="1057"/>
                  </a:cubicBezTo>
                  <a:cubicBezTo>
                    <a:pt x="564" y="1057"/>
                    <a:pt x="493" y="1038"/>
                    <a:pt x="423" y="996"/>
                  </a:cubicBezTo>
                  <a:cubicBezTo>
                    <a:pt x="200" y="860"/>
                    <a:pt x="141" y="555"/>
                    <a:pt x="273" y="337"/>
                  </a:cubicBezTo>
                  <a:cubicBezTo>
                    <a:pt x="364" y="192"/>
                    <a:pt x="523" y="119"/>
                    <a:pt x="684" y="119"/>
                  </a:cubicBezTo>
                  <a:close/>
                  <a:moveTo>
                    <a:pt x="685" y="0"/>
                  </a:moveTo>
                  <a:cubicBezTo>
                    <a:pt x="462" y="0"/>
                    <a:pt x="244" y="115"/>
                    <a:pt x="141" y="328"/>
                  </a:cubicBezTo>
                  <a:cubicBezTo>
                    <a:pt x="0" y="619"/>
                    <a:pt x="118" y="987"/>
                    <a:pt x="409" y="1124"/>
                  </a:cubicBezTo>
                  <a:cubicBezTo>
                    <a:pt x="486" y="1158"/>
                    <a:pt x="561" y="1174"/>
                    <a:pt x="634" y="1174"/>
                  </a:cubicBezTo>
                  <a:cubicBezTo>
                    <a:pt x="856" y="1174"/>
                    <a:pt x="1055" y="1027"/>
                    <a:pt x="1178" y="828"/>
                  </a:cubicBezTo>
                  <a:cubicBezTo>
                    <a:pt x="1387" y="501"/>
                    <a:pt x="1228" y="228"/>
                    <a:pt x="928" y="55"/>
                  </a:cubicBezTo>
                  <a:cubicBezTo>
                    <a:pt x="923" y="46"/>
                    <a:pt x="914" y="41"/>
                    <a:pt x="901" y="37"/>
                  </a:cubicBezTo>
                  <a:cubicBezTo>
                    <a:pt x="831" y="12"/>
                    <a:pt x="758" y="0"/>
                    <a:pt x="685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528728" y="-406199"/>
              <a:ext cx="351326" cy="273662"/>
            </a:xfrm>
            <a:custGeom>
              <a:avLst/>
              <a:gdLst/>
              <a:ahLst/>
              <a:cxnLst/>
              <a:rect l="l" t="t" r="r" b="b"/>
              <a:pathLst>
                <a:path w="1434" h="1117" extrusionOk="0">
                  <a:moveTo>
                    <a:pt x="810" y="121"/>
                  </a:moveTo>
                  <a:cubicBezTo>
                    <a:pt x="1277" y="146"/>
                    <a:pt x="1253" y="993"/>
                    <a:pt x="739" y="993"/>
                  </a:cubicBezTo>
                  <a:cubicBezTo>
                    <a:pt x="698" y="993"/>
                    <a:pt x="653" y="987"/>
                    <a:pt x="605" y="976"/>
                  </a:cubicBezTo>
                  <a:cubicBezTo>
                    <a:pt x="355" y="912"/>
                    <a:pt x="132" y="739"/>
                    <a:pt x="246" y="457"/>
                  </a:cubicBezTo>
                  <a:cubicBezTo>
                    <a:pt x="317" y="272"/>
                    <a:pt x="467" y="124"/>
                    <a:pt x="663" y="124"/>
                  </a:cubicBezTo>
                  <a:cubicBezTo>
                    <a:pt x="693" y="124"/>
                    <a:pt x="723" y="127"/>
                    <a:pt x="755" y="134"/>
                  </a:cubicBezTo>
                  <a:cubicBezTo>
                    <a:pt x="761" y="135"/>
                    <a:pt x="766" y="136"/>
                    <a:pt x="771" y="136"/>
                  </a:cubicBezTo>
                  <a:cubicBezTo>
                    <a:pt x="787" y="136"/>
                    <a:pt x="799" y="131"/>
                    <a:pt x="810" y="121"/>
                  </a:cubicBezTo>
                  <a:close/>
                  <a:moveTo>
                    <a:pt x="781" y="0"/>
                  </a:moveTo>
                  <a:cubicBezTo>
                    <a:pt x="752" y="0"/>
                    <a:pt x="722" y="3"/>
                    <a:pt x="691" y="7"/>
                  </a:cubicBezTo>
                  <a:cubicBezTo>
                    <a:pt x="683" y="7"/>
                    <a:pt x="674" y="6"/>
                    <a:pt x="666" y="6"/>
                  </a:cubicBezTo>
                  <a:cubicBezTo>
                    <a:pt x="400" y="6"/>
                    <a:pt x="189" y="211"/>
                    <a:pt x="109" y="471"/>
                  </a:cubicBezTo>
                  <a:cubicBezTo>
                    <a:pt x="0" y="844"/>
                    <a:pt x="355" y="1071"/>
                    <a:pt x="687" y="1112"/>
                  </a:cubicBezTo>
                  <a:cubicBezTo>
                    <a:pt x="711" y="1115"/>
                    <a:pt x="734" y="1116"/>
                    <a:pt x="757" y="1116"/>
                  </a:cubicBezTo>
                  <a:cubicBezTo>
                    <a:pt x="1405" y="1116"/>
                    <a:pt x="1434" y="0"/>
                    <a:pt x="781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954290" y="-463774"/>
              <a:ext cx="338832" cy="288362"/>
            </a:xfrm>
            <a:custGeom>
              <a:avLst/>
              <a:gdLst/>
              <a:ahLst/>
              <a:cxnLst/>
              <a:rect l="l" t="t" r="r" b="b"/>
              <a:pathLst>
                <a:path w="1383" h="1177" extrusionOk="0">
                  <a:moveTo>
                    <a:pt x="681" y="122"/>
                  </a:moveTo>
                  <a:cubicBezTo>
                    <a:pt x="737" y="122"/>
                    <a:pt x="793" y="130"/>
                    <a:pt x="846" y="146"/>
                  </a:cubicBezTo>
                  <a:cubicBezTo>
                    <a:pt x="851" y="151"/>
                    <a:pt x="855" y="151"/>
                    <a:pt x="855" y="156"/>
                  </a:cubicBezTo>
                  <a:cubicBezTo>
                    <a:pt x="1106" y="297"/>
                    <a:pt x="1237" y="497"/>
                    <a:pt x="1074" y="769"/>
                  </a:cubicBezTo>
                  <a:cubicBezTo>
                    <a:pt x="975" y="933"/>
                    <a:pt x="808" y="1057"/>
                    <a:pt x="629" y="1057"/>
                  </a:cubicBezTo>
                  <a:cubicBezTo>
                    <a:pt x="560" y="1057"/>
                    <a:pt x="489" y="1039"/>
                    <a:pt x="419" y="997"/>
                  </a:cubicBezTo>
                  <a:cubicBezTo>
                    <a:pt x="201" y="865"/>
                    <a:pt x="137" y="556"/>
                    <a:pt x="269" y="337"/>
                  </a:cubicBezTo>
                  <a:cubicBezTo>
                    <a:pt x="360" y="192"/>
                    <a:pt x="520" y="122"/>
                    <a:pt x="681" y="122"/>
                  </a:cubicBezTo>
                  <a:close/>
                  <a:moveTo>
                    <a:pt x="685" y="1"/>
                  </a:moveTo>
                  <a:cubicBezTo>
                    <a:pt x="462" y="1"/>
                    <a:pt x="243" y="115"/>
                    <a:pt x="137" y="328"/>
                  </a:cubicBezTo>
                  <a:cubicBezTo>
                    <a:pt x="0" y="619"/>
                    <a:pt x="114" y="988"/>
                    <a:pt x="410" y="1124"/>
                  </a:cubicBezTo>
                  <a:cubicBezTo>
                    <a:pt x="485" y="1160"/>
                    <a:pt x="560" y="1176"/>
                    <a:pt x="633" y="1176"/>
                  </a:cubicBezTo>
                  <a:cubicBezTo>
                    <a:pt x="853" y="1176"/>
                    <a:pt x="1051" y="1027"/>
                    <a:pt x="1174" y="829"/>
                  </a:cubicBezTo>
                  <a:cubicBezTo>
                    <a:pt x="1383" y="501"/>
                    <a:pt x="1224" y="233"/>
                    <a:pt x="928" y="56"/>
                  </a:cubicBezTo>
                  <a:cubicBezTo>
                    <a:pt x="919" y="51"/>
                    <a:pt x="910" y="42"/>
                    <a:pt x="901" y="37"/>
                  </a:cubicBezTo>
                  <a:cubicBezTo>
                    <a:pt x="831" y="13"/>
                    <a:pt x="758" y="1"/>
                    <a:pt x="685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832197" y="-1027515"/>
              <a:ext cx="2021474" cy="1423190"/>
            </a:xfrm>
            <a:custGeom>
              <a:avLst/>
              <a:gdLst/>
              <a:ahLst/>
              <a:cxnLst/>
              <a:rect l="l" t="t" r="r" b="b"/>
              <a:pathLst>
                <a:path w="8251" h="5809" extrusionOk="0">
                  <a:moveTo>
                    <a:pt x="1206" y="1"/>
                  </a:moveTo>
                  <a:lnTo>
                    <a:pt x="1329" y="478"/>
                  </a:lnTo>
                  <a:lnTo>
                    <a:pt x="1211" y="483"/>
                  </a:lnTo>
                  <a:lnTo>
                    <a:pt x="865" y="501"/>
                  </a:lnTo>
                  <a:cubicBezTo>
                    <a:pt x="865" y="501"/>
                    <a:pt x="911" y="638"/>
                    <a:pt x="961" y="715"/>
                  </a:cubicBezTo>
                  <a:cubicBezTo>
                    <a:pt x="1006" y="788"/>
                    <a:pt x="924" y="860"/>
                    <a:pt x="883" y="901"/>
                  </a:cubicBezTo>
                  <a:cubicBezTo>
                    <a:pt x="842" y="942"/>
                    <a:pt x="592" y="1033"/>
                    <a:pt x="592" y="1033"/>
                  </a:cubicBezTo>
                  <a:cubicBezTo>
                    <a:pt x="592" y="1033"/>
                    <a:pt x="547" y="1101"/>
                    <a:pt x="547" y="1142"/>
                  </a:cubicBezTo>
                  <a:cubicBezTo>
                    <a:pt x="547" y="1179"/>
                    <a:pt x="679" y="1406"/>
                    <a:pt x="679" y="1406"/>
                  </a:cubicBezTo>
                  <a:lnTo>
                    <a:pt x="187" y="1429"/>
                  </a:lnTo>
                  <a:lnTo>
                    <a:pt x="269" y="1556"/>
                  </a:lnTo>
                  <a:lnTo>
                    <a:pt x="419" y="1852"/>
                  </a:lnTo>
                  <a:lnTo>
                    <a:pt x="1" y="1911"/>
                  </a:lnTo>
                  <a:cubicBezTo>
                    <a:pt x="1" y="1911"/>
                    <a:pt x="56" y="1979"/>
                    <a:pt x="110" y="2043"/>
                  </a:cubicBezTo>
                  <a:cubicBezTo>
                    <a:pt x="165" y="2106"/>
                    <a:pt x="760" y="2466"/>
                    <a:pt x="911" y="2548"/>
                  </a:cubicBezTo>
                  <a:cubicBezTo>
                    <a:pt x="1056" y="2629"/>
                    <a:pt x="1643" y="3034"/>
                    <a:pt x="1779" y="3102"/>
                  </a:cubicBezTo>
                  <a:cubicBezTo>
                    <a:pt x="1916" y="3166"/>
                    <a:pt x="3303" y="3912"/>
                    <a:pt x="3494" y="3994"/>
                  </a:cubicBezTo>
                  <a:cubicBezTo>
                    <a:pt x="3685" y="4071"/>
                    <a:pt x="5472" y="4958"/>
                    <a:pt x="6031" y="5235"/>
                  </a:cubicBezTo>
                  <a:cubicBezTo>
                    <a:pt x="6586" y="5508"/>
                    <a:pt x="7373" y="5808"/>
                    <a:pt x="7373" y="5808"/>
                  </a:cubicBezTo>
                  <a:cubicBezTo>
                    <a:pt x="7373" y="5808"/>
                    <a:pt x="7304" y="5640"/>
                    <a:pt x="7282" y="5576"/>
                  </a:cubicBezTo>
                  <a:cubicBezTo>
                    <a:pt x="7264" y="5508"/>
                    <a:pt x="7259" y="5235"/>
                    <a:pt x="7259" y="5235"/>
                  </a:cubicBezTo>
                  <a:lnTo>
                    <a:pt x="7600" y="5199"/>
                  </a:lnTo>
                  <a:lnTo>
                    <a:pt x="7473" y="4680"/>
                  </a:lnTo>
                  <a:lnTo>
                    <a:pt x="7868" y="4535"/>
                  </a:lnTo>
                  <a:lnTo>
                    <a:pt x="7787" y="4075"/>
                  </a:lnTo>
                  <a:lnTo>
                    <a:pt x="8250" y="3848"/>
                  </a:lnTo>
                  <a:lnTo>
                    <a:pt x="8178" y="3807"/>
                  </a:lnTo>
                  <a:cubicBezTo>
                    <a:pt x="8178" y="3807"/>
                    <a:pt x="7023" y="3189"/>
                    <a:pt x="6963" y="3139"/>
                  </a:cubicBezTo>
                  <a:cubicBezTo>
                    <a:pt x="6900" y="3089"/>
                    <a:pt x="4744" y="1947"/>
                    <a:pt x="4744" y="1947"/>
                  </a:cubicBezTo>
                  <a:cubicBezTo>
                    <a:pt x="4744" y="1947"/>
                    <a:pt x="3057" y="1033"/>
                    <a:pt x="2407" y="665"/>
                  </a:cubicBezTo>
                  <a:cubicBezTo>
                    <a:pt x="1752" y="292"/>
                    <a:pt x="1224" y="1"/>
                    <a:pt x="12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3806717" y="-1042950"/>
              <a:ext cx="2068024" cy="1457980"/>
            </a:xfrm>
            <a:custGeom>
              <a:avLst/>
              <a:gdLst/>
              <a:ahLst/>
              <a:cxnLst/>
              <a:rect l="l" t="t" r="r" b="b"/>
              <a:pathLst>
                <a:path w="8441" h="5951" extrusionOk="0">
                  <a:moveTo>
                    <a:pt x="1406" y="159"/>
                  </a:moveTo>
                  <a:cubicBezTo>
                    <a:pt x="1528" y="237"/>
                    <a:pt x="1651" y="309"/>
                    <a:pt x="1779" y="373"/>
                  </a:cubicBezTo>
                  <a:cubicBezTo>
                    <a:pt x="1779" y="373"/>
                    <a:pt x="1779" y="378"/>
                    <a:pt x="1774" y="382"/>
                  </a:cubicBezTo>
                  <a:cubicBezTo>
                    <a:pt x="3416" y="1292"/>
                    <a:pt x="5066" y="2178"/>
                    <a:pt x="6713" y="3070"/>
                  </a:cubicBezTo>
                  <a:cubicBezTo>
                    <a:pt x="7227" y="3352"/>
                    <a:pt x="7745" y="3629"/>
                    <a:pt x="8259" y="3907"/>
                  </a:cubicBezTo>
                  <a:cubicBezTo>
                    <a:pt x="8109" y="3975"/>
                    <a:pt x="7963" y="4043"/>
                    <a:pt x="7813" y="4111"/>
                  </a:cubicBezTo>
                  <a:cubicBezTo>
                    <a:pt x="7790" y="4125"/>
                    <a:pt x="7768" y="4152"/>
                    <a:pt x="7781" y="4184"/>
                  </a:cubicBezTo>
                  <a:cubicBezTo>
                    <a:pt x="7822" y="4316"/>
                    <a:pt x="7868" y="4448"/>
                    <a:pt x="7913" y="4580"/>
                  </a:cubicBezTo>
                  <a:cubicBezTo>
                    <a:pt x="7795" y="4616"/>
                    <a:pt x="7681" y="4657"/>
                    <a:pt x="7563" y="4693"/>
                  </a:cubicBezTo>
                  <a:cubicBezTo>
                    <a:pt x="7540" y="4702"/>
                    <a:pt x="7522" y="4734"/>
                    <a:pt x="7531" y="4762"/>
                  </a:cubicBezTo>
                  <a:cubicBezTo>
                    <a:pt x="7572" y="4921"/>
                    <a:pt x="7618" y="5084"/>
                    <a:pt x="7659" y="5248"/>
                  </a:cubicBezTo>
                  <a:cubicBezTo>
                    <a:pt x="7559" y="5266"/>
                    <a:pt x="7463" y="5280"/>
                    <a:pt x="7363" y="5298"/>
                  </a:cubicBezTo>
                  <a:cubicBezTo>
                    <a:pt x="7336" y="5303"/>
                    <a:pt x="7313" y="5325"/>
                    <a:pt x="7313" y="5357"/>
                  </a:cubicBezTo>
                  <a:cubicBezTo>
                    <a:pt x="7322" y="5516"/>
                    <a:pt x="7354" y="5671"/>
                    <a:pt x="7408" y="5817"/>
                  </a:cubicBezTo>
                  <a:cubicBezTo>
                    <a:pt x="7163" y="5744"/>
                    <a:pt x="6931" y="5626"/>
                    <a:pt x="6699" y="5516"/>
                  </a:cubicBezTo>
                  <a:cubicBezTo>
                    <a:pt x="6440" y="5389"/>
                    <a:pt x="6176" y="5266"/>
                    <a:pt x="5917" y="5139"/>
                  </a:cubicBezTo>
                  <a:cubicBezTo>
                    <a:pt x="5389" y="4884"/>
                    <a:pt x="4862" y="4625"/>
                    <a:pt x="4334" y="4366"/>
                  </a:cubicBezTo>
                  <a:cubicBezTo>
                    <a:pt x="3316" y="3857"/>
                    <a:pt x="2306" y="3334"/>
                    <a:pt x="1315" y="2770"/>
                  </a:cubicBezTo>
                  <a:cubicBezTo>
                    <a:pt x="1178" y="2683"/>
                    <a:pt x="1037" y="2597"/>
                    <a:pt x="896" y="2506"/>
                  </a:cubicBezTo>
                  <a:cubicBezTo>
                    <a:pt x="892" y="2506"/>
                    <a:pt x="892" y="2501"/>
                    <a:pt x="887" y="2501"/>
                  </a:cubicBezTo>
                  <a:cubicBezTo>
                    <a:pt x="864" y="2488"/>
                    <a:pt x="842" y="2474"/>
                    <a:pt x="819" y="2456"/>
                  </a:cubicBezTo>
                  <a:cubicBezTo>
                    <a:pt x="637" y="2342"/>
                    <a:pt x="460" y="2229"/>
                    <a:pt x="278" y="2119"/>
                  </a:cubicBezTo>
                  <a:cubicBezTo>
                    <a:pt x="237" y="2083"/>
                    <a:pt x="200" y="2047"/>
                    <a:pt x="164" y="2010"/>
                  </a:cubicBezTo>
                  <a:cubicBezTo>
                    <a:pt x="287" y="1987"/>
                    <a:pt x="405" y="1956"/>
                    <a:pt x="523" y="1915"/>
                  </a:cubicBezTo>
                  <a:cubicBezTo>
                    <a:pt x="555" y="1901"/>
                    <a:pt x="569" y="1860"/>
                    <a:pt x="555" y="1833"/>
                  </a:cubicBezTo>
                  <a:cubicBezTo>
                    <a:pt x="496" y="1737"/>
                    <a:pt x="442" y="1637"/>
                    <a:pt x="382" y="1542"/>
                  </a:cubicBezTo>
                  <a:cubicBezTo>
                    <a:pt x="514" y="1533"/>
                    <a:pt x="651" y="1519"/>
                    <a:pt x="783" y="1510"/>
                  </a:cubicBezTo>
                  <a:cubicBezTo>
                    <a:pt x="819" y="1505"/>
                    <a:pt x="842" y="1460"/>
                    <a:pt x="824" y="1428"/>
                  </a:cubicBezTo>
                  <a:cubicBezTo>
                    <a:pt x="796" y="1374"/>
                    <a:pt x="764" y="1324"/>
                    <a:pt x="737" y="1269"/>
                  </a:cubicBezTo>
                  <a:cubicBezTo>
                    <a:pt x="723" y="1251"/>
                    <a:pt x="714" y="1228"/>
                    <a:pt x="701" y="1210"/>
                  </a:cubicBezTo>
                  <a:cubicBezTo>
                    <a:pt x="687" y="1173"/>
                    <a:pt x="673" y="1173"/>
                    <a:pt x="696" y="1151"/>
                  </a:cubicBezTo>
                  <a:cubicBezTo>
                    <a:pt x="723" y="1119"/>
                    <a:pt x="805" y="1105"/>
                    <a:pt x="842" y="1087"/>
                  </a:cubicBezTo>
                  <a:cubicBezTo>
                    <a:pt x="887" y="1064"/>
                    <a:pt x="937" y="1051"/>
                    <a:pt x="983" y="1023"/>
                  </a:cubicBezTo>
                  <a:cubicBezTo>
                    <a:pt x="1155" y="928"/>
                    <a:pt x="1078" y="751"/>
                    <a:pt x="1024" y="600"/>
                  </a:cubicBezTo>
                  <a:cubicBezTo>
                    <a:pt x="1165" y="587"/>
                    <a:pt x="1301" y="582"/>
                    <a:pt x="1442" y="578"/>
                  </a:cubicBezTo>
                  <a:cubicBezTo>
                    <a:pt x="1474" y="578"/>
                    <a:pt x="1487" y="541"/>
                    <a:pt x="1483" y="514"/>
                  </a:cubicBezTo>
                  <a:cubicBezTo>
                    <a:pt x="1465" y="391"/>
                    <a:pt x="1437" y="273"/>
                    <a:pt x="1406" y="159"/>
                  </a:cubicBezTo>
                  <a:close/>
                  <a:moveTo>
                    <a:pt x="1329" y="0"/>
                  </a:moveTo>
                  <a:cubicBezTo>
                    <a:pt x="1301" y="0"/>
                    <a:pt x="1271" y="34"/>
                    <a:pt x="1278" y="64"/>
                  </a:cubicBezTo>
                  <a:cubicBezTo>
                    <a:pt x="1324" y="200"/>
                    <a:pt x="1360" y="341"/>
                    <a:pt x="1387" y="482"/>
                  </a:cubicBezTo>
                  <a:cubicBezTo>
                    <a:pt x="1242" y="487"/>
                    <a:pt x="1101" y="491"/>
                    <a:pt x="960" y="505"/>
                  </a:cubicBezTo>
                  <a:cubicBezTo>
                    <a:pt x="928" y="510"/>
                    <a:pt x="905" y="541"/>
                    <a:pt x="914" y="573"/>
                  </a:cubicBezTo>
                  <a:cubicBezTo>
                    <a:pt x="933" y="628"/>
                    <a:pt x="951" y="687"/>
                    <a:pt x="969" y="746"/>
                  </a:cubicBezTo>
                  <a:cubicBezTo>
                    <a:pt x="992" y="819"/>
                    <a:pt x="1024" y="882"/>
                    <a:pt x="937" y="932"/>
                  </a:cubicBezTo>
                  <a:cubicBezTo>
                    <a:pt x="842" y="996"/>
                    <a:pt x="728" y="1010"/>
                    <a:pt x="633" y="1069"/>
                  </a:cubicBezTo>
                  <a:cubicBezTo>
                    <a:pt x="587" y="1096"/>
                    <a:pt x="569" y="1142"/>
                    <a:pt x="582" y="1201"/>
                  </a:cubicBezTo>
                  <a:cubicBezTo>
                    <a:pt x="605" y="1269"/>
                    <a:pt x="651" y="1342"/>
                    <a:pt x="692" y="1410"/>
                  </a:cubicBezTo>
                  <a:cubicBezTo>
                    <a:pt x="560" y="1419"/>
                    <a:pt x="428" y="1433"/>
                    <a:pt x="296" y="1442"/>
                  </a:cubicBezTo>
                  <a:cubicBezTo>
                    <a:pt x="260" y="1446"/>
                    <a:pt x="237" y="1492"/>
                    <a:pt x="255" y="1524"/>
                  </a:cubicBezTo>
                  <a:cubicBezTo>
                    <a:pt x="314" y="1628"/>
                    <a:pt x="373" y="1733"/>
                    <a:pt x="432" y="1833"/>
                  </a:cubicBezTo>
                  <a:cubicBezTo>
                    <a:pt x="310" y="1874"/>
                    <a:pt x="191" y="1901"/>
                    <a:pt x="64" y="1919"/>
                  </a:cubicBezTo>
                  <a:cubicBezTo>
                    <a:pt x="19" y="1924"/>
                    <a:pt x="0" y="1978"/>
                    <a:pt x="28" y="2010"/>
                  </a:cubicBezTo>
                  <a:cubicBezTo>
                    <a:pt x="60" y="2051"/>
                    <a:pt x="91" y="2088"/>
                    <a:pt x="128" y="2119"/>
                  </a:cubicBezTo>
                  <a:cubicBezTo>
                    <a:pt x="178" y="2147"/>
                    <a:pt x="223" y="2178"/>
                    <a:pt x="269" y="2219"/>
                  </a:cubicBezTo>
                  <a:cubicBezTo>
                    <a:pt x="278" y="2219"/>
                    <a:pt x="287" y="2224"/>
                    <a:pt x="296" y="2229"/>
                  </a:cubicBezTo>
                  <a:cubicBezTo>
                    <a:pt x="301" y="2229"/>
                    <a:pt x="310" y="2233"/>
                    <a:pt x="314" y="2238"/>
                  </a:cubicBezTo>
                  <a:cubicBezTo>
                    <a:pt x="319" y="2238"/>
                    <a:pt x="319" y="2242"/>
                    <a:pt x="319" y="2242"/>
                  </a:cubicBezTo>
                  <a:cubicBezTo>
                    <a:pt x="432" y="2306"/>
                    <a:pt x="537" y="2379"/>
                    <a:pt x="642" y="2456"/>
                  </a:cubicBezTo>
                  <a:cubicBezTo>
                    <a:pt x="664" y="2470"/>
                    <a:pt x="683" y="2483"/>
                    <a:pt x="701" y="2501"/>
                  </a:cubicBezTo>
                  <a:lnTo>
                    <a:pt x="705" y="2501"/>
                  </a:lnTo>
                  <a:cubicBezTo>
                    <a:pt x="723" y="2515"/>
                    <a:pt x="746" y="2533"/>
                    <a:pt x="764" y="2547"/>
                  </a:cubicBezTo>
                  <a:cubicBezTo>
                    <a:pt x="792" y="2565"/>
                    <a:pt x="814" y="2583"/>
                    <a:pt x="837" y="2597"/>
                  </a:cubicBezTo>
                  <a:cubicBezTo>
                    <a:pt x="901" y="2638"/>
                    <a:pt x="960" y="2683"/>
                    <a:pt x="1024" y="2724"/>
                  </a:cubicBezTo>
                  <a:cubicBezTo>
                    <a:pt x="2552" y="3606"/>
                    <a:pt x="4130" y="4393"/>
                    <a:pt x="5712" y="5157"/>
                  </a:cubicBezTo>
                  <a:cubicBezTo>
                    <a:pt x="6008" y="5303"/>
                    <a:pt x="6303" y="5444"/>
                    <a:pt x="6599" y="5585"/>
                  </a:cubicBezTo>
                  <a:cubicBezTo>
                    <a:pt x="6885" y="5726"/>
                    <a:pt x="7172" y="5876"/>
                    <a:pt x="7486" y="5948"/>
                  </a:cubicBezTo>
                  <a:cubicBezTo>
                    <a:pt x="7490" y="5950"/>
                    <a:pt x="7494" y="5951"/>
                    <a:pt x="7499" y="5951"/>
                  </a:cubicBezTo>
                  <a:cubicBezTo>
                    <a:pt x="7533" y="5951"/>
                    <a:pt x="7557" y="5903"/>
                    <a:pt x="7540" y="5867"/>
                  </a:cubicBezTo>
                  <a:cubicBezTo>
                    <a:pt x="7468" y="5721"/>
                    <a:pt x="7427" y="5562"/>
                    <a:pt x="7413" y="5394"/>
                  </a:cubicBezTo>
                  <a:cubicBezTo>
                    <a:pt x="7518" y="5375"/>
                    <a:pt x="7622" y="5362"/>
                    <a:pt x="7722" y="5344"/>
                  </a:cubicBezTo>
                  <a:cubicBezTo>
                    <a:pt x="7754" y="5339"/>
                    <a:pt x="7781" y="5307"/>
                    <a:pt x="7772" y="5271"/>
                  </a:cubicBezTo>
                  <a:lnTo>
                    <a:pt x="7640" y="4775"/>
                  </a:lnTo>
                  <a:cubicBezTo>
                    <a:pt x="7754" y="4739"/>
                    <a:pt x="7872" y="4702"/>
                    <a:pt x="7991" y="4661"/>
                  </a:cubicBezTo>
                  <a:cubicBezTo>
                    <a:pt x="8013" y="4657"/>
                    <a:pt x="8036" y="4621"/>
                    <a:pt x="8027" y="4593"/>
                  </a:cubicBezTo>
                  <a:lnTo>
                    <a:pt x="7891" y="4189"/>
                  </a:lnTo>
                  <a:cubicBezTo>
                    <a:pt x="8059" y="4111"/>
                    <a:pt x="8222" y="4034"/>
                    <a:pt x="8386" y="3957"/>
                  </a:cubicBezTo>
                  <a:cubicBezTo>
                    <a:pt x="8427" y="3938"/>
                    <a:pt x="8441" y="3879"/>
                    <a:pt x="8400" y="3861"/>
                  </a:cubicBezTo>
                  <a:cubicBezTo>
                    <a:pt x="6476" y="2820"/>
                    <a:pt x="4548" y="1778"/>
                    <a:pt x="2620" y="751"/>
                  </a:cubicBezTo>
                  <a:cubicBezTo>
                    <a:pt x="2383" y="623"/>
                    <a:pt x="2151" y="500"/>
                    <a:pt x="1919" y="378"/>
                  </a:cubicBezTo>
                  <a:cubicBezTo>
                    <a:pt x="1915" y="378"/>
                    <a:pt x="1915" y="373"/>
                    <a:pt x="1910" y="369"/>
                  </a:cubicBezTo>
                  <a:cubicBezTo>
                    <a:pt x="1724" y="241"/>
                    <a:pt x="1533" y="132"/>
                    <a:pt x="1346" y="5"/>
                  </a:cubicBezTo>
                  <a:cubicBezTo>
                    <a:pt x="1341" y="2"/>
                    <a:pt x="1335" y="0"/>
                    <a:pt x="13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805492" y="-1046625"/>
              <a:ext cx="2069249" cy="1465575"/>
            </a:xfrm>
            <a:custGeom>
              <a:avLst/>
              <a:gdLst/>
              <a:ahLst/>
              <a:cxnLst/>
              <a:rect l="l" t="t" r="r" b="b"/>
              <a:pathLst>
                <a:path w="8446" h="5982" extrusionOk="0">
                  <a:moveTo>
                    <a:pt x="1433" y="206"/>
                  </a:moveTo>
                  <a:cubicBezTo>
                    <a:pt x="1561" y="284"/>
                    <a:pt x="1665" y="343"/>
                    <a:pt x="1765" y="393"/>
                  </a:cubicBezTo>
                  <a:lnTo>
                    <a:pt x="1761" y="402"/>
                  </a:lnTo>
                  <a:lnTo>
                    <a:pt x="1774" y="411"/>
                  </a:lnTo>
                  <a:cubicBezTo>
                    <a:pt x="3052" y="1120"/>
                    <a:pt x="4362" y="1830"/>
                    <a:pt x="5631" y="2512"/>
                  </a:cubicBezTo>
                  <a:cubicBezTo>
                    <a:pt x="5990" y="2707"/>
                    <a:pt x="6354" y="2903"/>
                    <a:pt x="6713" y="3098"/>
                  </a:cubicBezTo>
                  <a:cubicBezTo>
                    <a:pt x="7218" y="3371"/>
                    <a:pt x="7723" y="3649"/>
                    <a:pt x="8232" y="3922"/>
                  </a:cubicBezTo>
                  <a:lnTo>
                    <a:pt x="7814" y="4117"/>
                  </a:lnTo>
                  <a:cubicBezTo>
                    <a:pt x="7782" y="4131"/>
                    <a:pt x="7759" y="4163"/>
                    <a:pt x="7773" y="4199"/>
                  </a:cubicBezTo>
                  <a:lnTo>
                    <a:pt x="7900" y="4586"/>
                  </a:lnTo>
                  <a:lnTo>
                    <a:pt x="7564" y="4695"/>
                  </a:lnTo>
                  <a:cubicBezTo>
                    <a:pt x="7532" y="4704"/>
                    <a:pt x="7509" y="4745"/>
                    <a:pt x="7523" y="4777"/>
                  </a:cubicBezTo>
                  <a:lnTo>
                    <a:pt x="7645" y="5249"/>
                  </a:lnTo>
                  <a:lnTo>
                    <a:pt x="7363" y="5299"/>
                  </a:lnTo>
                  <a:cubicBezTo>
                    <a:pt x="7336" y="5304"/>
                    <a:pt x="7304" y="5331"/>
                    <a:pt x="7304" y="5368"/>
                  </a:cubicBezTo>
                  <a:cubicBezTo>
                    <a:pt x="7309" y="5522"/>
                    <a:pt x="7341" y="5668"/>
                    <a:pt x="7391" y="5809"/>
                  </a:cubicBezTo>
                  <a:cubicBezTo>
                    <a:pt x="7182" y="5745"/>
                    <a:pt x="6977" y="5645"/>
                    <a:pt x="6786" y="5554"/>
                  </a:cubicBezTo>
                  <a:lnTo>
                    <a:pt x="6713" y="5518"/>
                  </a:lnTo>
                  <a:cubicBezTo>
                    <a:pt x="6449" y="5390"/>
                    <a:pt x="6190" y="5268"/>
                    <a:pt x="5926" y="5140"/>
                  </a:cubicBezTo>
                  <a:cubicBezTo>
                    <a:pt x="5290" y="4831"/>
                    <a:pt x="4803" y="4595"/>
                    <a:pt x="4348" y="4367"/>
                  </a:cubicBezTo>
                  <a:cubicBezTo>
                    <a:pt x="3175" y="3781"/>
                    <a:pt x="2216" y="3276"/>
                    <a:pt x="1329" y="2771"/>
                  </a:cubicBezTo>
                  <a:cubicBezTo>
                    <a:pt x="1242" y="2716"/>
                    <a:pt x="1151" y="2662"/>
                    <a:pt x="1065" y="2607"/>
                  </a:cubicBezTo>
                  <a:cubicBezTo>
                    <a:pt x="1015" y="2575"/>
                    <a:pt x="960" y="2544"/>
                    <a:pt x="910" y="2512"/>
                  </a:cubicBezTo>
                  <a:cubicBezTo>
                    <a:pt x="906" y="2507"/>
                    <a:pt x="901" y="2503"/>
                    <a:pt x="901" y="2503"/>
                  </a:cubicBezTo>
                  <a:cubicBezTo>
                    <a:pt x="879" y="2489"/>
                    <a:pt x="856" y="2475"/>
                    <a:pt x="833" y="2462"/>
                  </a:cubicBezTo>
                  <a:cubicBezTo>
                    <a:pt x="660" y="2348"/>
                    <a:pt x="474" y="2230"/>
                    <a:pt x="292" y="2125"/>
                  </a:cubicBezTo>
                  <a:cubicBezTo>
                    <a:pt x="260" y="2093"/>
                    <a:pt x="228" y="2062"/>
                    <a:pt x="201" y="2034"/>
                  </a:cubicBezTo>
                  <a:cubicBezTo>
                    <a:pt x="315" y="2012"/>
                    <a:pt x="424" y="1980"/>
                    <a:pt x="533" y="1943"/>
                  </a:cubicBezTo>
                  <a:cubicBezTo>
                    <a:pt x="551" y="1934"/>
                    <a:pt x="569" y="1921"/>
                    <a:pt x="574" y="1902"/>
                  </a:cubicBezTo>
                  <a:cubicBezTo>
                    <a:pt x="583" y="1880"/>
                    <a:pt x="583" y="1857"/>
                    <a:pt x="569" y="1843"/>
                  </a:cubicBezTo>
                  <a:lnTo>
                    <a:pt x="415" y="1570"/>
                  </a:lnTo>
                  <a:lnTo>
                    <a:pt x="788" y="1539"/>
                  </a:lnTo>
                  <a:cubicBezTo>
                    <a:pt x="810" y="1539"/>
                    <a:pt x="829" y="1525"/>
                    <a:pt x="842" y="1502"/>
                  </a:cubicBezTo>
                  <a:cubicBezTo>
                    <a:pt x="851" y="1480"/>
                    <a:pt x="851" y="1457"/>
                    <a:pt x="842" y="1434"/>
                  </a:cubicBezTo>
                  <a:lnTo>
                    <a:pt x="756" y="1279"/>
                  </a:lnTo>
                  <a:cubicBezTo>
                    <a:pt x="751" y="1270"/>
                    <a:pt x="747" y="1266"/>
                    <a:pt x="742" y="1257"/>
                  </a:cubicBezTo>
                  <a:cubicBezTo>
                    <a:pt x="733" y="1243"/>
                    <a:pt x="724" y="1229"/>
                    <a:pt x="719" y="1216"/>
                  </a:cubicBezTo>
                  <a:cubicBezTo>
                    <a:pt x="715" y="1211"/>
                    <a:pt x="710" y="1202"/>
                    <a:pt x="710" y="1198"/>
                  </a:cubicBezTo>
                  <a:cubicBezTo>
                    <a:pt x="701" y="1184"/>
                    <a:pt x="701" y="1184"/>
                    <a:pt x="710" y="1175"/>
                  </a:cubicBezTo>
                  <a:cubicBezTo>
                    <a:pt x="728" y="1152"/>
                    <a:pt x="774" y="1143"/>
                    <a:pt x="806" y="1129"/>
                  </a:cubicBezTo>
                  <a:cubicBezTo>
                    <a:pt x="824" y="1125"/>
                    <a:pt x="842" y="1120"/>
                    <a:pt x="851" y="1116"/>
                  </a:cubicBezTo>
                  <a:cubicBezTo>
                    <a:pt x="865" y="1107"/>
                    <a:pt x="879" y="1102"/>
                    <a:pt x="892" y="1098"/>
                  </a:cubicBezTo>
                  <a:cubicBezTo>
                    <a:pt x="924" y="1084"/>
                    <a:pt x="960" y="1070"/>
                    <a:pt x="992" y="1052"/>
                  </a:cubicBezTo>
                  <a:cubicBezTo>
                    <a:pt x="1170" y="952"/>
                    <a:pt x="1106" y="775"/>
                    <a:pt x="1051" y="629"/>
                  </a:cubicBezTo>
                  <a:cubicBezTo>
                    <a:pt x="1188" y="615"/>
                    <a:pt x="1320" y="611"/>
                    <a:pt x="1447" y="606"/>
                  </a:cubicBezTo>
                  <a:cubicBezTo>
                    <a:pt x="1465" y="606"/>
                    <a:pt x="1479" y="602"/>
                    <a:pt x="1488" y="588"/>
                  </a:cubicBezTo>
                  <a:cubicBezTo>
                    <a:pt x="1502" y="570"/>
                    <a:pt x="1506" y="547"/>
                    <a:pt x="1506" y="529"/>
                  </a:cubicBezTo>
                  <a:cubicBezTo>
                    <a:pt x="1488" y="415"/>
                    <a:pt x="1461" y="311"/>
                    <a:pt x="1433" y="206"/>
                  </a:cubicBezTo>
                  <a:close/>
                  <a:moveTo>
                    <a:pt x="1383" y="138"/>
                  </a:moveTo>
                  <a:lnTo>
                    <a:pt x="1392" y="174"/>
                  </a:lnTo>
                  <a:cubicBezTo>
                    <a:pt x="1424" y="288"/>
                    <a:pt x="1452" y="406"/>
                    <a:pt x="1470" y="529"/>
                  </a:cubicBezTo>
                  <a:cubicBezTo>
                    <a:pt x="1474" y="543"/>
                    <a:pt x="1470" y="556"/>
                    <a:pt x="1461" y="565"/>
                  </a:cubicBezTo>
                  <a:cubicBezTo>
                    <a:pt x="1456" y="575"/>
                    <a:pt x="1452" y="579"/>
                    <a:pt x="1442" y="579"/>
                  </a:cubicBezTo>
                  <a:cubicBezTo>
                    <a:pt x="1311" y="579"/>
                    <a:pt x="1170" y="588"/>
                    <a:pt x="1024" y="597"/>
                  </a:cubicBezTo>
                  <a:lnTo>
                    <a:pt x="1006" y="602"/>
                  </a:lnTo>
                  <a:lnTo>
                    <a:pt x="1020" y="638"/>
                  </a:lnTo>
                  <a:cubicBezTo>
                    <a:pt x="1074" y="784"/>
                    <a:pt x="1129" y="938"/>
                    <a:pt x="974" y="1025"/>
                  </a:cubicBezTo>
                  <a:cubicBezTo>
                    <a:pt x="947" y="1043"/>
                    <a:pt x="910" y="1057"/>
                    <a:pt x="879" y="1070"/>
                  </a:cubicBezTo>
                  <a:cubicBezTo>
                    <a:pt x="865" y="1075"/>
                    <a:pt x="851" y="1079"/>
                    <a:pt x="838" y="1084"/>
                  </a:cubicBezTo>
                  <a:cubicBezTo>
                    <a:pt x="829" y="1093"/>
                    <a:pt x="810" y="1093"/>
                    <a:pt x="797" y="1102"/>
                  </a:cubicBezTo>
                  <a:cubicBezTo>
                    <a:pt x="756" y="1116"/>
                    <a:pt x="710" y="1129"/>
                    <a:pt x="688" y="1152"/>
                  </a:cubicBezTo>
                  <a:cubicBezTo>
                    <a:pt x="665" y="1175"/>
                    <a:pt x="669" y="1188"/>
                    <a:pt x="683" y="1211"/>
                  </a:cubicBezTo>
                  <a:cubicBezTo>
                    <a:pt x="683" y="1216"/>
                    <a:pt x="688" y="1220"/>
                    <a:pt x="692" y="1225"/>
                  </a:cubicBezTo>
                  <a:cubicBezTo>
                    <a:pt x="697" y="1243"/>
                    <a:pt x="706" y="1257"/>
                    <a:pt x="715" y="1270"/>
                  </a:cubicBezTo>
                  <a:lnTo>
                    <a:pt x="728" y="1289"/>
                  </a:lnTo>
                  <a:lnTo>
                    <a:pt x="815" y="1448"/>
                  </a:lnTo>
                  <a:cubicBezTo>
                    <a:pt x="819" y="1457"/>
                    <a:pt x="819" y="1475"/>
                    <a:pt x="815" y="1484"/>
                  </a:cubicBezTo>
                  <a:cubicBezTo>
                    <a:pt x="806" y="1498"/>
                    <a:pt x="797" y="1507"/>
                    <a:pt x="783" y="1507"/>
                  </a:cubicBezTo>
                  <a:lnTo>
                    <a:pt x="365" y="1543"/>
                  </a:lnTo>
                  <a:lnTo>
                    <a:pt x="542" y="1857"/>
                  </a:lnTo>
                  <a:cubicBezTo>
                    <a:pt x="551" y="1866"/>
                    <a:pt x="551" y="1880"/>
                    <a:pt x="547" y="1889"/>
                  </a:cubicBezTo>
                  <a:cubicBezTo>
                    <a:pt x="542" y="1902"/>
                    <a:pt x="533" y="1912"/>
                    <a:pt x="524" y="1916"/>
                  </a:cubicBezTo>
                  <a:cubicBezTo>
                    <a:pt x="406" y="1957"/>
                    <a:pt x="287" y="1989"/>
                    <a:pt x="169" y="2007"/>
                  </a:cubicBezTo>
                  <a:lnTo>
                    <a:pt x="142" y="2012"/>
                  </a:lnTo>
                  <a:lnTo>
                    <a:pt x="160" y="2034"/>
                  </a:lnTo>
                  <a:cubicBezTo>
                    <a:pt x="192" y="2071"/>
                    <a:pt x="228" y="2107"/>
                    <a:pt x="274" y="2143"/>
                  </a:cubicBezTo>
                  <a:cubicBezTo>
                    <a:pt x="460" y="2257"/>
                    <a:pt x="642" y="2371"/>
                    <a:pt x="815" y="2485"/>
                  </a:cubicBezTo>
                  <a:cubicBezTo>
                    <a:pt x="838" y="2498"/>
                    <a:pt x="860" y="2512"/>
                    <a:pt x="883" y="2530"/>
                  </a:cubicBezTo>
                  <a:cubicBezTo>
                    <a:pt x="888" y="2530"/>
                    <a:pt x="888" y="2530"/>
                    <a:pt x="892" y="2535"/>
                  </a:cubicBezTo>
                  <a:cubicBezTo>
                    <a:pt x="947" y="2566"/>
                    <a:pt x="997" y="2598"/>
                    <a:pt x="1051" y="2635"/>
                  </a:cubicBezTo>
                  <a:cubicBezTo>
                    <a:pt x="1138" y="2685"/>
                    <a:pt x="1224" y="2744"/>
                    <a:pt x="1311" y="2798"/>
                  </a:cubicBezTo>
                  <a:cubicBezTo>
                    <a:pt x="2202" y="3303"/>
                    <a:pt x="3161" y="3808"/>
                    <a:pt x="4335" y="4395"/>
                  </a:cubicBezTo>
                  <a:cubicBezTo>
                    <a:pt x="4789" y="4622"/>
                    <a:pt x="5276" y="4858"/>
                    <a:pt x="5913" y="5168"/>
                  </a:cubicBezTo>
                  <a:cubicBezTo>
                    <a:pt x="6177" y="5290"/>
                    <a:pt x="6436" y="5418"/>
                    <a:pt x="6699" y="5545"/>
                  </a:cubicBezTo>
                  <a:lnTo>
                    <a:pt x="6772" y="5577"/>
                  </a:lnTo>
                  <a:cubicBezTo>
                    <a:pt x="6977" y="5677"/>
                    <a:pt x="7186" y="5782"/>
                    <a:pt x="7409" y="5845"/>
                  </a:cubicBezTo>
                  <a:lnTo>
                    <a:pt x="7436" y="5854"/>
                  </a:lnTo>
                  <a:lnTo>
                    <a:pt x="7436" y="5854"/>
                  </a:lnTo>
                  <a:lnTo>
                    <a:pt x="7423" y="5822"/>
                  </a:lnTo>
                  <a:cubicBezTo>
                    <a:pt x="7368" y="5681"/>
                    <a:pt x="7336" y="5527"/>
                    <a:pt x="7327" y="5368"/>
                  </a:cubicBezTo>
                  <a:cubicBezTo>
                    <a:pt x="7327" y="5340"/>
                    <a:pt x="7345" y="5327"/>
                    <a:pt x="7363" y="5322"/>
                  </a:cubicBezTo>
                  <a:lnTo>
                    <a:pt x="7677" y="5272"/>
                  </a:lnTo>
                  <a:lnTo>
                    <a:pt x="7545" y="4767"/>
                  </a:lnTo>
                  <a:cubicBezTo>
                    <a:pt x="7541" y="4749"/>
                    <a:pt x="7554" y="4722"/>
                    <a:pt x="7568" y="4717"/>
                  </a:cubicBezTo>
                  <a:lnTo>
                    <a:pt x="7932" y="4599"/>
                  </a:lnTo>
                  <a:lnTo>
                    <a:pt x="7795" y="4190"/>
                  </a:lnTo>
                  <a:cubicBezTo>
                    <a:pt x="7786" y="4172"/>
                    <a:pt x="7805" y="4149"/>
                    <a:pt x="7823" y="4140"/>
                  </a:cubicBezTo>
                  <a:lnTo>
                    <a:pt x="8291" y="3922"/>
                  </a:lnTo>
                  <a:lnTo>
                    <a:pt x="8264" y="3908"/>
                  </a:lnTo>
                  <a:cubicBezTo>
                    <a:pt x="7750" y="3631"/>
                    <a:pt x="7236" y="3349"/>
                    <a:pt x="6722" y="3071"/>
                  </a:cubicBezTo>
                  <a:cubicBezTo>
                    <a:pt x="6363" y="2876"/>
                    <a:pt x="5999" y="2680"/>
                    <a:pt x="5640" y="2485"/>
                  </a:cubicBezTo>
                  <a:cubicBezTo>
                    <a:pt x="4376" y="1802"/>
                    <a:pt x="3070" y="1098"/>
                    <a:pt x="1797" y="388"/>
                  </a:cubicBezTo>
                  <a:lnTo>
                    <a:pt x="1802" y="379"/>
                  </a:lnTo>
                  <a:lnTo>
                    <a:pt x="1788" y="370"/>
                  </a:lnTo>
                  <a:cubicBezTo>
                    <a:pt x="1679" y="315"/>
                    <a:pt x="1561" y="252"/>
                    <a:pt x="1415" y="161"/>
                  </a:cubicBezTo>
                  <a:lnTo>
                    <a:pt x="1383" y="138"/>
                  </a:lnTo>
                  <a:close/>
                  <a:moveTo>
                    <a:pt x="1334" y="28"/>
                  </a:moveTo>
                  <a:cubicBezTo>
                    <a:pt x="1337" y="28"/>
                    <a:pt x="1340" y="28"/>
                    <a:pt x="1342" y="29"/>
                  </a:cubicBezTo>
                  <a:cubicBezTo>
                    <a:pt x="1424" y="88"/>
                    <a:pt x="1511" y="138"/>
                    <a:pt x="1593" y="193"/>
                  </a:cubicBezTo>
                  <a:cubicBezTo>
                    <a:pt x="1697" y="256"/>
                    <a:pt x="1806" y="324"/>
                    <a:pt x="1906" y="397"/>
                  </a:cubicBezTo>
                  <a:cubicBezTo>
                    <a:pt x="1911" y="397"/>
                    <a:pt x="1911" y="397"/>
                    <a:pt x="1911" y="402"/>
                  </a:cubicBezTo>
                  <a:lnTo>
                    <a:pt x="1915" y="406"/>
                  </a:lnTo>
                  <a:cubicBezTo>
                    <a:pt x="2147" y="529"/>
                    <a:pt x="2384" y="652"/>
                    <a:pt x="2616" y="775"/>
                  </a:cubicBezTo>
                  <a:cubicBezTo>
                    <a:pt x="4612" y="1843"/>
                    <a:pt x="6577" y="2903"/>
                    <a:pt x="8396" y="3885"/>
                  </a:cubicBezTo>
                  <a:cubicBezTo>
                    <a:pt x="8414" y="3894"/>
                    <a:pt x="8414" y="3908"/>
                    <a:pt x="8414" y="3917"/>
                  </a:cubicBezTo>
                  <a:cubicBezTo>
                    <a:pt x="8414" y="3935"/>
                    <a:pt x="8400" y="3953"/>
                    <a:pt x="8387" y="3958"/>
                  </a:cubicBezTo>
                  <a:lnTo>
                    <a:pt x="7877" y="4199"/>
                  </a:lnTo>
                  <a:lnTo>
                    <a:pt x="8014" y="4613"/>
                  </a:lnTo>
                  <a:cubicBezTo>
                    <a:pt x="8018" y="4622"/>
                    <a:pt x="8018" y="4631"/>
                    <a:pt x="8014" y="4645"/>
                  </a:cubicBezTo>
                  <a:cubicBezTo>
                    <a:pt x="8005" y="4654"/>
                    <a:pt x="8000" y="4663"/>
                    <a:pt x="7991" y="4663"/>
                  </a:cubicBezTo>
                  <a:lnTo>
                    <a:pt x="7627" y="4781"/>
                  </a:lnTo>
                  <a:lnTo>
                    <a:pt x="7764" y="5290"/>
                  </a:lnTo>
                  <a:cubicBezTo>
                    <a:pt x="7768" y="5304"/>
                    <a:pt x="7764" y="5318"/>
                    <a:pt x="7759" y="5322"/>
                  </a:cubicBezTo>
                  <a:cubicBezTo>
                    <a:pt x="7750" y="5331"/>
                    <a:pt x="7741" y="5340"/>
                    <a:pt x="7727" y="5345"/>
                  </a:cubicBezTo>
                  <a:lnTo>
                    <a:pt x="7404" y="5395"/>
                  </a:lnTo>
                  <a:lnTo>
                    <a:pt x="7404" y="5409"/>
                  </a:lnTo>
                  <a:cubicBezTo>
                    <a:pt x="7418" y="5581"/>
                    <a:pt x="7459" y="5741"/>
                    <a:pt x="7532" y="5886"/>
                  </a:cubicBezTo>
                  <a:cubicBezTo>
                    <a:pt x="7541" y="5904"/>
                    <a:pt x="7536" y="5923"/>
                    <a:pt x="7527" y="5936"/>
                  </a:cubicBezTo>
                  <a:cubicBezTo>
                    <a:pt x="7520" y="5944"/>
                    <a:pt x="7512" y="5951"/>
                    <a:pt x="7502" y="5951"/>
                  </a:cubicBezTo>
                  <a:cubicBezTo>
                    <a:pt x="7500" y="5951"/>
                    <a:pt x="7498" y="5951"/>
                    <a:pt x="7495" y="5950"/>
                  </a:cubicBezTo>
                  <a:cubicBezTo>
                    <a:pt x="7218" y="5882"/>
                    <a:pt x="6963" y="5759"/>
                    <a:pt x="6713" y="5636"/>
                  </a:cubicBezTo>
                  <a:cubicBezTo>
                    <a:pt x="6677" y="5622"/>
                    <a:pt x="6645" y="5604"/>
                    <a:pt x="6613" y="5586"/>
                  </a:cubicBezTo>
                  <a:cubicBezTo>
                    <a:pt x="6317" y="5445"/>
                    <a:pt x="6022" y="5304"/>
                    <a:pt x="5726" y="5159"/>
                  </a:cubicBezTo>
                  <a:cubicBezTo>
                    <a:pt x="4212" y="4426"/>
                    <a:pt x="2593" y="3626"/>
                    <a:pt x="1038" y="2730"/>
                  </a:cubicBezTo>
                  <a:cubicBezTo>
                    <a:pt x="983" y="2689"/>
                    <a:pt x="915" y="2644"/>
                    <a:pt x="851" y="2598"/>
                  </a:cubicBezTo>
                  <a:cubicBezTo>
                    <a:pt x="829" y="2585"/>
                    <a:pt x="801" y="2566"/>
                    <a:pt x="778" y="2553"/>
                  </a:cubicBezTo>
                  <a:cubicBezTo>
                    <a:pt x="760" y="2535"/>
                    <a:pt x="738" y="2521"/>
                    <a:pt x="715" y="2503"/>
                  </a:cubicBezTo>
                  <a:lnTo>
                    <a:pt x="656" y="2457"/>
                  </a:lnTo>
                  <a:cubicBezTo>
                    <a:pt x="542" y="2371"/>
                    <a:pt x="433" y="2303"/>
                    <a:pt x="328" y="2244"/>
                  </a:cubicBezTo>
                  <a:cubicBezTo>
                    <a:pt x="324" y="2239"/>
                    <a:pt x="315" y="2234"/>
                    <a:pt x="306" y="2230"/>
                  </a:cubicBezTo>
                  <a:cubicBezTo>
                    <a:pt x="296" y="2225"/>
                    <a:pt x="287" y="2221"/>
                    <a:pt x="278" y="2221"/>
                  </a:cubicBezTo>
                  <a:cubicBezTo>
                    <a:pt x="228" y="2175"/>
                    <a:pt x="183" y="2148"/>
                    <a:pt x="137" y="2121"/>
                  </a:cubicBezTo>
                  <a:cubicBezTo>
                    <a:pt x="105" y="2089"/>
                    <a:pt x="74" y="2053"/>
                    <a:pt x="46" y="2016"/>
                  </a:cubicBezTo>
                  <a:cubicBezTo>
                    <a:pt x="33" y="2002"/>
                    <a:pt x="33" y="1984"/>
                    <a:pt x="37" y="1971"/>
                  </a:cubicBezTo>
                  <a:cubicBezTo>
                    <a:pt x="42" y="1957"/>
                    <a:pt x="55" y="1948"/>
                    <a:pt x="69" y="1943"/>
                  </a:cubicBezTo>
                  <a:cubicBezTo>
                    <a:pt x="192" y="1930"/>
                    <a:pt x="315" y="1902"/>
                    <a:pt x="442" y="1862"/>
                  </a:cubicBezTo>
                  <a:lnTo>
                    <a:pt x="460" y="1857"/>
                  </a:lnTo>
                  <a:lnTo>
                    <a:pt x="269" y="1530"/>
                  </a:lnTo>
                  <a:cubicBezTo>
                    <a:pt x="265" y="1520"/>
                    <a:pt x="265" y="1507"/>
                    <a:pt x="274" y="1493"/>
                  </a:cubicBezTo>
                  <a:cubicBezTo>
                    <a:pt x="278" y="1480"/>
                    <a:pt x="292" y="1470"/>
                    <a:pt x="301" y="1470"/>
                  </a:cubicBezTo>
                  <a:lnTo>
                    <a:pt x="724" y="1434"/>
                  </a:lnTo>
                  <a:lnTo>
                    <a:pt x="706" y="1407"/>
                  </a:lnTo>
                  <a:cubicBezTo>
                    <a:pt x="665" y="1343"/>
                    <a:pt x="619" y="1275"/>
                    <a:pt x="601" y="1211"/>
                  </a:cubicBezTo>
                  <a:cubicBezTo>
                    <a:pt x="587" y="1157"/>
                    <a:pt x="601" y="1120"/>
                    <a:pt x="647" y="1093"/>
                  </a:cubicBezTo>
                  <a:cubicBezTo>
                    <a:pt x="692" y="1066"/>
                    <a:pt x="742" y="1047"/>
                    <a:pt x="792" y="1029"/>
                  </a:cubicBezTo>
                  <a:cubicBezTo>
                    <a:pt x="847" y="1011"/>
                    <a:pt x="901" y="993"/>
                    <a:pt x="951" y="961"/>
                  </a:cubicBezTo>
                  <a:cubicBezTo>
                    <a:pt x="1033" y="907"/>
                    <a:pt x="1015" y="838"/>
                    <a:pt x="992" y="779"/>
                  </a:cubicBezTo>
                  <a:cubicBezTo>
                    <a:pt x="992" y="770"/>
                    <a:pt x="988" y="761"/>
                    <a:pt x="988" y="756"/>
                  </a:cubicBezTo>
                  <a:lnTo>
                    <a:pt x="933" y="579"/>
                  </a:lnTo>
                  <a:cubicBezTo>
                    <a:pt x="929" y="570"/>
                    <a:pt x="933" y="561"/>
                    <a:pt x="938" y="552"/>
                  </a:cubicBezTo>
                  <a:cubicBezTo>
                    <a:pt x="947" y="543"/>
                    <a:pt x="956" y="534"/>
                    <a:pt x="965" y="534"/>
                  </a:cubicBezTo>
                  <a:cubicBezTo>
                    <a:pt x="1101" y="520"/>
                    <a:pt x="1247" y="511"/>
                    <a:pt x="1392" y="511"/>
                  </a:cubicBezTo>
                  <a:lnTo>
                    <a:pt x="1406" y="511"/>
                  </a:lnTo>
                  <a:lnTo>
                    <a:pt x="1406" y="493"/>
                  </a:lnTo>
                  <a:cubicBezTo>
                    <a:pt x="1379" y="352"/>
                    <a:pt x="1342" y="211"/>
                    <a:pt x="1297" y="74"/>
                  </a:cubicBezTo>
                  <a:cubicBezTo>
                    <a:pt x="1292" y="61"/>
                    <a:pt x="1301" y="42"/>
                    <a:pt x="1315" y="33"/>
                  </a:cubicBezTo>
                  <a:cubicBezTo>
                    <a:pt x="1315" y="33"/>
                    <a:pt x="1324" y="28"/>
                    <a:pt x="1334" y="28"/>
                  </a:cubicBezTo>
                  <a:close/>
                  <a:moveTo>
                    <a:pt x="1329" y="1"/>
                  </a:moveTo>
                  <a:cubicBezTo>
                    <a:pt x="1318" y="1"/>
                    <a:pt x="1307" y="5"/>
                    <a:pt x="1297" y="15"/>
                  </a:cubicBezTo>
                  <a:cubicBezTo>
                    <a:pt x="1279" y="29"/>
                    <a:pt x="1261" y="56"/>
                    <a:pt x="1270" y="83"/>
                  </a:cubicBezTo>
                  <a:cubicBezTo>
                    <a:pt x="1315" y="215"/>
                    <a:pt x="1347" y="347"/>
                    <a:pt x="1374" y="484"/>
                  </a:cubicBezTo>
                  <a:cubicBezTo>
                    <a:pt x="1233" y="488"/>
                    <a:pt x="1097" y="493"/>
                    <a:pt x="960" y="506"/>
                  </a:cubicBezTo>
                  <a:cubicBezTo>
                    <a:pt x="942" y="506"/>
                    <a:pt x="929" y="520"/>
                    <a:pt x="915" y="538"/>
                  </a:cubicBezTo>
                  <a:cubicBezTo>
                    <a:pt x="906" y="552"/>
                    <a:pt x="901" y="575"/>
                    <a:pt x="906" y="593"/>
                  </a:cubicBezTo>
                  <a:lnTo>
                    <a:pt x="960" y="766"/>
                  </a:lnTo>
                  <a:lnTo>
                    <a:pt x="965" y="788"/>
                  </a:lnTo>
                  <a:cubicBezTo>
                    <a:pt x="988" y="852"/>
                    <a:pt x="1001" y="893"/>
                    <a:pt x="938" y="938"/>
                  </a:cubicBezTo>
                  <a:cubicBezTo>
                    <a:pt x="888" y="966"/>
                    <a:pt x="838" y="984"/>
                    <a:pt x="783" y="1002"/>
                  </a:cubicBezTo>
                  <a:cubicBezTo>
                    <a:pt x="733" y="1020"/>
                    <a:pt x="678" y="1038"/>
                    <a:pt x="633" y="1070"/>
                  </a:cubicBezTo>
                  <a:cubicBezTo>
                    <a:pt x="578" y="1102"/>
                    <a:pt x="560" y="1157"/>
                    <a:pt x="574" y="1216"/>
                  </a:cubicBezTo>
                  <a:cubicBezTo>
                    <a:pt x="592" y="1284"/>
                    <a:pt x="633" y="1348"/>
                    <a:pt x="674" y="1411"/>
                  </a:cubicBezTo>
                  <a:lnTo>
                    <a:pt x="301" y="1443"/>
                  </a:lnTo>
                  <a:cubicBezTo>
                    <a:pt x="278" y="1443"/>
                    <a:pt x="260" y="1457"/>
                    <a:pt x="246" y="1480"/>
                  </a:cubicBezTo>
                  <a:cubicBezTo>
                    <a:pt x="237" y="1502"/>
                    <a:pt x="237" y="1525"/>
                    <a:pt x="246" y="1548"/>
                  </a:cubicBezTo>
                  <a:lnTo>
                    <a:pt x="415" y="1839"/>
                  </a:lnTo>
                  <a:cubicBezTo>
                    <a:pt x="301" y="1875"/>
                    <a:pt x="183" y="1902"/>
                    <a:pt x="69" y="1921"/>
                  </a:cubicBezTo>
                  <a:cubicBezTo>
                    <a:pt x="42" y="1921"/>
                    <a:pt x="24" y="1939"/>
                    <a:pt x="14" y="1962"/>
                  </a:cubicBezTo>
                  <a:cubicBezTo>
                    <a:pt x="1" y="1984"/>
                    <a:pt x="5" y="2016"/>
                    <a:pt x="24" y="2034"/>
                  </a:cubicBezTo>
                  <a:cubicBezTo>
                    <a:pt x="55" y="2071"/>
                    <a:pt x="83" y="2107"/>
                    <a:pt x="119" y="2143"/>
                  </a:cubicBezTo>
                  <a:lnTo>
                    <a:pt x="124" y="2148"/>
                  </a:lnTo>
                  <a:cubicBezTo>
                    <a:pt x="169" y="2171"/>
                    <a:pt x="215" y="2198"/>
                    <a:pt x="265" y="2244"/>
                  </a:cubicBezTo>
                  <a:lnTo>
                    <a:pt x="269" y="2248"/>
                  </a:lnTo>
                  <a:cubicBezTo>
                    <a:pt x="278" y="2248"/>
                    <a:pt x="287" y="2253"/>
                    <a:pt x="292" y="2257"/>
                  </a:cubicBezTo>
                  <a:cubicBezTo>
                    <a:pt x="301" y="2257"/>
                    <a:pt x="306" y="2262"/>
                    <a:pt x="315" y="2266"/>
                  </a:cubicBezTo>
                  <a:cubicBezTo>
                    <a:pt x="419" y="2325"/>
                    <a:pt x="524" y="2394"/>
                    <a:pt x="638" y="2480"/>
                  </a:cubicBezTo>
                  <a:cubicBezTo>
                    <a:pt x="660" y="2494"/>
                    <a:pt x="678" y="2512"/>
                    <a:pt x="701" y="2525"/>
                  </a:cubicBezTo>
                  <a:cubicBezTo>
                    <a:pt x="719" y="2544"/>
                    <a:pt x="742" y="2557"/>
                    <a:pt x="760" y="2575"/>
                  </a:cubicBezTo>
                  <a:lnTo>
                    <a:pt x="838" y="2626"/>
                  </a:lnTo>
                  <a:cubicBezTo>
                    <a:pt x="901" y="2666"/>
                    <a:pt x="965" y="2712"/>
                    <a:pt x="1024" y="2753"/>
                  </a:cubicBezTo>
                  <a:cubicBezTo>
                    <a:pt x="2579" y="3649"/>
                    <a:pt x="4198" y="4454"/>
                    <a:pt x="5713" y="5186"/>
                  </a:cubicBezTo>
                  <a:cubicBezTo>
                    <a:pt x="6008" y="5331"/>
                    <a:pt x="6304" y="5472"/>
                    <a:pt x="6599" y="5613"/>
                  </a:cubicBezTo>
                  <a:cubicBezTo>
                    <a:pt x="6631" y="5631"/>
                    <a:pt x="6668" y="5645"/>
                    <a:pt x="6699" y="5663"/>
                  </a:cubicBezTo>
                  <a:cubicBezTo>
                    <a:pt x="6950" y="5786"/>
                    <a:pt x="7209" y="5913"/>
                    <a:pt x="7486" y="5977"/>
                  </a:cubicBezTo>
                  <a:cubicBezTo>
                    <a:pt x="7491" y="5982"/>
                    <a:pt x="7495" y="5982"/>
                    <a:pt x="7500" y="5982"/>
                  </a:cubicBezTo>
                  <a:cubicBezTo>
                    <a:pt x="7518" y="5982"/>
                    <a:pt x="7536" y="5973"/>
                    <a:pt x="7545" y="5954"/>
                  </a:cubicBezTo>
                  <a:cubicBezTo>
                    <a:pt x="7564" y="5932"/>
                    <a:pt x="7568" y="5900"/>
                    <a:pt x="7559" y="5877"/>
                  </a:cubicBezTo>
                  <a:cubicBezTo>
                    <a:pt x="7491" y="5736"/>
                    <a:pt x="7450" y="5581"/>
                    <a:pt x="7436" y="5422"/>
                  </a:cubicBezTo>
                  <a:lnTo>
                    <a:pt x="7732" y="5372"/>
                  </a:lnTo>
                  <a:cubicBezTo>
                    <a:pt x="7750" y="5368"/>
                    <a:pt x="7768" y="5359"/>
                    <a:pt x="7782" y="5340"/>
                  </a:cubicBezTo>
                  <a:cubicBezTo>
                    <a:pt x="7791" y="5322"/>
                    <a:pt x="7795" y="5304"/>
                    <a:pt x="7791" y="5286"/>
                  </a:cubicBezTo>
                  <a:lnTo>
                    <a:pt x="7659" y="4799"/>
                  </a:lnTo>
                  <a:lnTo>
                    <a:pt x="8000" y="4690"/>
                  </a:lnTo>
                  <a:cubicBezTo>
                    <a:pt x="8014" y="4686"/>
                    <a:pt x="8032" y="4672"/>
                    <a:pt x="8036" y="4658"/>
                  </a:cubicBezTo>
                  <a:cubicBezTo>
                    <a:pt x="8046" y="4640"/>
                    <a:pt x="8050" y="4622"/>
                    <a:pt x="8046" y="4604"/>
                  </a:cubicBezTo>
                  <a:lnTo>
                    <a:pt x="7914" y="4213"/>
                  </a:lnTo>
                  <a:lnTo>
                    <a:pt x="8400" y="3985"/>
                  </a:lnTo>
                  <a:cubicBezTo>
                    <a:pt x="8423" y="3976"/>
                    <a:pt x="8441" y="3949"/>
                    <a:pt x="8441" y="3917"/>
                  </a:cubicBezTo>
                  <a:cubicBezTo>
                    <a:pt x="8446" y="3894"/>
                    <a:pt x="8432" y="3872"/>
                    <a:pt x="8409" y="3862"/>
                  </a:cubicBezTo>
                  <a:cubicBezTo>
                    <a:pt x="6590" y="2876"/>
                    <a:pt x="4630" y="1821"/>
                    <a:pt x="2629" y="752"/>
                  </a:cubicBezTo>
                  <a:cubicBezTo>
                    <a:pt x="2397" y="629"/>
                    <a:pt x="2166" y="506"/>
                    <a:pt x="1934" y="384"/>
                  </a:cubicBezTo>
                  <a:cubicBezTo>
                    <a:pt x="1929" y="379"/>
                    <a:pt x="1929" y="374"/>
                    <a:pt x="1924" y="374"/>
                  </a:cubicBezTo>
                  <a:cubicBezTo>
                    <a:pt x="1820" y="302"/>
                    <a:pt x="1711" y="233"/>
                    <a:pt x="1606" y="170"/>
                  </a:cubicBezTo>
                  <a:cubicBezTo>
                    <a:pt x="1524" y="115"/>
                    <a:pt x="1438" y="65"/>
                    <a:pt x="1356" y="11"/>
                  </a:cubicBezTo>
                  <a:cubicBezTo>
                    <a:pt x="1348" y="4"/>
                    <a:pt x="1338" y="1"/>
                    <a:pt x="13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25;p2"/>
          <p:cNvSpPr txBox="1">
            <a:spLocks noGrp="1"/>
          </p:cNvSpPr>
          <p:nvPr>
            <p:ph type="ctrTitle"/>
          </p:nvPr>
        </p:nvSpPr>
        <p:spPr>
          <a:xfrm>
            <a:off x="2406450" y="896975"/>
            <a:ext cx="43311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33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ubTitle" idx="1"/>
          </p:nvPr>
        </p:nvSpPr>
        <p:spPr>
          <a:xfrm>
            <a:off x="1491900" y="2986525"/>
            <a:ext cx="6160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idact Gothic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idact Gothic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idact Gothic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idact Gothic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idact Gothic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idact Gothic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idact Gothic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idact Gothic"/>
              <a:buNone/>
              <a:defRPr sz="20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27" name="Google Shape;27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8" name="Google Shape;28;p2"/>
          <p:cNvGrpSpPr/>
          <p:nvPr/>
        </p:nvGrpSpPr>
        <p:grpSpPr>
          <a:xfrm rot="1633944">
            <a:off x="5823449" y="3416459"/>
            <a:ext cx="865442" cy="804195"/>
            <a:chOff x="5286775" y="2737300"/>
            <a:chExt cx="91550" cy="85075"/>
          </a:xfrm>
        </p:grpSpPr>
        <p:sp>
          <p:nvSpPr>
            <p:cNvPr id="29" name="Google Shape;29;p2"/>
            <p:cNvSpPr/>
            <p:nvPr/>
          </p:nvSpPr>
          <p:spPr>
            <a:xfrm>
              <a:off x="5312575" y="2765250"/>
              <a:ext cx="3550" cy="7050"/>
            </a:xfrm>
            <a:custGeom>
              <a:avLst/>
              <a:gdLst/>
              <a:ahLst/>
              <a:cxnLst/>
              <a:rect l="l" t="t" r="r" b="b"/>
              <a:pathLst>
                <a:path w="142" h="282" extrusionOk="0">
                  <a:moveTo>
                    <a:pt x="61" y="1"/>
                  </a:moveTo>
                  <a:cubicBezTo>
                    <a:pt x="57" y="1"/>
                    <a:pt x="54" y="1"/>
                    <a:pt x="51" y="1"/>
                  </a:cubicBezTo>
                  <a:cubicBezTo>
                    <a:pt x="14" y="15"/>
                    <a:pt x="1" y="47"/>
                    <a:pt x="5" y="83"/>
                  </a:cubicBezTo>
                  <a:cubicBezTo>
                    <a:pt x="14" y="129"/>
                    <a:pt x="14" y="174"/>
                    <a:pt x="14" y="220"/>
                  </a:cubicBezTo>
                  <a:cubicBezTo>
                    <a:pt x="12" y="261"/>
                    <a:pt x="43" y="281"/>
                    <a:pt x="75" y="281"/>
                  </a:cubicBezTo>
                  <a:cubicBezTo>
                    <a:pt x="106" y="281"/>
                    <a:pt x="139" y="261"/>
                    <a:pt x="142" y="220"/>
                  </a:cubicBezTo>
                  <a:cubicBezTo>
                    <a:pt x="142" y="161"/>
                    <a:pt x="137" y="106"/>
                    <a:pt x="128" y="47"/>
                  </a:cubicBezTo>
                  <a:cubicBezTo>
                    <a:pt x="124" y="18"/>
                    <a:pt x="91" y="1"/>
                    <a:pt x="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5345900" y="2765000"/>
              <a:ext cx="3550" cy="7350"/>
            </a:xfrm>
            <a:custGeom>
              <a:avLst/>
              <a:gdLst/>
              <a:ahLst/>
              <a:cxnLst/>
              <a:rect l="l" t="t" r="r" b="b"/>
              <a:pathLst>
                <a:path w="142" h="294" extrusionOk="0">
                  <a:moveTo>
                    <a:pt x="65" y="0"/>
                  </a:moveTo>
                  <a:cubicBezTo>
                    <a:pt x="60" y="0"/>
                    <a:pt x="55" y="1"/>
                    <a:pt x="50" y="2"/>
                  </a:cubicBezTo>
                  <a:cubicBezTo>
                    <a:pt x="14" y="16"/>
                    <a:pt x="0" y="48"/>
                    <a:pt x="5" y="84"/>
                  </a:cubicBezTo>
                  <a:cubicBezTo>
                    <a:pt x="14" y="130"/>
                    <a:pt x="14" y="180"/>
                    <a:pt x="9" y="230"/>
                  </a:cubicBezTo>
                  <a:cubicBezTo>
                    <a:pt x="9" y="262"/>
                    <a:pt x="41" y="293"/>
                    <a:pt x="73" y="293"/>
                  </a:cubicBezTo>
                  <a:cubicBezTo>
                    <a:pt x="109" y="293"/>
                    <a:pt x="137" y="262"/>
                    <a:pt x="137" y="230"/>
                  </a:cubicBezTo>
                  <a:cubicBezTo>
                    <a:pt x="141" y="171"/>
                    <a:pt x="137" y="111"/>
                    <a:pt x="127" y="48"/>
                  </a:cubicBezTo>
                  <a:cubicBezTo>
                    <a:pt x="124" y="21"/>
                    <a:pt x="94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5312575" y="2765250"/>
              <a:ext cx="3550" cy="7050"/>
            </a:xfrm>
            <a:custGeom>
              <a:avLst/>
              <a:gdLst/>
              <a:ahLst/>
              <a:cxnLst/>
              <a:rect l="l" t="t" r="r" b="b"/>
              <a:pathLst>
                <a:path w="142" h="282" extrusionOk="0">
                  <a:moveTo>
                    <a:pt x="61" y="1"/>
                  </a:moveTo>
                  <a:cubicBezTo>
                    <a:pt x="57" y="1"/>
                    <a:pt x="54" y="1"/>
                    <a:pt x="51" y="1"/>
                  </a:cubicBezTo>
                  <a:cubicBezTo>
                    <a:pt x="14" y="15"/>
                    <a:pt x="1" y="47"/>
                    <a:pt x="5" y="83"/>
                  </a:cubicBezTo>
                  <a:cubicBezTo>
                    <a:pt x="14" y="129"/>
                    <a:pt x="14" y="174"/>
                    <a:pt x="14" y="220"/>
                  </a:cubicBezTo>
                  <a:cubicBezTo>
                    <a:pt x="12" y="261"/>
                    <a:pt x="43" y="281"/>
                    <a:pt x="75" y="281"/>
                  </a:cubicBezTo>
                  <a:cubicBezTo>
                    <a:pt x="106" y="281"/>
                    <a:pt x="139" y="261"/>
                    <a:pt x="142" y="220"/>
                  </a:cubicBezTo>
                  <a:cubicBezTo>
                    <a:pt x="142" y="161"/>
                    <a:pt x="137" y="106"/>
                    <a:pt x="128" y="47"/>
                  </a:cubicBezTo>
                  <a:cubicBezTo>
                    <a:pt x="124" y="18"/>
                    <a:pt x="91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345900" y="2765000"/>
              <a:ext cx="3550" cy="7350"/>
            </a:xfrm>
            <a:custGeom>
              <a:avLst/>
              <a:gdLst/>
              <a:ahLst/>
              <a:cxnLst/>
              <a:rect l="l" t="t" r="r" b="b"/>
              <a:pathLst>
                <a:path w="142" h="294" extrusionOk="0">
                  <a:moveTo>
                    <a:pt x="65" y="0"/>
                  </a:moveTo>
                  <a:cubicBezTo>
                    <a:pt x="60" y="0"/>
                    <a:pt x="55" y="1"/>
                    <a:pt x="50" y="2"/>
                  </a:cubicBezTo>
                  <a:cubicBezTo>
                    <a:pt x="14" y="16"/>
                    <a:pt x="0" y="48"/>
                    <a:pt x="5" y="84"/>
                  </a:cubicBezTo>
                  <a:cubicBezTo>
                    <a:pt x="14" y="130"/>
                    <a:pt x="14" y="180"/>
                    <a:pt x="9" y="230"/>
                  </a:cubicBezTo>
                  <a:cubicBezTo>
                    <a:pt x="9" y="262"/>
                    <a:pt x="41" y="293"/>
                    <a:pt x="73" y="293"/>
                  </a:cubicBezTo>
                  <a:cubicBezTo>
                    <a:pt x="109" y="293"/>
                    <a:pt x="137" y="262"/>
                    <a:pt x="137" y="230"/>
                  </a:cubicBezTo>
                  <a:cubicBezTo>
                    <a:pt x="141" y="171"/>
                    <a:pt x="137" y="111"/>
                    <a:pt x="127" y="48"/>
                  </a:cubicBezTo>
                  <a:cubicBezTo>
                    <a:pt x="124" y="21"/>
                    <a:pt x="94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312575" y="2765250"/>
              <a:ext cx="3550" cy="7050"/>
            </a:xfrm>
            <a:custGeom>
              <a:avLst/>
              <a:gdLst/>
              <a:ahLst/>
              <a:cxnLst/>
              <a:rect l="l" t="t" r="r" b="b"/>
              <a:pathLst>
                <a:path w="142" h="282" extrusionOk="0">
                  <a:moveTo>
                    <a:pt x="61" y="1"/>
                  </a:moveTo>
                  <a:cubicBezTo>
                    <a:pt x="57" y="1"/>
                    <a:pt x="54" y="1"/>
                    <a:pt x="51" y="1"/>
                  </a:cubicBezTo>
                  <a:cubicBezTo>
                    <a:pt x="14" y="15"/>
                    <a:pt x="1" y="47"/>
                    <a:pt x="5" y="83"/>
                  </a:cubicBezTo>
                  <a:cubicBezTo>
                    <a:pt x="14" y="129"/>
                    <a:pt x="14" y="174"/>
                    <a:pt x="14" y="220"/>
                  </a:cubicBezTo>
                  <a:cubicBezTo>
                    <a:pt x="12" y="261"/>
                    <a:pt x="43" y="281"/>
                    <a:pt x="75" y="281"/>
                  </a:cubicBezTo>
                  <a:cubicBezTo>
                    <a:pt x="106" y="281"/>
                    <a:pt x="139" y="261"/>
                    <a:pt x="142" y="220"/>
                  </a:cubicBezTo>
                  <a:cubicBezTo>
                    <a:pt x="142" y="161"/>
                    <a:pt x="137" y="106"/>
                    <a:pt x="128" y="47"/>
                  </a:cubicBezTo>
                  <a:cubicBezTo>
                    <a:pt x="124" y="18"/>
                    <a:pt x="91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345900" y="2765000"/>
              <a:ext cx="3550" cy="7350"/>
            </a:xfrm>
            <a:custGeom>
              <a:avLst/>
              <a:gdLst/>
              <a:ahLst/>
              <a:cxnLst/>
              <a:rect l="l" t="t" r="r" b="b"/>
              <a:pathLst>
                <a:path w="142" h="294" extrusionOk="0">
                  <a:moveTo>
                    <a:pt x="65" y="0"/>
                  </a:moveTo>
                  <a:cubicBezTo>
                    <a:pt x="60" y="0"/>
                    <a:pt x="55" y="1"/>
                    <a:pt x="50" y="2"/>
                  </a:cubicBezTo>
                  <a:cubicBezTo>
                    <a:pt x="14" y="16"/>
                    <a:pt x="0" y="48"/>
                    <a:pt x="5" y="84"/>
                  </a:cubicBezTo>
                  <a:cubicBezTo>
                    <a:pt x="14" y="130"/>
                    <a:pt x="14" y="180"/>
                    <a:pt x="9" y="230"/>
                  </a:cubicBezTo>
                  <a:cubicBezTo>
                    <a:pt x="9" y="262"/>
                    <a:pt x="41" y="293"/>
                    <a:pt x="73" y="293"/>
                  </a:cubicBezTo>
                  <a:cubicBezTo>
                    <a:pt x="109" y="293"/>
                    <a:pt x="137" y="262"/>
                    <a:pt x="137" y="230"/>
                  </a:cubicBezTo>
                  <a:cubicBezTo>
                    <a:pt x="141" y="171"/>
                    <a:pt x="137" y="111"/>
                    <a:pt x="127" y="48"/>
                  </a:cubicBezTo>
                  <a:cubicBezTo>
                    <a:pt x="124" y="21"/>
                    <a:pt x="94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5288600" y="2738975"/>
              <a:ext cx="86200" cy="81700"/>
            </a:xfrm>
            <a:custGeom>
              <a:avLst/>
              <a:gdLst/>
              <a:ahLst/>
              <a:cxnLst/>
              <a:rect l="l" t="t" r="r" b="b"/>
              <a:pathLst>
                <a:path w="3448" h="3268" extrusionOk="0">
                  <a:moveTo>
                    <a:pt x="1683" y="1"/>
                  </a:moveTo>
                  <a:cubicBezTo>
                    <a:pt x="1135" y="1"/>
                    <a:pt x="782" y="257"/>
                    <a:pt x="782" y="257"/>
                  </a:cubicBezTo>
                  <a:cubicBezTo>
                    <a:pt x="660" y="329"/>
                    <a:pt x="455" y="566"/>
                    <a:pt x="278" y="793"/>
                  </a:cubicBezTo>
                  <a:cubicBezTo>
                    <a:pt x="96" y="1025"/>
                    <a:pt x="14" y="1462"/>
                    <a:pt x="9" y="1735"/>
                  </a:cubicBezTo>
                  <a:cubicBezTo>
                    <a:pt x="0" y="2012"/>
                    <a:pt x="182" y="2371"/>
                    <a:pt x="496" y="2780"/>
                  </a:cubicBezTo>
                  <a:cubicBezTo>
                    <a:pt x="810" y="3190"/>
                    <a:pt x="1233" y="3244"/>
                    <a:pt x="1942" y="3267"/>
                  </a:cubicBezTo>
                  <a:cubicBezTo>
                    <a:pt x="1950" y="3267"/>
                    <a:pt x="1958" y="3267"/>
                    <a:pt x="1966" y="3267"/>
                  </a:cubicBezTo>
                  <a:cubicBezTo>
                    <a:pt x="2661" y="3267"/>
                    <a:pt x="3090" y="2501"/>
                    <a:pt x="3247" y="2312"/>
                  </a:cubicBezTo>
                  <a:cubicBezTo>
                    <a:pt x="3406" y="2121"/>
                    <a:pt x="3447" y="1512"/>
                    <a:pt x="3402" y="1353"/>
                  </a:cubicBezTo>
                  <a:cubicBezTo>
                    <a:pt x="3356" y="1193"/>
                    <a:pt x="3183" y="770"/>
                    <a:pt x="2997" y="598"/>
                  </a:cubicBezTo>
                  <a:cubicBezTo>
                    <a:pt x="2811" y="425"/>
                    <a:pt x="2451" y="56"/>
                    <a:pt x="1824" y="6"/>
                  </a:cubicBezTo>
                  <a:cubicBezTo>
                    <a:pt x="1775" y="3"/>
                    <a:pt x="1728" y="1"/>
                    <a:pt x="168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5312575" y="2765250"/>
              <a:ext cx="3550" cy="7050"/>
            </a:xfrm>
            <a:custGeom>
              <a:avLst/>
              <a:gdLst/>
              <a:ahLst/>
              <a:cxnLst/>
              <a:rect l="l" t="t" r="r" b="b"/>
              <a:pathLst>
                <a:path w="142" h="282" extrusionOk="0">
                  <a:moveTo>
                    <a:pt x="61" y="1"/>
                  </a:moveTo>
                  <a:cubicBezTo>
                    <a:pt x="57" y="1"/>
                    <a:pt x="54" y="1"/>
                    <a:pt x="51" y="1"/>
                  </a:cubicBezTo>
                  <a:cubicBezTo>
                    <a:pt x="14" y="15"/>
                    <a:pt x="1" y="47"/>
                    <a:pt x="5" y="83"/>
                  </a:cubicBezTo>
                  <a:cubicBezTo>
                    <a:pt x="14" y="129"/>
                    <a:pt x="14" y="174"/>
                    <a:pt x="14" y="220"/>
                  </a:cubicBezTo>
                  <a:cubicBezTo>
                    <a:pt x="12" y="261"/>
                    <a:pt x="43" y="281"/>
                    <a:pt x="75" y="281"/>
                  </a:cubicBezTo>
                  <a:cubicBezTo>
                    <a:pt x="106" y="281"/>
                    <a:pt x="139" y="261"/>
                    <a:pt x="142" y="220"/>
                  </a:cubicBezTo>
                  <a:cubicBezTo>
                    <a:pt x="142" y="161"/>
                    <a:pt x="137" y="106"/>
                    <a:pt x="128" y="47"/>
                  </a:cubicBezTo>
                  <a:cubicBezTo>
                    <a:pt x="124" y="18"/>
                    <a:pt x="91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345900" y="2765000"/>
              <a:ext cx="3550" cy="7350"/>
            </a:xfrm>
            <a:custGeom>
              <a:avLst/>
              <a:gdLst/>
              <a:ahLst/>
              <a:cxnLst/>
              <a:rect l="l" t="t" r="r" b="b"/>
              <a:pathLst>
                <a:path w="142" h="294" extrusionOk="0">
                  <a:moveTo>
                    <a:pt x="65" y="0"/>
                  </a:moveTo>
                  <a:cubicBezTo>
                    <a:pt x="60" y="0"/>
                    <a:pt x="55" y="1"/>
                    <a:pt x="50" y="2"/>
                  </a:cubicBezTo>
                  <a:cubicBezTo>
                    <a:pt x="14" y="16"/>
                    <a:pt x="0" y="48"/>
                    <a:pt x="5" y="84"/>
                  </a:cubicBezTo>
                  <a:cubicBezTo>
                    <a:pt x="14" y="130"/>
                    <a:pt x="14" y="180"/>
                    <a:pt x="9" y="230"/>
                  </a:cubicBezTo>
                  <a:cubicBezTo>
                    <a:pt x="9" y="262"/>
                    <a:pt x="41" y="293"/>
                    <a:pt x="73" y="293"/>
                  </a:cubicBezTo>
                  <a:cubicBezTo>
                    <a:pt x="109" y="293"/>
                    <a:pt x="137" y="262"/>
                    <a:pt x="137" y="230"/>
                  </a:cubicBezTo>
                  <a:cubicBezTo>
                    <a:pt x="141" y="171"/>
                    <a:pt x="137" y="111"/>
                    <a:pt x="127" y="48"/>
                  </a:cubicBezTo>
                  <a:cubicBezTo>
                    <a:pt x="124" y="21"/>
                    <a:pt x="94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304475" y="2782950"/>
              <a:ext cx="54125" cy="20025"/>
            </a:xfrm>
            <a:custGeom>
              <a:avLst/>
              <a:gdLst/>
              <a:ahLst/>
              <a:cxnLst/>
              <a:rect l="l" t="t" r="r" b="b"/>
              <a:pathLst>
                <a:path w="2165" h="801" extrusionOk="0">
                  <a:moveTo>
                    <a:pt x="2086" y="1"/>
                  </a:moveTo>
                  <a:cubicBezTo>
                    <a:pt x="2061" y="1"/>
                    <a:pt x="2036" y="14"/>
                    <a:pt x="2026" y="44"/>
                  </a:cubicBezTo>
                  <a:cubicBezTo>
                    <a:pt x="1875" y="408"/>
                    <a:pt x="1507" y="658"/>
                    <a:pt x="1116" y="671"/>
                  </a:cubicBezTo>
                  <a:cubicBezTo>
                    <a:pt x="1108" y="672"/>
                    <a:pt x="1101" y="672"/>
                    <a:pt x="1093" y="672"/>
                  </a:cubicBezTo>
                  <a:cubicBezTo>
                    <a:pt x="702" y="672"/>
                    <a:pt x="339" y="442"/>
                    <a:pt x="143" y="112"/>
                  </a:cubicBezTo>
                  <a:cubicBezTo>
                    <a:pt x="129" y="89"/>
                    <a:pt x="108" y="80"/>
                    <a:pt x="88" y="80"/>
                  </a:cubicBezTo>
                  <a:cubicBezTo>
                    <a:pt x="44" y="80"/>
                    <a:pt x="1" y="126"/>
                    <a:pt x="29" y="176"/>
                  </a:cubicBezTo>
                  <a:cubicBezTo>
                    <a:pt x="250" y="544"/>
                    <a:pt x="657" y="801"/>
                    <a:pt x="1088" y="801"/>
                  </a:cubicBezTo>
                  <a:cubicBezTo>
                    <a:pt x="1109" y="801"/>
                    <a:pt x="1131" y="800"/>
                    <a:pt x="1152" y="799"/>
                  </a:cubicBezTo>
                  <a:cubicBezTo>
                    <a:pt x="1593" y="767"/>
                    <a:pt x="1980" y="485"/>
                    <a:pt x="2148" y="80"/>
                  </a:cubicBezTo>
                  <a:cubicBezTo>
                    <a:pt x="2165" y="33"/>
                    <a:pt x="2126" y="1"/>
                    <a:pt x="20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286775" y="2737300"/>
              <a:ext cx="91550" cy="85075"/>
            </a:xfrm>
            <a:custGeom>
              <a:avLst/>
              <a:gdLst/>
              <a:ahLst/>
              <a:cxnLst/>
              <a:rect l="l" t="t" r="r" b="b"/>
              <a:pathLst>
                <a:path w="3662" h="3403" extrusionOk="0">
                  <a:moveTo>
                    <a:pt x="1755" y="134"/>
                  </a:moveTo>
                  <a:cubicBezTo>
                    <a:pt x="2179" y="134"/>
                    <a:pt x="2607" y="293"/>
                    <a:pt x="2915" y="578"/>
                  </a:cubicBezTo>
                  <a:cubicBezTo>
                    <a:pt x="3466" y="1078"/>
                    <a:pt x="3566" y="1915"/>
                    <a:pt x="3147" y="2534"/>
                  </a:cubicBezTo>
                  <a:cubicBezTo>
                    <a:pt x="2850" y="2978"/>
                    <a:pt x="2315" y="3264"/>
                    <a:pt x="1780" y="3264"/>
                  </a:cubicBezTo>
                  <a:cubicBezTo>
                    <a:pt x="1619" y="3264"/>
                    <a:pt x="1459" y="3238"/>
                    <a:pt x="1306" y="3184"/>
                  </a:cubicBezTo>
                  <a:cubicBezTo>
                    <a:pt x="1101" y="3111"/>
                    <a:pt x="874" y="2998"/>
                    <a:pt x="683" y="2852"/>
                  </a:cubicBezTo>
                  <a:cubicBezTo>
                    <a:pt x="301" y="2497"/>
                    <a:pt x="110" y="1974"/>
                    <a:pt x="187" y="1460"/>
                  </a:cubicBezTo>
                  <a:cubicBezTo>
                    <a:pt x="191" y="1447"/>
                    <a:pt x="191" y="1438"/>
                    <a:pt x="187" y="1429"/>
                  </a:cubicBezTo>
                  <a:cubicBezTo>
                    <a:pt x="291" y="928"/>
                    <a:pt x="628" y="487"/>
                    <a:pt x="1101" y="274"/>
                  </a:cubicBezTo>
                  <a:cubicBezTo>
                    <a:pt x="1306" y="179"/>
                    <a:pt x="1530" y="134"/>
                    <a:pt x="1755" y="134"/>
                  </a:cubicBezTo>
                  <a:close/>
                  <a:moveTo>
                    <a:pt x="1759" y="0"/>
                  </a:moveTo>
                  <a:cubicBezTo>
                    <a:pt x="1598" y="0"/>
                    <a:pt x="1438" y="21"/>
                    <a:pt x="1283" y="64"/>
                  </a:cubicBezTo>
                  <a:cubicBezTo>
                    <a:pt x="614" y="246"/>
                    <a:pt x="119" y="851"/>
                    <a:pt x="32" y="1529"/>
                  </a:cubicBezTo>
                  <a:cubicBezTo>
                    <a:pt x="37" y="1529"/>
                    <a:pt x="41" y="1524"/>
                    <a:pt x="46" y="1524"/>
                  </a:cubicBezTo>
                  <a:lnTo>
                    <a:pt x="46" y="1524"/>
                  </a:lnTo>
                  <a:cubicBezTo>
                    <a:pt x="0" y="2015"/>
                    <a:pt x="164" y="2497"/>
                    <a:pt x="496" y="2861"/>
                  </a:cubicBezTo>
                  <a:cubicBezTo>
                    <a:pt x="496" y="2861"/>
                    <a:pt x="496" y="2866"/>
                    <a:pt x="492" y="2870"/>
                  </a:cubicBezTo>
                  <a:cubicBezTo>
                    <a:pt x="519" y="2893"/>
                    <a:pt x="546" y="2911"/>
                    <a:pt x="573" y="2934"/>
                  </a:cubicBezTo>
                  <a:cubicBezTo>
                    <a:pt x="578" y="2938"/>
                    <a:pt x="578" y="2943"/>
                    <a:pt x="582" y="2948"/>
                  </a:cubicBezTo>
                  <a:cubicBezTo>
                    <a:pt x="592" y="2952"/>
                    <a:pt x="601" y="2957"/>
                    <a:pt x="610" y="2961"/>
                  </a:cubicBezTo>
                  <a:cubicBezTo>
                    <a:pt x="805" y="3111"/>
                    <a:pt x="1028" y="3229"/>
                    <a:pt x="1242" y="3307"/>
                  </a:cubicBezTo>
                  <a:cubicBezTo>
                    <a:pt x="1416" y="3372"/>
                    <a:pt x="1597" y="3402"/>
                    <a:pt x="1778" y="3402"/>
                  </a:cubicBezTo>
                  <a:cubicBezTo>
                    <a:pt x="2319" y="3402"/>
                    <a:pt x="2859" y="3132"/>
                    <a:pt x="3193" y="2707"/>
                  </a:cubicBezTo>
                  <a:cubicBezTo>
                    <a:pt x="3661" y="2102"/>
                    <a:pt x="3657" y="1229"/>
                    <a:pt x="3166" y="642"/>
                  </a:cubicBezTo>
                  <a:cubicBezTo>
                    <a:pt x="2820" y="230"/>
                    <a:pt x="2289" y="0"/>
                    <a:pt x="17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40;p2"/>
          <p:cNvGrpSpPr/>
          <p:nvPr/>
        </p:nvGrpSpPr>
        <p:grpSpPr>
          <a:xfrm>
            <a:off x="7329109" y="3692924"/>
            <a:ext cx="1494828" cy="964998"/>
            <a:chOff x="7329109" y="3692924"/>
            <a:chExt cx="1494828" cy="964998"/>
          </a:xfrm>
        </p:grpSpPr>
        <p:sp>
          <p:nvSpPr>
            <p:cNvPr id="41" name="Google Shape;41;p2"/>
            <p:cNvSpPr/>
            <p:nvPr/>
          </p:nvSpPr>
          <p:spPr>
            <a:xfrm rot="-438649">
              <a:off x="7404252" y="3780486"/>
              <a:ext cx="1358159" cy="766659"/>
            </a:xfrm>
            <a:custGeom>
              <a:avLst/>
              <a:gdLst/>
              <a:ahLst/>
              <a:cxnLst/>
              <a:rect l="l" t="t" r="r" b="b"/>
              <a:pathLst>
                <a:path w="7591" h="4285" extrusionOk="0">
                  <a:moveTo>
                    <a:pt x="5303" y="1"/>
                  </a:moveTo>
                  <a:lnTo>
                    <a:pt x="4957" y="46"/>
                  </a:lnTo>
                  <a:cubicBezTo>
                    <a:pt x="4957" y="46"/>
                    <a:pt x="3593" y="142"/>
                    <a:pt x="3361" y="183"/>
                  </a:cubicBezTo>
                  <a:cubicBezTo>
                    <a:pt x="3134" y="224"/>
                    <a:pt x="0" y="287"/>
                    <a:pt x="0" y="287"/>
                  </a:cubicBezTo>
                  <a:cubicBezTo>
                    <a:pt x="0" y="287"/>
                    <a:pt x="0" y="647"/>
                    <a:pt x="19" y="733"/>
                  </a:cubicBezTo>
                  <a:cubicBezTo>
                    <a:pt x="32" y="819"/>
                    <a:pt x="37" y="1747"/>
                    <a:pt x="50" y="1879"/>
                  </a:cubicBezTo>
                  <a:cubicBezTo>
                    <a:pt x="69" y="2011"/>
                    <a:pt x="219" y="4285"/>
                    <a:pt x="219" y="4285"/>
                  </a:cubicBezTo>
                  <a:cubicBezTo>
                    <a:pt x="219" y="4285"/>
                    <a:pt x="1069" y="4280"/>
                    <a:pt x="1474" y="4248"/>
                  </a:cubicBezTo>
                  <a:cubicBezTo>
                    <a:pt x="1874" y="4212"/>
                    <a:pt x="5476" y="4057"/>
                    <a:pt x="5476" y="4057"/>
                  </a:cubicBezTo>
                  <a:cubicBezTo>
                    <a:pt x="5476" y="4057"/>
                    <a:pt x="6244" y="3262"/>
                    <a:pt x="6381" y="3171"/>
                  </a:cubicBezTo>
                  <a:cubicBezTo>
                    <a:pt x="6517" y="3080"/>
                    <a:pt x="7590" y="1702"/>
                    <a:pt x="7590" y="1702"/>
                  </a:cubicBezTo>
                  <a:cubicBezTo>
                    <a:pt x="7590" y="1702"/>
                    <a:pt x="7245" y="1429"/>
                    <a:pt x="7117" y="1324"/>
                  </a:cubicBezTo>
                  <a:cubicBezTo>
                    <a:pt x="6985" y="1215"/>
                    <a:pt x="5303" y="1"/>
                    <a:pt x="53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 rot="-438649">
              <a:off x="7411574" y="3895092"/>
              <a:ext cx="271059" cy="721036"/>
            </a:xfrm>
            <a:custGeom>
              <a:avLst/>
              <a:gdLst/>
              <a:ahLst/>
              <a:cxnLst/>
              <a:rect l="l" t="t" r="r" b="b"/>
              <a:pathLst>
                <a:path w="1515" h="4030" extrusionOk="0">
                  <a:moveTo>
                    <a:pt x="1242" y="1"/>
                  </a:moveTo>
                  <a:cubicBezTo>
                    <a:pt x="569" y="19"/>
                    <a:pt x="0" y="32"/>
                    <a:pt x="0" y="32"/>
                  </a:cubicBezTo>
                  <a:cubicBezTo>
                    <a:pt x="0" y="32"/>
                    <a:pt x="5" y="392"/>
                    <a:pt x="19" y="478"/>
                  </a:cubicBezTo>
                  <a:cubicBezTo>
                    <a:pt x="32" y="564"/>
                    <a:pt x="37" y="1492"/>
                    <a:pt x="50" y="1624"/>
                  </a:cubicBezTo>
                  <a:cubicBezTo>
                    <a:pt x="69" y="1751"/>
                    <a:pt x="219" y="4030"/>
                    <a:pt x="219" y="4030"/>
                  </a:cubicBezTo>
                  <a:cubicBezTo>
                    <a:pt x="219" y="4030"/>
                    <a:pt x="1069" y="4025"/>
                    <a:pt x="1474" y="3993"/>
                  </a:cubicBezTo>
                  <a:cubicBezTo>
                    <a:pt x="1483" y="3993"/>
                    <a:pt x="1497" y="3989"/>
                    <a:pt x="1515" y="3989"/>
                  </a:cubicBezTo>
                  <a:cubicBezTo>
                    <a:pt x="1465" y="3038"/>
                    <a:pt x="1328" y="1133"/>
                    <a:pt x="12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-438649">
              <a:off x="7373827" y="3779121"/>
              <a:ext cx="1405393" cy="792602"/>
            </a:xfrm>
            <a:custGeom>
              <a:avLst/>
              <a:gdLst/>
              <a:ahLst/>
              <a:cxnLst/>
              <a:rect l="l" t="t" r="r" b="b"/>
              <a:pathLst>
                <a:path w="7855" h="4430" extrusionOk="0">
                  <a:moveTo>
                    <a:pt x="5481" y="150"/>
                  </a:moveTo>
                  <a:cubicBezTo>
                    <a:pt x="6199" y="691"/>
                    <a:pt x="6922" y="1233"/>
                    <a:pt x="7641" y="1769"/>
                  </a:cubicBezTo>
                  <a:cubicBezTo>
                    <a:pt x="7036" y="2561"/>
                    <a:pt x="6368" y="3306"/>
                    <a:pt x="5640" y="3998"/>
                  </a:cubicBezTo>
                  <a:cubicBezTo>
                    <a:pt x="4762" y="4079"/>
                    <a:pt x="3885" y="4143"/>
                    <a:pt x="3007" y="4179"/>
                  </a:cubicBezTo>
                  <a:cubicBezTo>
                    <a:pt x="2161" y="4216"/>
                    <a:pt x="1315" y="4202"/>
                    <a:pt x="474" y="4257"/>
                  </a:cubicBezTo>
                  <a:cubicBezTo>
                    <a:pt x="401" y="2970"/>
                    <a:pt x="319" y="1678"/>
                    <a:pt x="228" y="391"/>
                  </a:cubicBezTo>
                  <a:lnTo>
                    <a:pt x="5435" y="164"/>
                  </a:lnTo>
                  <a:cubicBezTo>
                    <a:pt x="5454" y="164"/>
                    <a:pt x="5472" y="159"/>
                    <a:pt x="5481" y="150"/>
                  </a:cubicBezTo>
                  <a:close/>
                  <a:moveTo>
                    <a:pt x="5431" y="0"/>
                  </a:moveTo>
                  <a:lnTo>
                    <a:pt x="106" y="228"/>
                  </a:lnTo>
                  <a:cubicBezTo>
                    <a:pt x="15" y="232"/>
                    <a:pt x="1" y="337"/>
                    <a:pt x="56" y="378"/>
                  </a:cubicBezTo>
                  <a:cubicBezTo>
                    <a:pt x="147" y="1701"/>
                    <a:pt x="233" y="3024"/>
                    <a:pt x="306" y="4348"/>
                  </a:cubicBezTo>
                  <a:cubicBezTo>
                    <a:pt x="310" y="4391"/>
                    <a:pt x="343" y="4430"/>
                    <a:pt x="389" y="4430"/>
                  </a:cubicBezTo>
                  <a:cubicBezTo>
                    <a:pt x="392" y="4430"/>
                    <a:pt x="394" y="4430"/>
                    <a:pt x="397" y="4430"/>
                  </a:cubicBezTo>
                  <a:cubicBezTo>
                    <a:pt x="1265" y="4366"/>
                    <a:pt x="2143" y="4380"/>
                    <a:pt x="3012" y="4343"/>
                  </a:cubicBezTo>
                  <a:cubicBezTo>
                    <a:pt x="3898" y="4307"/>
                    <a:pt x="4785" y="4243"/>
                    <a:pt x="5672" y="4157"/>
                  </a:cubicBezTo>
                  <a:cubicBezTo>
                    <a:pt x="5676" y="4158"/>
                    <a:pt x="5680" y="4158"/>
                    <a:pt x="5684" y="4158"/>
                  </a:cubicBezTo>
                  <a:cubicBezTo>
                    <a:pt x="5702" y="4158"/>
                    <a:pt x="5721" y="4149"/>
                    <a:pt x="5740" y="4134"/>
                  </a:cubicBezTo>
                  <a:cubicBezTo>
                    <a:pt x="6504" y="3411"/>
                    <a:pt x="7204" y="2629"/>
                    <a:pt x="7837" y="1792"/>
                  </a:cubicBezTo>
                  <a:cubicBezTo>
                    <a:pt x="7855" y="1765"/>
                    <a:pt x="7846" y="1715"/>
                    <a:pt x="7818" y="1696"/>
                  </a:cubicBezTo>
                  <a:cubicBezTo>
                    <a:pt x="7077" y="1137"/>
                    <a:pt x="6331" y="578"/>
                    <a:pt x="5585" y="18"/>
                  </a:cubicBezTo>
                  <a:cubicBezTo>
                    <a:pt x="5569" y="6"/>
                    <a:pt x="5549" y="1"/>
                    <a:pt x="5531" y="1"/>
                  </a:cubicBezTo>
                  <a:cubicBezTo>
                    <a:pt x="5514" y="1"/>
                    <a:pt x="5498" y="5"/>
                    <a:pt x="5485" y="14"/>
                  </a:cubicBezTo>
                  <a:cubicBezTo>
                    <a:pt x="5472" y="5"/>
                    <a:pt x="5454" y="0"/>
                    <a:pt x="5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3"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5" name="Google Shape;565;p15"/>
          <p:cNvGrpSpPr/>
          <p:nvPr/>
        </p:nvGrpSpPr>
        <p:grpSpPr>
          <a:xfrm>
            <a:off x="1999108" y="-418708"/>
            <a:ext cx="4942540" cy="5367165"/>
            <a:chOff x="933500" y="0"/>
            <a:chExt cx="3867100" cy="4948520"/>
          </a:xfrm>
        </p:grpSpPr>
        <p:sp>
          <p:nvSpPr>
            <p:cNvPr id="566" name="Google Shape;566;p15"/>
            <p:cNvSpPr/>
            <p:nvPr/>
          </p:nvSpPr>
          <p:spPr>
            <a:xfrm>
              <a:off x="933500" y="0"/>
              <a:ext cx="3867100" cy="4948520"/>
            </a:xfrm>
            <a:custGeom>
              <a:avLst/>
              <a:gdLst/>
              <a:ahLst/>
              <a:cxnLst/>
              <a:rect l="l" t="t" r="r" b="b"/>
              <a:pathLst>
                <a:path w="37669" h="48203" extrusionOk="0">
                  <a:moveTo>
                    <a:pt x="0" y="0"/>
                  </a:moveTo>
                  <a:lnTo>
                    <a:pt x="127" y="48172"/>
                  </a:lnTo>
                  <a:cubicBezTo>
                    <a:pt x="1864" y="48191"/>
                    <a:pt x="3636" y="48203"/>
                    <a:pt x="5432" y="48203"/>
                  </a:cubicBezTo>
                  <a:cubicBezTo>
                    <a:pt x="14521" y="48203"/>
                    <a:pt x="24215" y="47918"/>
                    <a:pt x="32929" y="46980"/>
                  </a:cubicBezTo>
                  <a:cubicBezTo>
                    <a:pt x="34551" y="46794"/>
                    <a:pt x="35949" y="46902"/>
                    <a:pt x="36828" y="45895"/>
                  </a:cubicBezTo>
                  <a:cubicBezTo>
                    <a:pt x="37668" y="44928"/>
                    <a:pt x="37287" y="40306"/>
                    <a:pt x="37297" y="39056"/>
                  </a:cubicBezTo>
                  <a:cubicBezTo>
                    <a:pt x="37375" y="27398"/>
                    <a:pt x="37004" y="15067"/>
                    <a:pt x="36193" y="3430"/>
                  </a:cubicBezTo>
                  <a:cubicBezTo>
                    <a:pt x="36124" y="2501"/>
                    <a:pt x="35988" y="1456"/>
                    <a:pt x="35196" y="919"/>
                  </a:cubicBezTo>
                  <a:cubicBezTo>
                    <a:pt x="34649" y="547"/>
                    <a:pt x="33936" y="508"/>
                    <a:pt x="33271" y="498"/>
                  </a:cubicBezTo>
                  <a:cubicBezTo>
                    <a:pt x="22621" y="225"/>
                    <a:pt x="10641" y="7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dk1"/>
              </a:solidFill>
              <a:prstDash val="solid"/>
              <a:miter lim="977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5"/>
            <p:cNvSpPr/>
            <p:nvPr/>
          </p:nvSpPr>
          <p:spPr>
            <a:xfrm>
              <a:off x="1065829" y="860598"/>
              <a:ext cx="112515" cy="112515"/>
            </a:xfrm>
            <a:custGeom>
              <a:avLst/>
              <a:gdLst/>
              <a:ahLst/>
              <a:cxnLst/>
              <a:rect l="l" t="t" r="r" b="b"/>
              <a:pathLst>
                <a:path w="1096" h="1096" extrusionOk="0">
                  <a:moveTo>
                    <a:pt x="558" y="1"/>
                  </a:moveTo>
                  <a:cubicBezTo>
                    <a:pt x="421" y="1"/>
                    <a:pt x="294" y="50"/>
                    <a:pt x="196" y="147"/>
                  </a:cubicBezTo>
                  <a:lnTo>
                    <a:pt x="157" y="196"/>
                  </a:lnTo>
                  <a:cubicBezTo>
                    <a:pt x="50" y="294"/>
                    <a:pt x="1" y="431"/>
                    <a:pt x="1" y="587"/>
                  </a:cubicBezTo>
                  <a:cubicBezTo>
                    <a:pt x="1" y="724"/>
                    <a:pt x="60" y="851"/>
                    <a:pt x="157" y="939"/>
                  </a:cubicBezTo>
                  <a:cubicBezTo>
                    <a:pt x="265" y="1036"/>
                    <a:pt x="392" y="1095"/>
                    <a:pt x="529" y="1095"/>
                  </a:cubicBezTo>
                  <a:cubicBezTo>
                    <a:pt x="675" y="1095"/>
                    <a:pt x="802" y="1036"/>
                    <a:pt x="900" y="939"/>
                  </a:cubicBezTo>
                  <a:lnTo>
                    <a:pt x="939" y="900"/>
                  </a:lnTo>
                  <a:cubicBezTo>
                    <a:pt x="1037" y="792"/>
                    <a:pt x="1095" y="655"/>
                    <a:pt x="1095" y="509"/>
                  </a:cubicBezTo>
                  <a:cubicBezTo>
                    <a:pt x="1095" y="362"/>
                    <a:pt x="1037" y="235"/>
                    <a:pt x="939" y="147"/>
                  </a:cubicBezTo>
                  <a:cubicBezTo>
                    <a:pt x="832" y="50"/>
                    <a:pt x="704" y="1"/>
                    <a:pt x="5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5"/>
            <p:cNvSpPr/>
            <p:nvPr/>
          </p:nvSpPr>
          <p:spPr>
            <a:xfrm>
              <a:off x="1049814" y="844583"/>
              <a:ext cx="144545" cy="143519"/>
            </a:xfrm>
            <a:custGeom>
              <a:avLst/>
              <a:gdLst/>
              <a:ahLst/>
              <a:cxnLst/>
              <a:rect l="l" t="t" r="r" b="b"/>
              <a:pathLst>
                <a:path w="1408" h="1398" extrusionOk="0">
                  <a:moveTo>
                    <a:pt x="724" y="303"/>
                  </a:moveTo>
                  <a:cubicBezTo>
                    <a:pt x="821" y="303"/>
                    <a:pt x="919" y="342"/>
                    <a:pt x="988" y="411"/>
                  </a:cubicBezTo>
                  <a:cubicBezTo>
                    <a:pt x="1144" y="548"/>
                    <a:pt x="1134" y="811"/>
                    <a:pt x="988" y="948"/>
                  </a:cubicBezTo>
                  <a:lnTo>
                    <a:pt x="948" y="987"/>
                  </a:lnTo>
                  <a:cubicBezTo>
                    <a:pt x="880" y="1065"/>
                    <a:pt x="782" y="1095"/>
                    <a:pt x="685" y="1095"/>
                  </a:cubicBezTo>
                  <a:cubicBezTo>
                    <a:pt x="587" y="1095"/>
                    <a:pt x="489" y="1056"/>
                    <a:pt x="421" y="987"/>
                  </a:cubicBezTo>
                  <a:cubicBezTo>
                    <a:pt x="264" y="850"/>
                    <a:pt x="274" y="596"/>
                    <a:pt x="421" y="460"/>
                  </a:cubicBezTo>
                  <a:lnTo>
                    <a:pt x="460" y="411"/>
                  </a:lnTo>
                  <a:cubicBezTo>
                    <a:pt x="528" y="342"/>
                    <a:pt x="626" y="303"/>
                    <a:pt x="724" y="303"/>
                  </a:cubicBezTo>
                  <a:close/>
                  <a:moveTo>
                    <a:pt x="724" y="0"/>
                  </a:moveTo>
                  <a:cubicBezTo>
                    <a:pt x="538" y="0"/>
                    <a:pt x="372" y="69"/>
                    <a:pt x="245" y="196"/>
                  </a:cubicBezTo>
                  <a:lnTo>
                    <a:pt x="206" y="245"/>
                  </a:lnTo>
                  <a:cubicBezTo>
                    <a:pt x="69" y="372"/>
                    <a:pt x="1" y="557"/>
                    <a:pt x="1" y="743"/>
                  </a:cubicBezTo>
                  <a:cubicBezTo>
                    <a:pt x="10" y="929"/>
                    <a:pt x="79" y="1095"/>
                    <a:pt x="216" y="1212"/>
                  </a:cubicBezTo>
                  <a:cubicBezTo>
                    <a:pt x="343" y="1329"/>
                    <a:pt x="509" y="1398"/>
                    <a:pt x="685" y="1398"/>
                  </a:cubicBezTo>
                  <a:cubicBezTo>
                    <a:pt x="870" y="1398"/>
                    <a:pt x="1036" y="1329"/>
                    <a:pt x="1163" y="1202"/>
                  </a:cubicBezTo>
                  <a:lnTo>
                    <a:pt x="1173" y="1192"/>
                  </a:lnTo>
                  <a:lnTo>
                    <a:pt x="1202" y="1163"/>
                  </a:lnTo>
                  <a:cubicBezTo>
                    <a:pt x="1339" y="1036"/>
                    <a:pt x="1408" y="850"/>
                    <a:pt x="1408" y="655"/>
                  </a:cubicBezTo>
                  <a:cubicBezTo>
                    <a:pt x="1398" y="479"/>
                    <a:pt x="1330" y="313"/>
                    <a:pt x="1193" y="186"/>
                  </a:cubicBezTo>
                  <a:cubicBezTo>
                    <a:pt x="1066" y="69"/>
                    <a:pt x="890" y="0"/>
                    <a:pt x="7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5"/>
            <p:cNvSpPr/>
            <p:nvPr/>
          </p:nvSpPr>
          <p:spPr>
            <a:xfrm>
              <a:off x="1090981" y="1219702"/>
              <a:ext cx="109436" cy="113439"/>
            </a:xfrm>
            <a:custGeom>
              <a:avLst/>
              <a:gdLst/>
              <a:ahLst/>
              <a:cxnLst/>
              <a:rect l="l" t="t" r="r" b="b"/>
              <a:pathLst>
                <a:path w="1066" h="1105" extrusionOk="0">
                  <a:moveTo>
                    <a:pt x="52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5" y="1105"/>
                    <a:pt x="518" y="1105"/>
                  </a:cubicBezTo>
                  <a:lnTo>
                    <a:pt x="538" y="1105"/>
                  </a:lnTo>
                  <a:cubicBezTo>
                    <a:pt x="831" y="1085"/>
                    <a:pt x="1065" y="861"/>
                    <a:pt x="1065" y="577"/>
                  </a:cubicBezTo>
                  <a:lnTo>
                    <a:pt x="1065" y="528"/>
                  </a:lnTo>
                  <a:cubicBezTo>
                    <a:pt x="106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5"/>
            <p:cNvSpPr/>
            <p:nvPr/>
          </p:nvSpPr>
          <p:spPr>
            <a:xfrm>
              <a:off x="1075890" y="1204714"/>
              <a:ext cx="139515" cy="143519"/>
            </a:xfrm>
            <a:custGeom>
              <a:avLst/>
              <a:gdLst/>
              <a:ahLst/>
              <a:cxnLst/>
              <a:rect l="l" t="t" r="r" b="b"/>
              <a:pathLst>
                <a:path w="1359" h="1398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74"/>
                  </a:cubicBezTo>
                  <a:lnTo>
                    <a:pt x="1056" y="723"/>
                  </a:lnTo>
                  <a:cubicBezTo>
                    <a:pt x="1056" y="929"/>
                    <a:pt x="880" y="1085"/>
                    <a:pt x="685" y="1095"/>
                  </a:cubicBezTo>
                  <a:lnTo>
                    <a:pt x="665" y="1095"/>
                  </a:lnTo>
                  <a:cubicBezTo>
                    <a:pt x="470" y="1095"/>
                    <a:pt x="304" y="909"/>
                    <a:pt x="304" y="714"/>
                  </a:cubicBezTo>
                  <a:lnTo>
                    <a:pt x="304" y="674"/>
                  </a:lnTo>
                  <a:cubicBezTo>
                    <a:pt x="304" y="469"/>
                    <a:pt x="479" y="313"/>
                    <a:pt x="675" y="303"/>
                  </a:cubicBezTo>
                  <a:close/>
                  <a:moveTo>
                    <a:pt x="665" y="0"/>
                  </a:moveTo>
                  <a:cubicBezTo>
                    <a:pt x="294" y="10"/>
                    <a:pt x="1" y="313"/>
                    <a:pt x="1" y="674"/>
                  </a:cubicBezTo>
                  <a:lnTo>
                    <a:pt x="1" y="723"/>
                  </a:lnTo>
                  <a:cubicBezTo>
                    <a:pt x="1" y="1085"/>
                    <a:pt x="304" y="1398"/>
                    <a:pt x="665" y="1398"/>
                  </a:cubicBezTo>
                  <a:lnTo>
                    <a:pt x="694" y="1398"/>
                  </a:lnTo>
                  <a:cubicBezTo>
                    <a:pt x="1066" y="1378"/>
                    <a:pt x="1359" y="1085"/>
                    <a:pt x="1359" y="723"/>
                  </a:cubicBezTo>
                  <a:lnTo>
                    <a:pt x="1359" y="674"/>
                  </a:lnTo>
                  <a:cubicBezTo>
                    <a:pt x="1359" y="303"/>
                    <a:pt x="1056" y="0"/>
                    <a:pt x="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5"/>
            <p:cNvSpPr/>
            <p:nvPr/>
          </p:nvSpPr>
          <p:spPr>
            <a:xfrm>
              <a:off x="1087901" y="1592871"/>
              <a:ext cx="106458" cy="108409"/>
            </a:xfrm>
            <a:custGeom>
              <a:avLst/>
              <a:gdLst/>
              <a:ahLst/>
              <a:cxnLst/>
              <a:rect l="l" t="t" r="r" b="b"/>
              <a:pathLst>
                <a:path w="1037" h="1056" extrusionOk="0">
                  <a:moveTo>
                    <a:pt x="519" y="1"/>
                  </a:moveTo>
                  <a:cubicBezTo>
                    <a:pt x="187" y="1"/>
                    <a:pt x="1" y="265"/>
                    <a:pt x="1" y="528"/>
                  </a:cubicBezTo>
                  <a:cubicBezTo>
                    <a:pt x="1" y="665"/>
                    <a:pt x="50" y="792"/>
                    <a:pt x="128" y="88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61" y="1056"/>
                    <a:pt x="1037" y="792"/>
                    <a:pt x="1037" y="528"/>
                  </a:cubicBezTo>
                  <a:cubicBezTo>
                    <a:pt x="1037" y="392"/>
                    <a:pt x="988" y="265"/>
                    <a:pt x="910" y="167"/>
                  </a:cubicBezTo>
                  <a:cubicBezTo>
                    <a:pt x="812" y="5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5"/>
            <p:cNvSpPr/>
            <p:nvPr/>
          </p:nvSpPr>
          <p:spPr>
            <a:xfrm>
              <a:off x="1072913" y="1576856"/>
              <a:ext cx="137564" cy="139515"/>
            </a:xfrm>
            <a:custGeom>
              <a:avLst/>
              <a:gdLst/>
              <a:ahLst/>
              <a:cxnLst/>
              <a:rect l="l" t="t" r="r" b="b"/>
              <a:pathLst>
                <a:path w="1340" h="1359" extrusionOk="0">
                  <a:moveTo>
                    <a:pt x="665" y="303"/>
                  </a:moveTo>
                  <a:cubicBezTo>
                    <a:pt x="1153" y="303"/>
                    <a:pt x="1153" y="1056"/>
                    <a:pt x="665" y="1056"/>
                  </a:cubicBezTo>
                  <a:cubicBezTo>
                    <a:pt x="186" y="1056"/>
                    <a:pt x="186" y="303"/>
                    <a:pt x="665" y="303"/>
                  </a:cubicBezTo>
                  <a:close/>
                  <a:moveTo>
                    <a:pt x="665" y="0"/>
                  </a:moveTo>
                  <a:cubicBezTo>
                    <a:pt x="284" y="0"/>
                    <a:pt x="0" y="293"/>
                    <a:pt x="0" y="684"/>
                  </a:cubicBezTo>
                  <a:cubicBezTo>
                    <a:pt x="0" y="850"/>
                    <a:pt x="59" y="1017"/>
                    <a:pt x="166" y="1144"/>
                  </a:cubicBezTo>
                  <a:cubicBezTo>
                    <a:pt x="284" y="1280"/>
                    <a:pt x="469" y="1359"/>
                    <a:pt x="665" y="1359"/>
                  </a:cubicBezTo>
                  <a:cubicBezTo>
                    <a:pt x="870" y="1359"/>
                    <a:pt x="1046" y="1280"/>
                    <a:pt x="1173" y="1144"/>
                  </a:cubicBezTo>
                  <a:cubicBezTo>
                    <a:pt x="1271" y="1017"/>
                    <a:pt x="1329" y="850"/>
                    <a:pt x="1329" y="684"/>
                  </a:cubicBezTo>
                  <a:cubicBezTo>
                    <a:pt x="1339" y="293"/>
                    <a:pt x="1046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5"/>
            <p:cNvSpPr/>
            <p:nvPr/>
          </p:nvSpPr>
          <p:spPr>
            <a:xfrm>
              <a:off x="1078867" y="1896847"/>
              <a:ext cx="108512" cy="117443"/>
            </a:xfrm>
            <a:custGeom>
              <a:avLst/>
              <a:gdLst/>
              <a:ahLst/>
              <a:cxnLst/>
              <a:rect l="l" t="t" r="r" b="b"/>
              <a:pathLst>
                <a:path w="1057" h="1144" extrusionOk="0">
                  <a:moveTo>
                    <a:pt x="519" y="0"/>
                  </a:moveTo>
                  <a:cubicBezTo>
                    <a:pt x="226" y="10"/>
                    <a:pt x="1" y="245"/>
                    <a:pt x="1" y="528"/>
                  </a:cubicBezTo>
                  <a:lnTo>
                    <a:pt x="1" y="606"/>
                  </a:lnTo>
                  <a:cubicBezTo>
                    <a:pt x="1" y="890"/>
                    <a:pt x="235" y="1144"/>
                    <a:pt x="509" y="1144"/>
                  </a:cubicBezTo>
                  <a:lnTo>
                    <a:pt x="529" y="1144"/>
                  </a:lnTo>
                  <a:cubicBezTo>
                    <a:pt x="822" y="1124"/>
                    <a:pt x="1056" y="899"/>
                    <a:pt x="1056" y="616"/>
                  </a:cubicBezTo>
                  <a:lnTo>
                    <a:pt x="1056" y="528"/>
                  </a:lnTo>
                  <a:cubicBezTo>
                    <a:pt x="1056" y="245"/>
                    <a:pt x="812" y="0"/>
                    <a:pt x="5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5"/>
            <p:cNvSpPr/>
            <p:nvPr/>
          </p:nvSpPr>
          <p:spPr>
            <a:xfrm>
              <a:off x="1062852" y="1880832"/>
              <a:ext cx="139515" cy="148549"/>
            </a:xfrm>
            <a:custGeom>
              <a:avLst/>
              <a:gdLst/>
              <a:ahLst/>
              <a:cxnLst/>
              <a:rect l="l" t="t" r="r" b="b"/>
              <a:pathLst>
                <a:path w="1359" h="1447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62"/>
                  </a:lnTo>
                  <a:cubicBezTo>
                    <a:pt x="1056" y="977"/>
                    <a:pt x="880" y="1133"/>
                    <a:pt x="685" y="1143"/>
                  </a:cubicBezTo>
                  <a:lnTo>
                    <a:pt x="665" y="1143"/>
                  </a:lnTo>
                  <a:cubicBezTo>
                    <a:pt x="470" y="1143"/>
                    <a:pt x="304" y="958"/>
                    <a:pt x="304" y="762"/>
                  </a:cubicBezTo>
                  <a:lnTo>
                    <a:pt x="304" y="684"/>
                  </a:lnTo>
                  <a:cubicBezTo>
                    <a:pt x="304" y="469"/>
                    <a:pt x="479" y="313"/>
                    <a:pt x="685" y="303"/>
                  </a:cubicBezTo>
                  <a:close/>
                  <a:moveTo>
                    <a:pt x="665" y="0"/>
                  </a:moveTo>
                  <a:cubicBezTo>
                    <a:pt x="294" y="20"/>
                    <a:pt x="1" y="322"/>
                    <a:pt x="1" y="684"/>
                  </a:cubicBezTo>
                  <a:lnTo>
                    <a:pt x="1" y="762"/>
                  </a:lnTo>
                  <a:cubicBezTo>
                    <a:pt x="1" y="1133"/>
                    <a:pt x="304" y="1446"/>
                    <a:pt x="665" y="1446"/>
                  </a:cubicBezTo>
                  <a:lnTo>
                    <a:pt x="694" y="1446"/>
                  </a:lnTo>
                  <a:cubicBezTo>
                    <a:pt x="1066" y="1427"/>
                    <a:pt x="1359" y="1133"/>
                    <a:pt x="1359" y="762"/>
                  </a:cubicBezTo>
                  <a:lnTo>
                    <a:pt x="1359" y="684"/>
                  </a:lnTo>
                  <a:cubicBezTo>
                    <a:pt x="1359" y="313"/>
                    <a:pt x="1056" y="0"/>
                    <a:pt x="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5"/>
            <p:cNvSpPr/>
            <p:nvPr/>
          </p:nvSpPr>
          <p:spPr>
            <a:xfrm>
              <a:off x="1082974" y="2179675"/>
              <a:ext cx="108409" cy="116519"/>
            </a:xfrm>
            <a:custGeom>
              <a:avLst/>
              <a:gdLst/>
              <a:ahLst/>
              <a:cxnLst/>
              <a:rect l="l" t="t" r="r" b="b"/>
              <a:pathLst>
                <a:path w="1056" h="1135" extrusionOk="0">
                  <a:moveTo>
                    <a:pt x="518" y="1"/>
                  </a:moveTo>
                  <a:cubicBezTo>
                    <a:pt x="225" y="11"/>
                    <a:pt x="0" y="245"/>
                    <a:pt x="0" y="528"/>
                  </a:cubicBezTo>
                  <a:lnTo>
                    <a:pt x="0" y="607"/>
                  </a:lnTo>
                  <a:cubicBezTo>
                    <a:pt x="0" y="890"/>
                    <a:pt x="235" y="1134"/>
                    <a:pt x="508" y="1134"/>
                  </a:cubicBezTo>
                  <a:lnTo>
                    <a:pt x="537" y="1134"/>
                  </a:lnTo>
                  <a:cubicBezTo>
                    <a:pt x="821" y="1125"/>
                    <a:pt x="1055" y="890"/>
                    <a:pt x="1055" y="607"/>
                  </a:cubicBezTo>
                  <a:lnTo>
                    <a:pt x="1055" y="528"/>
                  </a:lnTo>
                  <a:cubicBezTo>
                    <a:pt x="1055" y="245"/>
                    <a:pt x="811" y="1"/>
                    <a:pt x="5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15"/>
            <p:cNvSpPr/>
            <p:nvPr/>
          </p:nvSpPr>
          <p:spPr>
            <a:xfrm>
              <a:off x="1066856" y="2163660"/>
              <a:ext cx="140542" cy="148549"/>
            </a:xfrm>
            <a:custGeom>
              <a:avLst/>
              <a:gdLst/>
              <a:ahLst/>
              <a:cxnLst/>
              <a:rect l="l" t="t" r="r" b="b"/>
              <a:pathLst>
                <a:path w="1369" h="1447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63"/>
                  </a:lnTo>
                  <a:cubicBezTo>
                    <a:pt x="1056" y="978"/>
                    <a:pt x="890" y="1134"/>
                    <a:pt x="685" y="1144"/>
                  </a:cubicBezTo>
                  <a:lnTo>
                    <a:pt x="675" y="1144"/>
                  </a:lnTo>
                  <a:cubicBezTo>
                    <a:pt x="470" y="1144"/>
                    <a:pt x="313" y="958"/>
                    <a:pt x="313" y="763"/>
                  </a:cubicBezTo>
                  <a:lnTo>
                    <a:pt x="313" y="684"/>
                  </a:lnTo>
                  <a:cubicBezTo>
                    <a:pt x="313" y="470"/>
                    <a:pt x="480" y="313"/>
                    <a:pt x="685" y="303"/>
                  </a:cubicBezTo>
                  <a:close/>
                  <a:moveTo>
                    <a:pt x="665" y="1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63"/>
                  </a:lnTo>
                  <a:cubicBezTo>
                    <a:pt x="1" y="1134"/>
                    <a:pt x="304" y="1447"/>
                    <a:pt x="665" y="1447"/>
                  </a:cubicBezTo>
                  <a:lnTo>
                    <a:pt x="694" y="1447"/>
                  </a:lnTo>
                  <a:cubicBezTo>
                    <a:pt x="1076" y="1427"/>
                    <a:pt x="1369" y="1134"/>
                    <a:pt x="1369" y="763"/>
                  </a:cubicBezTo>
                  <a:lnTo>
                    <a:pt x="1369" y="684"/>
                  </a:lnTo>
                  <a:cubicBezTo>
                    <a:pt x="1369" y="313"/>
                    <a:pt x="1056" y="1"/>
                    <a:pt x="6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15"/>
            <p:cNvSpPr/>
            <p:nvPr/>
          </p:nvSpPr>
          <p:spPr>
            <a:xfrm>
              <a:off x="1066856" y="2474616"/>
              <a:ext cx="105432" cy="108409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19" y="1"/>
                  </a:moveTo>
                  <a:cubicBezTo>
                    <a:pt x="177" y="1"/>
                    <a:pt x="1" y="264"/>
                    <a:pt x="1" y="528"/>
                  </a:cubicBezTo>
                  <a:cubicBezTo>
                    <a:pt x="1" y="665"/>
                    <a:pt x="50" y="792"/>
                    <a:pt x="128" y="890"/>
                  </a:cubicBezTo>
                  <a:cubicBezTo>
                    <a:pt x="225" y="997"/>
                    <a:pt x="362" y="1056"/>
                    <a:pt x="51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1"/>
                    <a:pt x="988" y="264"/>
                    <a:pt x="909" y="176"/>
                  </a:cubicBezTo>
                  <a:cubicBezTo>
                    <a:pt x="812" y="5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5"/>
            <p:cNvSpPr/>
            <p:nvPr/>
          </p:nvSpPr>
          <p:spPr>
            <a:xfrm>
              <a:off x="1050841" y="2459628"/>
              <a:ext cx="137564" cy="139515"/>
            </a:xfrm>
            <a:custGeom>
              <a:avLst/>
              <a:gdLst/>
              <a:ahLst/>
              <a:cxnLst/>
              <a:rect l="l" t="t" r="r" b="b"/>
              <a:pathLst>
                <a:path w="1340" h="1359" extrusionOk="0">
                  <a:moveTo>
                    <a:pt x="675" y="303"/>
                  </a:moveTo>
                  <a:cubicBezTo>
                    <a:pt x="1153" y="303"/>
                    <a:pt x="1153" y="1055"/>
                    <a:pt x="675" y="1055"/>
                  </a:cubicBezTo>
                  <a:cubicBezTo>
                    <a:pt x="186" y="1055"/>
                    <a:pt x="186" y="303"/>
                    <a:pt x="675" y="303"/>
                  </a:cubicBezTo>
                  <a:close/>
                  <a:moveTo>
                    <a:pt x="675" y="0"/>
                  </a:moveTo>
                  <a:cubicBezTo>
                    <a:pt x="294" y="0"/>
                    <a:pt x="0" y="293"/>
                    <a:pt x="0" y="674"/>
                  </a:cubicBezTo>
                  <a:cubicBezTo>
                    <a:pt x="0" y="850"/>
                    <a:pt x="59" y="1016"/>
                    <a:pt x="167" y="1133"/>
                  </a:cubicBezTo>
                  <a:cubicBezTo>
                    <a:pt x="294" y="1280"/>
                    <a:pt x="469" y="1358"/>
                    <a:pt x="675" y="1358"/>
                  </a:cubicBezTo>
                  <a:cubicBezTo>
                    <a:pt x="1056" y="1358"/>
                    <a:pt x="1339" y="1065"/>
                    <a:pt x="1339" y="674"/>
                  </a:cubicBezTo>
                  <a:cubicBezTo>
                    <a:pt x="1339" y="508"/>
                    <a:pt x="1280" y="342"/>
                    <a:pt x="1173" y="225"/>
                  </a:cubicBezTo>
                  <a:cubicBezTo>
                    <a:pt x="1056" y="78"/>
                    <a:pt x="870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5"/>
            <p:cNvSpPr/>
            <p:nvPr/>
          </p:nvSpPr>
          <p:spPr>
            <a:xfrm>
              <a:off x="1084924" y="2757547"/>
              <a:ext cx="117443" cy="116416"/>
            </a:xfrm>
            <a:custGeom>
              <a:avLst/>
              <a:gdLst/>
              <a:ahLst/>
              <a:cxnLst/>
              <a:rect l="l" t="t" r="r" b="b"/>
              <a:pathLst>
                <a:path w="1144" h="1134" extrusionOk="0">
                  <a:moveTo>
                    <a:pt x="558" y="0"/>
                  </a:moveTo>
                  <a:cubicBezTo>
                    <a:pt x="470" y="0"/>
                    <a:pt x="362" y="29"/>
                    <a:pt x="284" y="68"/>
                  </a:cubicBezTo>
                  <a:cubicBezTo>
                    <a:pt x="167" y="147"/>
                    <a:pt x="69" y="274"/>
                    <a:pt x="40" y="391"/>
                  </a:cubicBezTo>
                  <a:cubicBezTo>
                    <a:pt x="1" y="547"/>
                    <a:pt x="30" y="684"/>
                    <a:pt x="98" y="801"/>
                  </a:cubicBezTo>
                  <a:cubicBezTo>
                    <a:pt x="157" y="958"/>
                    <a:pt x="294" y="1085"/>
                    <a:pt x="450" y="1124"/>
                  </a:cubicBezTo>
                  <a:cubicBezTo>
                    <a:pt x="499" y="1134"/>
                    <a:pt x="538" y="1134"/>
                    <a:pt x="577" y="1134"/>
                  </a:cubicBezTo>
                  <a:cubicBezTo>
                    <a:pt x="821" y="1134"/>
                    <a:pt x="1017" y="987"/>
                    <a:pt x="1095" y="752"/>
                  </a:cubicBezTo>
                  <a:cubicBezTo>
                    <a:pt x="1144" y="606"/>
                    <a:pt x="1124" y="430"/>
                    <a:pt x="1046" y="293"/>
                  </a:cubicBezTo>
                  <a:cubicBezTo>
                    <a:pt x="958" y="137"/>
                    <a:pt x="831" y="68"/>
                    <a:pt x="704" y="20"/>
                  </a:cubicBezTo>
                  <a:cubicBezTo>
                    <a:pt x="665" y="10"/>
                    <a:pt x="616" y="0"/>
                    <a:pt x="5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5"/>
            <p:cNvSpPr/>
            <p:nvPr/>
          </p:nvSpPr>
          <p:spPr>
            <a:xfrm>
              <a:off x="1068909" y="2741430"/>
              <a:ext cx="149576" cy="148549"/>
            </a:xfrm>
            <a:custGeom>
              <a:avLst/>
              <a:gdLst/>
              <a:ahLst/>
              <a:cxnLst/>
              <a:rect l="l" t="t" r="r" b="b"/>
              <a:pathLst>
                <a:path w="1457" h="1447" extrusionOk="0">
                  <a:moveTo>
                    <a:pt x="714" y="313"/>
                  </a:moveTo>
                  <a:cubicBezTo>
                    <a:pt x="753" y="313"/>
                    <a:pt x="782" y="313"/>
                    <a:pt x="802" y="323"/>
                  </a:cubicBezTo>
                  <a:cubicBezTo>
                    <a:pt x="919" y="372"/>
                    <a:pt x="1007" y="421"/>
                    <a:pt x="1065" y="528"/>
                  </a:cubicBezTo>
                  <a:cubicBezTo>
                    <a:pt x="1124" y="626"/>
                    <a:pt x="1144" y="753"/>
                    <a:pt x="1104" y="870"/>
                  </a:cubicBezTo>
                  <a:cubicBezTo>
                    <a:pt x="1056" y="1036"/>
                    <a:pt x="909" y="1144"/>
                    <a:pt x="743" y="1144"/>
                  </a:cubicBezTo>
                  <a:cubicBezTo>
                    <a:pt x="704" y="1144"/>
                    <a:pt x="674" y="1134"/>
                    <a:pt x="645" y="1134"/>
                  </a:cubicBezTo>
                  <a:cubicBezTo>
                    <a:pt x="528" y="1105"/>
                    <a:pt x="430" y="997"/>
                    <a:pt x="391" y="880"/>
                  </a:cubicBezTo>
                  <a:lnTo>
                    <a:pt x="381" y="880"/>
                  </a:lnTo>
                  <a:cubicBezTo>
                    <a:pt x="323" y="792"/>
                    <a:pt x="323" y="685"/>
                    <a:pt x="342" y="587"/>
                  </a:cubicBezTo>
                  <a:cubicBezTo>
                    <a:pt x="362" y="499"/>
                    <a:pt x="440" y="411"/>
                    <a:pt x="518" y="362"/>
                  </a:cubicBezTo>
                  <a:cubicBezTo>
                    <a:pt x="567" y="333"/>
                    <a:pt x="645" y="313"/>
                    <a:pt x="714" y="313"/>
                  </a:cubicBezTo>
                  <a:close/>
                  <a:moveTo>
                    <a:pt x="714" y="1"/>
                  </a:moveTo>
                  <a:cubicBezTo>
                    <a:pt x="596" y="1"/>
                    <a:pt x="460" y="40"/>
                    <a:pt x="362" y="98"/>
                  </a:cubicBezTo>
                  <a:cubicBezTo>
                    <a:pt x="205" y="186"/>
                    <a:pt x="78" y="352"/>
                    <a:pt x="49" y="519"/>
                  </a:cubicBezTo>
                  <a:cubicBezTo>
                    <a:pt x="0" y="704"/>
                    <a:pt x="30" y="880"/>
                    <a:pt x="118" y="1027"/>
                  </a:cubicBezTo>
                  <a:cubicBezTo>
                    <a:pt x="196" y="1232"/>
                    <a:pt x="372" y="1378"/>
                    <a:pt x="577" y="1427"/>
                  </a:cubicBezTo>
                  <a:cubicBezTo>
                    <a:pt x="626" y="1437"/>
                    <a:pt x="684" y="1447"/>
                    <a:pt x="733" y="1447"/>
                  </a:cubicBezTo>
                  <a:cubicBezTo>
                    <a:pt x="1046" y="1447"/>
                    <a:pt x="1300" y="1251"/>
                    <a:pt x="1398" y="958"/>
                  </a:cubicBezTo>
                  <a:cubicBezTo>
                    <a:pt x="1456" y="773"/>
                    <a:pt x="1437" y="558"/>
                    <a:pt x="1329" y="382"/>
                  </a:cubicBezTo>
                  <a:cubicBezTo>
                    <a:pt x="1222" y="186"/>
                    <a:pt x="1065" y="98"/>
                    <a:pt x="919" y="40"/>
                  </a:cubicBezTo>
                  <a:cubicBezTo>
                    <a:pt x="860" y="20"/>
                    <a:pt x="792" y="1"/>
                    <a:pt x="7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5"/>
            <p:cNvSpPr/>
            <p:nvPr/>
          </p:nvSpPr>
          <p:spPr>
            <a:xfrm>
              <a:off x="1082974" y="3100534"/>
              <a:ext cx="108409" cy="112515"/>
            </a:xfrm>
            <a:custGeom>
              <a:avLst/>
              <a:gdLst/>
              <a:ahLst/>
              <a:cxnLst/>
              <a:rect l="l" t="t" r="r" b="b"/>
              <a:pathLst>
                <a:path w="1056" h="1096" extrusionOk="0">
                  <a:moveTo>
                    <a:pt x="518" y="1"/>
                  </a:moveTo>
                  <a:cubicBezTo>
                    <a:pt x="22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35" y="1095"/>
                    <a:pt x="508" y="1095"/>
                  </a:cubicBezTo>
                  <a:lnTo>
                    <a:pt x="537" y="1095"/>
                  </a:lnTo>
                  <a:cubicBezTo>
                    <a:pt x="831" y="1085"/>
                    <a:pt x="1055" y="851"/>
                    <a:pt x="1055" y="568"/>
                  </a:cubicBezTo>
                  <a:lnTo>
                    <a:pt x="1055" y="528"/>
                  </a:lnTo>
                  <a:cubicBezTo>
                    <a:pt x="1055" y="245"/>
                    <a:pt x="811" y="1"/>
                    <a:pt x="5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5"/>
            <p:cNvSpPr/>
            <p:nvPr/>
          </p:nvSpPr>
          <p:spPr>
            <a:xfrm>
              <a:off x="1066856" y="3084519"/>
              <a:ext cx="140542" cy="144545"/>
            </a:xfrm>
            <a:custGeom>
              <a:avLst/>
              <a:gdLst/>
              <a:ahLst/>
              <a:cxnLst/>
              <a:rect l="l" t="t" r="r" b="b"/>
              <a:pathLst>
                <a:path w="1369" h="1408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24"/>
                  </a:lnTo>
                  <a:cubicBezTo>
                    <a:pt x="1056" y="939"/>
                    <a:pt x="890" y="1095"/>
                    <a:pt x="685" y="1095"/>
                  </a:cubicBezTo>
                  <a:lnTo>
                    <a:pt x="675" y="1095"/>
                  </a:lnTo>
                  <a:cubicBezTo>
                    <a:pt x="470" y="1095"/>
                    <a:pt x="313" y="919"/>
                    <a:pt x="313" y="724"/>
                  </a:cubicBezTo>
                  <a:lnTo>
                    <a:pt x="313" y="68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6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04" y="1408"/>
                    <a:pt x="665" y="1408"/>
                  </a:cubicBezTo>
                  <a:lnTo>
                    <a:pt x="694" y="1408"/>
                  </a:lnTo>
                  <a:cubicBezTo>
                    <a:pt x="1076" y="1388"/>
                    <a:pt x="1369" y="1085"/>
                    <a:pt x="1369" y="724"/>
                  </a:cubicBezTo>
                  <a:lnTo>
                    <a:pt x="1369" y="684"/>
                  </a:lnTo>
                  <a:cubicBezTo>
                    <a:pt x="1369" y="313"/>
                    <a:pt x="1056" y="0"/>
                    <a:pt x="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5"/>
            <p:cNvSpPr/>
            <p:nvPr/>
          </p:nvSpPr>
          <p:spPr>
            <a:xfrm>
              <a:off x="1073939" y="3430585"/>
              <a:ext cx="122473" cy="112413"/>
            </a:xfrm>
            <a:custGeom>
              <a:avLst/>
              <a:gdLst/>
              <a:ahLst/>
              <a:cxnLst/>
              <a:rect l="l" t="t" r="r" b="b"/>
              <a:pathLst>
                <a:path w="1193" h="1095" extrusionOk="0">
                  <a:moveTo>
                    <a:pt x="567" y="1"/>
                  </a:moveTo>
                  <a:cubicBezTo>
                    <a:pt x="420" y="1"/>
                    <a:pt x="283" y="59"/>
                    <a:pt x="196" y="157"/>
                  </a:cubicBezTo>
                  <a:cubicBezTo>
                    <a:pt x="0" y="372"/>
                    <a:pt x="0" y="694"/>
                    <a:pt x="196" y="899"/>
                  </a:cubicBezTo>
                  <a:lnTo>
                    <a:pt x="244" y="939"/>
                  </a:lnTo>
                  <a:cubicBezTo>
                    <a:pt x="342" y="1036"/>
                    <a:pt x="479" y="1095"/>
                    <a:pt x="625" y="1095"/>
                  </a:cubicBezTo>
                  <a:cubicBezTo>
                    <a:pt x="762" y="1095"/>
                    <a:pt x="899" y="1036"/>
                    <a:pt x="997" y="939"/>
                  </a:cubicBezTo>
                  <a:cubicBezTo>
                    <a:pt x="1192" y="714"/>
                    <a:pt x="1192" y="391"/>
                    <a:pt x="987" y="196"/>
                  </a:cubicBezTo>
                  <a:lnTo>
                    <a:pt x="948" y="147"/>
                  </a:lnTo>
                  <a:cubicBezTo>
                    <a:pt x="850" y="49"/>
                    <a:pt x="713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5"/>
            <p:cNvSpPr/>
            <p:nvPr/>
          </p:nvSpPr>
          <p:spPr>
            <a:xfrm>
              <a:off x="1055871" y="3414570"/>
              <a:ext cx="157583" cy="143519"/>
            </a:xfrm>
            <a:custGeom>
              <a:avLst/>
              <a:gdLst/>
              <a:ahLst/>
              <a:cxnLst/>
              <a:rect l="l" t="t" r="r" b="b"/>
              <a:pathLst>
                <a:path w="1535" h="1398" extrusionOk="0">
                  <a:moveTo>
                    <a:pt x="743" y="303"/>
                  </a:moveTo>
                  <a:cubicBezTo>
                    <a:pt x="841" y="303"/>
                    <a:pt x="948" y="342"/>
                    <a:pt x="1016" y="411"/>
                  </a:cubicBezTo>
                  <a:lnTo>
                    <a:pt x="1056" y="459"/>
                  </a:lnTo>
                  <a:cubicBezTo>
                    <a:pt x="1202" y="606"/>
                    <a:pt x="1192" y="841"/>
                    <a:pt x="1056" y="987"/>
                  </a:cubicBezTo>
                  <a:cubicBezTo>
                    <a:pt x="987" y="1065"/>
                    <a:pt x="889" y="1095"/>
                    <a:pt x="801" y="1095"/>
                  </a:cubicBezTo>
                  <a:cubicBezTo>
                    <a:pt x="694" y="1095"/>
                    <a:pt x="596" y="1055"/>
                    <a:pt x="528" y="987"/>
                  </a:cubicBezTo>
                  <a:lnTo>
                    <a:pt x="489" y="948"/>
                  </a:lnTo>
                  <a:cubicBezTo>
                    <a:pt x="332" y="801"/>
                    <a:pt x="342" y="567"/>
                    <a:pt x="489" y="411"/>
                  </a:cubicBezTo>
                  <a:cubicBezTo>
                    <a:pt x="547" y="342"/>
                    <a:pt x="645" y="303"/>
                    <a:pt x="743" y="303"/>
                  </a:cubicBezTo>
                  <a:close/>
                  <a:moveTo>
                    <a:pt x="743" y="0"/>
                  </a:moveTo>
                  <a:cubicBezTo>
                    <a:pt x="557" y="0"/>
                    <a:pt x="381" y="78"/>
                    <a:pt x="254" y="205"/>
                  </a:cubicBezTo>
                  <a:cubicBezTo>
                    <a:pt x="0" y="489"/>
                    <a:pt x="10" y="899"/>
                    <a:pt x="264" y="1163"/>
                  </a:cubicBezTo>
                  <a:lnTo>
                    <a:pt x="293" y="1192"/>
                  </a:lnTo>
                  <a:lnTo>
                    <a:pt x="313" y="1202"/>
                  </a:lnTo>
                  <a:cubicBezTo>
                    <a:pt x="430" y="1329"/>
                    <a:pt x="616" y="1397"/>
                    <a:pt x="792" y="1397"/>
                  </a:cubicBezTo>
                  <a:cubicBezTo>
                    <a:pt x="987" y="1397"/>
                    <a:pt x="1163" y="1329"/>
                    <a:pt x="1280" y="1192"/>
                  </a:cubicBezTo>
                  <a:cubicBezTo>
                    <a:pt x="1534" y="919"/>
                    <a:pt x="1534" y="499"/>
                    <a:pt x="1271" y="244"/>
                  </a:cubicBezTo>
                  <a:lnTo>
                    <a:pt x="1251" y="225"/>
                  </a:lnTo>
                  <a:lnTo>
                    <a:pt x="1231" y="196"/>
                  </a:lnTo>
                  <a:cubicBezTo>
                    <a:pt x="1104" y="69"/>
                    <a:pt x="929" y="0"/>
                    <a:pt x="7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5"/>
            <p:cNvSpPr/>
            <p:nvPr/>
          </p:nvSpPr>
          <p:spPr>
            <a:xfrm>
              <a:off x="1062852" y="3776652"/>
              <a:ext cx="105432" cy="109436"/>
            </a:xfrm>
            <a:custGeom>
              <a:avLst/>
              <a:gdLst/>
              <a:ahLst/>
              <a:cxnLst/>
              <a:rect l="l" t="t" r="r" b="b"/>
              <a:pathLst>
                <a:path w="1027" h="1066" extrusionOk="0">
                  <a:moveTo>
                    <a:pt x="519" y="1"/>
                  </a:moveTo>
                  <a:cubicBezTo>
                    <a:pt x="177" y="1"/>
                    <a:pt x="1" y="274"/>
                    <a:pt x="1" y="528"/>
                  </a:cubicBezTo>
                  <a:cubicBezTo>
                    <a:pt x="1" y="665"/>
                    <a:pt x="40" y="792"/>
                    <a:pt x="128" y="890"/>
                  </a:cubicBezTo>
                  <a:cubicBezTo>
                    <a:pt x="216" y="997"/>
                    <a:pt x="362" y="1066"/>
                    <a:pt x="519" y="1066"/>
                  </a:cubicBezTo>
                  <a:cubicBezTo>
                    <a:pt x="851" y="1066"/>
                    <a:pt x="1027" y="792"/>
                    <a:pt x="1027" y="528"/>
                  </a:cubicBezTo>
                  <a:cubicBezTo>
                    <a:pt x="1027" y="401"/>
                    <a:pt x="988" y="274"/>
                    <a:pt x="900" y="176"/>
                  </a:cubicBezTo>
                  <a:cubicBezTo>
                    <a:pt x="812" y="69"/>
                    <a:pt x="66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5"/>
            <p:cNvSpPr/>
            <p:nvPr/>
          </p:nvSpPr>
          <p:spPr>
            <a:xfrm>
              <a:off x="1046837" y="3761663"/>
              <a:ext cx="137462" cy="139515"/>
            </a:xfrm>
            <a:custGeom>
              <a:avLst/>
              <a:gdLst/>
              <a:ahLst/>
              <a:cxnLst/>
              <a:rect l="l" t="t" r="r" b="b"/>
              <a:pathLst>
                <a:path w="1339" h="1359" extrusionOk="0">
                  <a:moveTo>
                    <a:pt x="675" y="303"/>
                  </a:moveTo>
                  <a:cubicBezTo>
                    <a:pt x="1153" y="303"/>
                    <a:pt x="1153" y="1055"/>
                    <a:pt x="675" y="1055"/>
                  </a:cubicBezTo>
                  <a:cubicBezTo>
                    <a:pt x="186" y="1055"/>
                    <a:pt x="186" y="303"/>
                    <a:pt x="675" y="303"/>
                  </a:cubicBezTo>
                  <a:close/>
                  <a:moveTo>
                    <a:pt x="675" y="0"/>
                  </a:moveTo>
                  <a:cubicBezTo>
                    <a:pt x="293" y="0"/>
                    <a:pt x="0" y="293"/>
                    <a:pt x="0" y="684"/>
                  </a:cubicBezTo>
                  <a:cubicBezTo>
                    <a:pt x="0" y="850"/>
                    <a:pt x="59" y="1016"/>
                    <a:pt x="166" y="1133"/>
                  </a:cubicBezTo>
                  <a:cubicBezTo>
                    <a:pt x="293" y="1280"/>
                    <a:pt x="469" y="1358"/>
                    <a:pt x="665" y="1358"/>
                  </a:cubicBezTo>
                  <a:cubicBezTo>
                    <a:pt x="1046" y="1358"/>
                    <a:pt x="1339" y="1065"/>
                    <a:pt x="1339" y="674"/>
                  </a:cubicBezTo>
                  <a:cubicBezTo>
                    <a:pt x="1339" y="293"/>
                    <a:pt x="1056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5"/>
            <p:cNvSpPr/>
            <p:nvPr/>
          </p:nvSpPr>
          <p:spPr>
            <a:xfrm>
              <a:off x="1092932" y="4059582"/>
              <a:ext cx="105432" cy="108409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09" y="0"/>
                  </a:moveTo>
                  <a:cubicBezTo>
                    <a:pt x="177" y="0"/>
                    <a:pt x="1" y="264"/>
                    <a:pt x="1" y="528"/>
                  </a:cubicBezTo>
                  <a:cubicBezTo>
                    <a:pt x="1" y="792"/>
                    <a:pt x="177" y="1055"/>
                    <a:pt x="509" y="1055"/>
                  </a:cubicBezTo>
                  <a:cubicBezTo>
                    <a:pt x="851" y="1055"/>
                    <a:pt x="1027" y="792"/>
                    <a:pt x="1027" y="528"/>
                  </a:cubicBezTo>
                  <a:cubicBezTo>
                    <a:pt x="1027" y="391"/>
                    <a:pt x="988" y="264"/>
                    <a:pt x="900" y="176"/>
                  </a:cubicBezTo>
                  <a:cubicBezTo>
                    <a:pt x="802" y="59"/>
                    <a:pt x="665" y="0"/>
                    <a:pt x="5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5"/>
            <p:cNvSpPr/>
            <p:nvPr/>
          </p:nvSpPr>
          <p:spPr>
            <a:xfrm>
              <a:off x="1076917" y="4044491"/>
              <a:ext cx="137564" cy="139515"/>
            </a:xfrm>
            <a:custGeom>
              <a:avLst/>
              <a:gdLst/>
              <a:ahLst/>
              <a:cxnLst/>
              <a:rect l="l" t="t" r="r" b="b"/>
              <a:pathLst>
                <a:path w="1340" h="1359" extrusionOk="0">
                  <a:moveTo>
                    <a:pt x="665" y="303"/>
                  </a:moveTo>
                  <a:cubicBezTo>
                    <a:pt x="1153" y="303"/>
                    <a:pt x="1153" y="1056"/>
                    <a:pt x="665" y="1056"/>
                  </a:cubicBezTo>
                  <a:cubicBezTo>
                    <a:pt x="186" y="1056"/>
                    <a:pt x="186" y="303"/>
                    <a:pt x="665" y="303"/>
                  </a:cubicBezTo>
                  <a:close/>
                  <a:moveTo>
                    <a:pt x="665" y="1"/>
                  </a:moveTo>
                  <a:cubicBezTo>
                    <a:pt x="284" y="1"/>
                    <a:pt x="0" y="294"/>
                    <a:pt x="0" y="675"/>
                  </a:cubicBezTo>
                  <a:cubicBezTo>
                    <a:pt x="0" y="1066"/>
                    <a:pt x="284" y="1359"/>
                    <a:pt x="665" y="1359"/>
                  </a:cubicBezTo>
                  <a:cubicBezTo>
                    <a:pt x="1046" y="1359"/>
                    <a:pt x="1339" y="1066"/>
                    <a:pt x="1339" y="675"/>
                  </a:cubicBezTo>
                  <a:cubicBezTo>
                    <a:pt x="1339" y="294"/>
                    <a:pt x="1046" y="1"/>
                    <a:pt x="6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5"/>
            <p:cNvSpPr/>
            <p:nvPr/>
          </p:nvSpPr>
          <p:spPr>
            <a:xfrm>
              <a:off x="1077943" y="4304324"/>
              <a:ext cx="113439" cy="112413"/>
            </a:xfrm>
            <a:custGeom>
              <a:avLst/>
              <a:gdLst/>
              <a:ahLst/>
              <a:cxnLst/>
              <a:rect l="l" t="t" r="r" b="b"/>
              <a:pathLst>
                <a:path w="1105" h="1095" extrusionOk="0">
                  <a:moveTo>
                    <a:pt x="567" y="0"/>
                  </a:moveTo>
                  <a:cubicBezTo>
                    <a:pt x="430" y="0"/>
                    <a:pt x="303" y="49"/>
                    <a:pt x="205" y="147"/>
                  </a:cubicBezTo>
                  <a:lnTo>
                    <a:pt x="157" y="196"/>
                  </a:lnTo>
                  <a:cubicBezTo>
                    <a:pt x="59" y="293"/>
                    <a:pt x="0" y="440"/>
                    <a:pt x="10" y="587"/>
                  </a:cubicBezTo>
                  <a:cubicBezTo>
                    <a:pt x="10" y="723"/>
                    <a:pt x="69" y="850"/>
                    <a:pt x="166" y="948"/>
                  </a:cubicBezTo>
                  <a:cubicBezTo>
                    <a:pt x="274" y="1036"/>
                    <a:pt x="401" y="1095"/>
                    <a:pt x="538" y="1095"/>
                  </a:cubicBezTo>
                  <a:cubicBezTo>
                    <a:pt x="674" y="1095"/>
                    <a:pt x="811" y="1036"/>
                    <a:pt x="909" y="938"/>
                  </a:cubicBezTo>
                  <a:lnTo>
                    <a:pt x="948" y="899"/>
                  </a:lnTo>
                  <a:cubicBezTo>
                    <a:pt x="1046" y="801"/>
                    <a:pt x="1104" y="655"/>
                    <a:pt x="1104" y="508"/>
                  </a:cubicBezTo>
                  <a:cubicBezTo>
                    <a:pt x="1104" y="362"/>
                    <a:pt x="1046" y="235"/>
                    <a:pt x="948" y="147"/>
                  </a:cubicBezTo>
                  <a:cubicBezTo>
                    <a:pt x="841" y="49"/>
                    <a:pt x="704" y="0"/>
                    <a:pt x="5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5"/>
            <p:cNvSpPr/>
            <p:nvPr/>
          </p:nvSpPr>
          <p:spPr>
            <a:xfrm>
              <a:off x="1062852" y="4288206"/>
              <a:ext cx="144545" cy="143621"/>
            </a:xfrm>
            <a:custGeom>
              <a:avLst/>
              <a:gdLst/>
              <a:ahLst/>
              <a:cxnLst/>
              <a:rect l="l" t="t" r="r" b="b"/>
              <a:pathLst>
                <a:path w="1408" h="1399" extrusionOk="0">
                  <a:moveTo>
                    <a:pt x="714" y="314"/>
                  </a:moveTo>
                  <a:cubicBezTo>
                    <a:pt x="812" y="314"/>
                    <a:pt x="909" y="343"/>
                    <a:pt x="988" y="421"/>
                  </a:cubicBezTo>
                  <a:cubicBezTo>
                    <a:pt x="1134" y="558"/>
                    <a:pt x="1124" y="812"/>
                    <a:pt x="988" y="949"/>
                  </a:cubicBezTo>
                  <a:lnTo>
                    <a:pt x="948" y="988"/>
                  </a:lnTo>
                  <a:cubicBezTo>
                    <a:pt x="870" y="1066"/>
                    <a:pt x="782" y="1095"/>
                    <a:pt x="685" y="1095"/>
                  </a:cubicBezTo>
                  <a:cubicBezTo>
                    <a:pt x="587" y="1095"/>
                    <a:pt x="489" y="1056"/>
                    <a:pt x="411" y="988"/>
                  </a:cubicBezTo>
                  <a:cubicBezTo>
                    <a:pt x="264" y="851"/>
                    <a:pt x="274" y="597"/>
                    <a:pt x="411" y="460"/>
                  </a:cubicBezTo>
                  <a:lnTo>
                    <a:pt x="460" y="421"/>
                  </a:lnTo>
                  <a:cubicBezTo>
                    <a:pt x="528" y="343"/>
                    <a:pt x="626" y="314"/>
                    <a:pt x="714" y="314"/>
                  </a:cubicBezTo>
                  <a:close/>
                  <a:moveTo>
                    <a:pt x="714" y="1"/>
                  </a:moveTo>
                  <a:cubicBezTo>
                    <a:pt x="538" y="1"/>
                    <a:pt x="372" y="69"/>
                    <a:pt x="245" y="196"/>
                  </a:cubicBezTo>
                  <a:lnTo>
                    <a:pt x="196" y="245"/>
                  </a:lnTo>
                  <a:cubicBezTo>
                    <a:pt x="69" y="372"/>
                    <a:pt x="1" y="558"/>
                    <a:pt x="1" y="744"/>
                  </a:cubicBezTo>
                  <a:cubicBezTo>
                    <a:pt x="10" y="929"/>
                    <a:pt x="79" y="1095"/>
                    <a:pt x="206" y="1213"/>
                  </a:cubicBezTo>
                  <a:cubicBezTo>
                    <a:pt x="343" y="1330"/>
                    <a:pt x="509" y="1398"/>
                    <a:pt x="685" y="1398"/>
                  </a:cubicBezTo>
                  <a:cubicBezTo>
                    <a:pt x="870" y="1398"/>
                    <a:pt x="1036" y="1330"/>
                    <a:pt x="1163" y="1203"/>
                  </a:cubicBezTo>
                  <a:lnTo>
                    <a:pt x="1203" y="1164"/>
                  </a:lnTo>
                  <a:cubicBezTo>
                    <a:pt x="1330" y="1037"/>
                    <a:pt x="1408" y="851"/>
                    <a:pt x="1398" y="656"/>
                  </a:cubicBezTo>
                  <a:cubicBezTo>
                    <a:pt x="1398" y="480"/>
                    <a:pt x="1320" y="314"/>
                    <a:pt x="1193" y="196"/>
                  </a:cubicBezTo>
                  <a:cubicBezTo>
                    <a:pt x="1066" y="69"/>
                    <a:pt x="890" y="1"/>
                    <a:pt x="7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5"/>
            <p:cNvSpPr/>
            <p:nvPr/>
          </p:nvSpPr>
          <p:spPr>
            <a:xfrm>
              <a:off x="1078867" y="307877"/>
              <a:ext cx="108512" cy="112515"/>
            </a:xfrm>
            <a:custGeom>
              <a:avLst/>
              <a:gdLst/>
              <a:ahLst/>
              <a:cxnLst/>
              <a:rect l="l" t="t" r="r" b="b"/>
              <a:pathLst>
                <a:path w="1057" h="1096" extrusionOk="0">
                  <a:moveTo>
                    <a:pt x="519" y="1"/>
                  </a:moveTo>
                  <a:cubicBezTo>
                    <a:pt x="226" y="11"/>
                    <a:pt x="1" y="245"/>
                    <a:pt x="1" y="528"/>
                  </a:cubicBezTo>
                  <a:lnTo>
                    <a:pt x="1" y="568"/>
                  </a:lnTo>
                  <a:cubicBezTo>
                    <a:pt x="1" y="851"/>
                    <a:pt x="235" y="1095"/>
                    <a:pt x="509" y="1095"/>
                  </a:cubicBezTo>
                  <a:lnTo>
                    <a:pt x="529" y="1095"/>
                  </a:lnTo>
                  <a:cubicBezTo>
                    <a:pt x="822" y="1085"/>
                    <a:pt x="1056" y="851"/>
                    <a:pt x="1056" y="568"/>
                  </a:cubicBezTo>
                  <a:lnTo>
                    <a:pt x="1056" y="528"/>
                  </a:lnTo>
                  <a:cubicBezTo>
                    <a:pt x="1056" y="245"/>
                    <a:pt x="812" y="1"/>
                    <a:pt x="5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5"/>
            <p:cNvSpPr/>
            <p:nvPr/>
          </p:nvSpPr>
          <p:spPr>
            <a:xfrm>
              <a:off x="1062852" y="291862"/>
              <a:ext cx="139515" cy="144545"/>
            </a:xfrm>
            <a:custGeom>
              <a:avLst/>
              <a:gdLst/>
              <a:ahLst/>
              <a:cxnLst/>
              <a:rect l="l" t="t" r="r" b="b"/>
              <a:pathLst>
                <a:path w="1359" h="1408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24"/>
                  </a:lnTo>
                  <a:cubicBezTo>
                    <a:pt x="1056" y="929"/>
                    <a:pt x="880" y="1085"/>
                    <a:pt x="685" y="1095"/>
                  </a:cubicBezTo>
                  <a:lnTo>
                    <a:pt x="665" y="1095"/>
                  </a:lnTo>
                  <a:cubicBezTo>
                    <a:pt x="470" y="1095"/>
                    <a:pt x="304" y="909"/>
                    <a:pt x="304" y="724"/>
                  </a:cubicBezTo>
                  <a:lnTo>
                    <a:pt x="304" y="684"/>
                  </a:lnTo>
                  <a:cubicBezTo>
                    <a:pt x="304" y="469"/>
                    <a:pt x="479" y="313"/>
                    <a:pt x="685" y="303"/>
                  </a:cubicBezTo>
                  <a:close/>
                  <a:moveTo>
                    <a:pt x="66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04" y="1408"/>
                    <a:pt x="665" y="1408"/>
                  </a:cubicBezTo>
                  <a:lnTo>
                    <a:pt x="694" y="1408"/>
                  </a:lnTo>
                  <a:cubicBezTo>
                    <a:pt x="1066" y="1388"/>
                    <a:pt x="1359" y="1085"/>
                    <a:pt x="1359" y="724"/>
                  </a:cubicBezTo>
                  <a:lnTo>
                    <a:pt x="1359" y="684"/>
                  </a:lnTo>
                  <a:cubicBezTo>
                    <a:pt x="1359" y="313"/>
                    <a:pt x="1056" y="0"/>
                    <a:pt x="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5"/>
            <p:cNvSpPr/>
            <p:nvPr/>
          </p:nvSpPr>
          <p:spPr>
            <a:xfrm>
              <a:off x="1100939" y="602819"/>
              <a:ext cx="106458" cy="108409"/>
            </a:xfrm>
            <a:custGeom>
              <a:avLst/>
              <a:gdLst/>
              <a:ahLst/>
              <a:cxnLst/>
              <a:rect l="l" t="t" r="r" b="b"/>
              <a:pathLst>
                <a:path w="1037" h="1056" extrusionOk="0">
                  <a:moveTo>
                    <a:pt x="519" y="1"/>
                  </a:moveTo>
                  <a:cubicBezTo>
                    <a:pt x="177" y="1"/>
                    <a:pt x="1" y="264"/>
                    <a:pt x="1" y="528"/>
                  </a:cubicBezTo>
                  <a:cubicBezTo>
                    <a:pt x="1" y="665"/>
                    <a:pt x="50" y="792"/>
                    <a:pt x="128" y="89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61" y="1056"/>
                    <a:pt x="1037" y="792"/>
                    <a:pt x="1037" y="528"/>
                  </a:cubicBezTo>
                  <a:cubicBezTo>
                    <a:pt x="1037" y="391"/>
                    <a:pt x="988" y="264"/>
                    <a:pt x="910" y="176"/>
                  </a:cubicBezTo>
                  <a:cubicBezTo>
                    <a:pt x="812" y="5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5"/>
            <p:cNvSpPr/>
            <p:nvPr/>
          </p:nvSpPr>
          <p:spPr>
            <a:xfrm>
              <a:off x="1085951" y="587728"/>
              <a:ext cx="136538" cy="139618"/>
            </a:xfrm>
            <a:custGeom>
              <a:avLst/>
              <a:gdLst/>
              <a:ahLst/>
              <a:cxnLst/>
              <a:rect l="l" t="t" r="r" b="b"/>
              <a:pathLst>
                <a:path w="1330" h="1360" extrusionOk="0">
                  <a:moveTo>
                    <a:pt x="665" y="304"/>
                  </a:moveTo>
                  <a:cubicBezTo>
                    <a:pt x="1153" y="304"/>
                    <a:pt x="1153" y="1056"/>
                    <a:pt x="665" y="1056"/>
                  </a:cubicBezTo>
                  <a:cubicBezTo>
                    <a:pt x="176" y="1056"/>
                    <a:pt x="186" y="304"/>
                    <a:pt x="665" y="304"/>
                  </a:cubicBezTo>
                  <a:close/>
                  <a:moveTo>
                    <a:pt x="665" y="1"/>
                  </a:moveTo>
                  <a:cubicBezTo>
                    <a:pt x="284" y="1"/>
                    <a:pt x="0" y="294"/>
                    <a:pt x="0" y="675"/>
                  </a:cubicBezTo>
                  <a:cubicBezTo>
                    <a:pt x="0" y="851"/>
                    <a:pt x="59" y="1017"/>
                    <a:pt x="157" y="1134"/>
                  </a:cubicBezTo>
                  <a:cubicBezTo>
                    <a:pt x="284" y="1281"/>
                    <a:pt x="460" y="1359"/>
                    <a:pt x="665" y="1359"/>
                  </a:cubicBezTo>
                  <a:cubicBezTo>
                    <a:pt x="1046" y="1359"/>
                    <a:pt x="1329" y="1066"/>
                    <a:pt x="1329" y="675"/>
                  </a:cubicBezTo>
                  <a:cubicBezTo>
                    <a:pt x="1329" y="294"/>
                    <a:pt x="1046" y="1"/>
                    <a:pt x="6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5"/>
            <p:cNvSpPr/>
            <p:nvPr/>
          </p:nvSpPr>
          <p:spPr>
            <a:xfrm>
              <a:off x="1078867" y="4599163"/>
              <a:ext cx="108512" cy="113542"/>
            </a:xfrm>
            <a:custGeom>
              <a:avLst/>
              <a:gdLst/>
              <a:ahLst/>
              <a:cxnLst/>
              <a:rect l="l" t="t" r="r" b="b"/>
              <a:pathLst>
                <a:path w="1057" h="1106" extrusionOk="0">
                  <a:moveTo>
                    <a:pt x="519" y="1"/>
                  </a:moveTo>
                  <a:cubicBezTo>
                    <a:pt x="226" y="11"/>
                    <a:pt x="1" y="245"/>
                    <a:pt x="1" y="529"/>
                  </a:cubicBezTo>
                  <a:lnTo>
                    <a:pt x="1" y="577"/>
                  </a:lnTo>
                  <a:cubicBezTo>
                    <a:pt x="1" y="851"/>
                    <a:pt x="235" y="1105"/>
                    <a:pt x="509" y="1105"/>
                  </a:cubicBezTo>
                  <a:lnTo>
                    <a:pt x="529" y="1105"/>
                  </a:lnTo>
                  <a:cubicBezTo>
                    <a:pt x="822" y="1086"/>
                    <a:pt x="1056" y="861"/>
                    <a:pt x="1056" y="577"/>
                  </a:cubicBezTo>
                  <a:lnTo>
                    <a:pt x="1056" y="529"/>
                  </a:lnTo>
                  <a:cubicBezTo>
                    <a:pt x="1056" y="245"/>
                    <a:pt x="812" y="1"/>
                    <a:pt x="5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5"/>
            <p:cNvSpPr/>
            <p:nvPr/>
          </p:nvSpPr>
          <p:spPr>
            <a:xfrm>
              <a:off x="1062852" y="4584174"/>
              <a:ext cx="139515" cy="143519"/>
            </a:xfrm>
            <a:custGeom>
              <a:avLst/>
              <a:gdLst/>
              <a:ahLst/>
              <a:cxnLst/>
              <a:rect l="l" t="t" r="r" b="b"/>
              <a:pathLst>
                <a:path w="1359" h="1398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75"/>
                  </a:cubicBezTo>
                  <a:lnTo>
                    <a:pt x="1056" y="723"/>
                  </a:lnTo>
                  <a:cubicBezTo>
                    <a:pt x="1056" y="929"/>
                    <a:pt x="880" y="1085"/>
                    <a:pt x="685" y="1095"/>
                  </a:cubicBezTo>
                  <a:lnTo>
                    <a:pt x="665" y="1095"/>
                  </a:lnTo>
                  <a:cubicBezTo>
                    <a:pt x="470" y="1095"/>
                    <a:pt x="304" y="909"/>
                    <a:pt x="304" y="714"/>
                  </a:cubicBezTo>
                  <a:lnTo>
                    <a:pt x="304" y="675"/>
                  </a:lnTo>
                  <a:cubicBezTo>
                    <a:pt x="304" y="469"/>
                    <a:pt x="479" y="313"/>
                    <a:pt x="685" y="303"/>
                  </a:cubicBezTo>
                  <a:close/>
                  <a:moveTo>
                    <a:pt x="665" y="0"/>
                  </a:moveTo>
                  <a:cubicBezTo>
                    <a:pt x="294" y="10"/>
                    <a:pt x="1" y="313"/>
                    <a:pt x="1" y="675"/>
                  </a:cubicBezTo>
                  <a:lnTo>
                    <a:pt x="1" y="723"/>
                  </a:lnTo>
                  <a:cubicBezTo>
                    <a:pt x="1" y="1085"/>
                    <a:pt x="304" y="1398"/>
                    <a:pt x="665" y="1398"/>
                  </a:cubicBezTo>
                  <a:lnTo>
                    <a:pt x="694" y="1398"/>
                  </a:lnTo>
                  <a:cubicBezTo>
                    <a:pt x="1066" y="1378"/>
                    <a:pt x="1359" y="1085"/>
                    <a:pt x="1359" y="723"/>
                  </a:cubicBezTo>
                  <a:lnTo>
                    <a:pt x="1359" y="675"/>
                  </a:lnTo>
                  <a:cubicBezTo>
                    <a:pt x="1359" y="313"/>
                    <a:pt x="1056" y="0"/>
                    <a:pt x="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7" name="Google Shape;597;p15"/>
          <p:cNvSpPr txBox="1">
            <a:spLocks noGrp="1"/>
          </p:cNvSpPr>
          <p:nvPr>
            <p:ph type="ctrTitle"/>
          </p:nvPr>
        </p:nvSpPr>
        <p:spPr>
          <a:xfrm>
            <a:off x="2411102" y="734925"/>
            <a:ext cx="42726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598" name="Google Shape;598;p15"/>
          <p:cNvSpPr txBox="1">
            <a:spLocks noGrp="1"/>
          </p:cNvSpPr>
          <p:nvPr>
            <p:ph type="body" idx="1"/>
          </p:nvPr>
        </p:nvSpPr>
        <p:spPr>
          <a:xfrm>
            <a:off x="2682450" y="1372000"/>
            <a:ext cx="3779100" cy="304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Char char="●"/>
              <a:defRPr sz="14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●"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●"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grpSp>
        <p:nvGrpSpPr>
          <p:cNvPr id="599" name="Google Shape;599;p15"/>
          <p:cNvGrpSpPr/>
          <p:nvPr/>
        </p:nvGrpSpPr>
        <p:grpSpPr>
          <a:xfrm rot="-10796165">
            <a:off x="-971787" y="896494"/>
            <a:ext cx="1863682" cy="480883"/>
            <a:chOff x="7622176" y="2589750"/>
            <a:chExt cx="2078841" cy="536400"/>
          </a:xfrm>
        </p:grpSpPr>
        <p:sp>
          <p:nvSpPr>
            <p:cNvPr id="600" name="Google Shape;600;p15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5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rgbClr val="F7BD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5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3" name="Google Shape;603;p15"/>
          <p:cNvGrpSpPr/>
          <p:nvPr/>
        </p:nvGrpSpPr>
        <p:grpSpPr>
          <a:xfrm rot="-10796165">
            <a:off x="-660966" y="215735"/>
            <a:ext cx="1977578" cy="511054"/>
            <a:chOff x="7341938" y="3315545"/>
            <a:chExt cx="2205886" cy="570055"/>
          </a:xfrm>
        </p:grpSpPr>
        <p:sp>
          <p:nvSpPr>
            <p:cNvPr id="604" name="Google Shape;604;p15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5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5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5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5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9" name="Google Shape;609;p15"/>
          <p:cNvGrpSpPr/>
          <p:nvPr/>
        </p:nvGrpSpPr>
        <p:grpSpPr>
          <a:xfrm rot="-10796165">
            <a:off x="-951180" y="1547191"/>
            <a:ext cx="1842350" cy="479566"/>
            <a:chOff x="7492775" y="1865413"/>
            <a:chExt cx="2055046" cy="534931"/>
          </a:xfrm>
        </p:grpSpPr>
        <p:sp>
          <p:nvSpPr>
            <p:cNvPr id="610" name="Google Shape;610;p15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5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5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5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5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5" name="Google Shape;615;p15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616" name="Google Shape;616;p15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5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5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5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5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1" name="Google Shape;621;p15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622" name="Google Shape;622;p15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15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15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15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15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27" name="Google Shape;627;p15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628" name="Google Shape;628;p15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5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5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5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5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3" name="Google Shape;633;p15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634" name="Google Shape;634;p15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5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5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5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5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9" name="Google Shape;639;p15"/>
          <p:cNvGrpSpPr/>
          <p:nvPr/>
        </p:nvGrpSpPr>
        <p:grpSpPr>
          <a:xfrm rot="-10796165">
            <a:off x="-971787" y="896494"/>
            <a:ext cx="1863682" cy="480883"/>
            <a:chOff x="7622176" y="2589750"/>
            <a:chExt cx="2078841" cy="536400"/>
          </a:xfrm>
        </p:grpSpPr>
        <p:sp>
          <p:nvSpPr>
            <p:cNvPr id="640" name="Google Shape;640;p15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rgbClr val="F5B3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5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5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3"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4" name="Google Shape;644;p16"/>
          <p:cNvGrpSpPr/>
          <p:nvPr/>
        </p:nvGrpSpPr>
        <p:grpSpPr>
          <a:xfrm rot="5400000">
            <a:off x="1993265" y="1283149"/>
            <a:ext cx="5157469" cy="6540435"/>
            <a:chOff x="229105" y="1914751"/>
            <a:chExt cx="4500802" cy="5590116"/>
          </a:xfrm>
        </p:grpSpPr>
        <p:sp>
          <p:nvSpPr>
            <p:cNvPr id="645" name="Google Shape;645;p16"/>
            <p:cNvSpPr/>
            <p:nvPr/>
          </p:nvSpPr>
          <p:spPr>
            <a:xfrm>
              <a:off x="229105" y="1914751"/>
              <a:ext cx="4500802" cy="5590116"/>
            </a:xfrm>
            <a:custGeom>
              <a:avLst/>
              <a:gdLst/>
              <a:ahLst/>
              <a:cxnLst/>
              <a:rect l="l" t="t" r="r" b="b"/>
              <a:pathLst>
                <a:path w="79929" h="48200" extrusionOk="0">
                  <a:moveTo>
                    <a:pt x="0" y="1"/>
                  </a:moveTo>
                  <a:lnTo>
                    <a:pt x="127" y="48173"/>
                  </a:lnTo>
                  <a:cubicBezTo>
                    <a:pt x="1587" y="48191"/>
                    <a:pt x="3887" y="48200"/>
                    <a:pt x="6793" y="48200"/>
                  </a:cubicBezTo>
                  <a:cubicBezTo>
                    <a:pt x="24827" y="48200"/>
                    <a:pt x="66211" y="47840"/>
                    <a:pt x="75190" y="46864"/>
                  </a:cubicBezTo>
                  <a:cubicBezTo>
                    <a:pt x="76812" y="46688"/>
                    <a:pt x="78209" y="46785"/>
                    <a:pt x="79089" y="45779"/>
                  </a:cubicBezTo>
                  <a:cubicBezTo>
                    <a:pt x="79929" y="44812"/>
                    <a:pt x="79558" y="40200"/>
                    <a:pt x="79567" y="38949"/>
                  </a:cubicBezTo>
                  <a:cubicBezTo>
                    <a:pt x="79636" y="27292"/>
                    <a:pt x="79265" y="14951"/>
                    <a:pt x="78453" y="3323"/>
                  </a:cubicBezTo>
                  <a:cubicBezTo>
                    <a:pt x="78395" y="2395"/>
                    <a:pt x="78258" y="1349"/>
                    <a:pt x="77457" y="802"/>
                  </a:cubicBezTo>
                  <a:cubicBezTo>
                    <a:pt x="76919" y="431"/>
                    <a:pt x="76206" y="401"/>
                    <a:pt x="75532" y="382"/>
                  </a:cubicBezTo>
                  <a:cubicBezTo>
                    <a:pt x="64891" y="118"/>
                    <a:pt x="10651" y="79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dk1"/>
              </a:solidFill>
              <a:prstDash val="solid"/>
              <a:miter lim="977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6"/>
            <p:cNvSpPr/>
            <p:nvPr/>
          </p:nvSpPr>
          <p:spPr>
            <a:xfrm>
              <a:off x="375183" y="2852861"/>
              <a:ext cx="125133" cy="126621"/>
            </a:xfrm>
            <a:custGeom>
              <a:avLst/>
              <a:gdLst/>
              <a:ahLst/>
              <a:cxnLst/>
              <a:rect l="l" t="t" r="r" b="b"/>
              <a:pathLst>
                <a:path w="1105" h="1096" extrusionOk="0">
                  <a:moveTo>
                    <a:pt x="567" y="1"/>
                  </a:moveTo>
                  <a:cubicBezTo>
                    <a:pt x="430" y="1"/>
                    <a:pt x="293" y="50"/>
                    <a:pt x="195" y="147"/>
                  </a:cubicBezTo>
                  <a:lnTo>
                    <a:pt x="156" y="196"/>
                  </a:lnTo>
                  <a:cubicBezTo>
                    <a:pt x="59" y="294"/>
                    <a:pt x="0" y="431"/>
                    <a:pt x="0" y="587"/>
                  </a:cubicBezTo>
                  <a:cubicBezTo>
                    <a:pt x="10" y="724"/>
                    <a:pt x="59" y="851"/>
                    <a:pt x="166" y="939"/>
                  </a:cubicBezTo>
                  <a:cubicBezTo>
                    <a:pt x="264" y="1036"/>
                    <a:pt x="401" y="1095"/>
                    <a:pt x="537" y="1095"/>
                  </a:cubicBezTo>
                  <a:cubicBezTo>
                    <a:pt x="674" y="1095"/>
                    <a:pt x="811" y="1036"/>
                    <a:pt x="899" y="939"/>
                  </a:cubicBezTo>
                  <a:lnTo>
                    <a:pt x="948" y="900"/>
                  </a:lnTo>
                  <a:cubicBezTo>
                    <a:pt x="1046" y="792"/>
                    <a:pt x="1104" y="655"/>
                    <a:pt x="1094" y="509"/>
                  </a:cubicBezTo>
                  <a:cubicBezTo>
                    <a:pt x="1094" y="362"/>
                    <a:pt x="1036" y="235"/>
                    <a:pt x="938" y="147"/>
                  </a:cubicBezTo>
                  <a:cubicBezTo>
                    <a:pt x="840" y="50"/>
                    <a:pt x="704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6"/>
            <p:cNvSpPr/>
            <p:nvPr/>
          </p:nvSpPr>
          <p:spPr>
            <a:xfrm>
              <a:off x="358536" y="2834838"/>
              <a:ext cx="158313" cy="161511"/>
            </a:xfrm>
            <a:custGeom>
              <a:avLst/>
              <a:gdLst/>
              <a:ahLst/>
              <a:cxnLst/>
              <a:rect l="l" t="t" r="r" b="b"/>
              <a:pathLst>
                <a:path w="1398" h="1398" extrusionOk="0">
                  <a:moveTo>
                    <a:pt x="714" y="303"/>
                  </a:moveTo>
                  <a:cubicBezTo>
                    <a:pt x="811" y="303"/>
                    <a:pt x="909" y="342"/>
                    <a:pt x="987" y="411"/>
                  </a:cubicBezTo>
                  <a:cubicBezTo>
                    <a:pt x="1134" y="548"/>
                    <a:pt x="1124" y="811"/>
                    <a:pt x="987" y="948"/>
                  </a:cubicBezTo>
                  <a:lnTo>
                    <a:pt x="948" y="987"/>
                  </a:lnTo>
                  <a:cubicBezTo>
                    <a:pt x="870" y="1065"/>
                    <a:pt x="772" y="1095"/>
                    <a:pt x="684" y="1095"/>
                  </a:cubicBezTo>
                  <a:cubicBezTo>
                    <a:pt x="587" y="1095"/>
                    <a:pt x="489" y="1056"/>
                    <a:pt x="411" y="987"/>
                  </a:cubicBezTo>
                  <a:cubicBezTo>
                    <a:pt x="264" y="850"/>
                    <a:pt x="274" y="596"/>
                    <a:pt x="411" y="460"/>
                  </a:cubicBezTo>
                  <a:lnTo>
                    <a:pt x="450" y="411"/>
                  </a:lnTo>
                  <a:cubicBezTo>
                    <a:pt x="528" y="342"/>
                    <a:pt x="616" y="303"/>
                    <a:pt x="714" y="303"/>
                  </a:cubicBezTo>
                  <a:close/>
                  <a:moveTo>
                    <a:pt x="714" y="0"/>
                  </a:moveTo>
                  <a:cubicBezTo>
                    <a:pt x="538" y="0"/>
                    <a:pt x="362" y="69"/>
                    <a:pt x="235" y="196"/>
                  </a:cubicBezTo>
                  <a:lnTo>
                    <a:pt x="196" y="245"/>
                  </a:lnTo>
                  <a:cubicBezTo>
                    <a:pt x="69" y="372"/>
                    <a:pt x="0" y="557"/>
                    <a:pt x="0" y="743"/>
                  </a:cubicBezTo>
                  <a:cubicBezTo>
                    <a:pt x="0" y="929"/>
                    <a:pt x="79" y="1095"/>
                    <a:pt x="206" y="1212"/>
                  </a:cubicBezTo>
                  <a:cubicBezTo>
                    <a:pt x="342" y="1329"/>
                    <a:pt x="509" y="1398"/>
                    <a:pt x="684" y="1398"/>
                  </a:cubicBezTo>
                  <a:cubicBezTo>
                    <a:pt x="860" y="1398"/>
                    <a:pt x="1036" y="1329"/>
                    <a:pt x="1153" y="1202"/>
                  </a:cubicBezTo>
                  <a:lnTo>
                    <a:pt x="1163" y="1192"/>
                  </a:lnTo>
                  <a:lnTo>
                    <a:pt x="1202" y="1163"/>
                  </a:lnTo>
                  <a:cubicBezTo>
                    <a:pt x="1329" y="1036"/>
                    <a:pt x="1398" y="850"/>
                    <a:pt x="1398" y="655"/>
                  </a:cubicBezTo>
                  <a:cubicBezTo>
                    <a:pt x="1398" y="479"/>
                    <a:pt x="1320" y="313"/>
                    <a:pt x="1193" y="186"/>
                  </a:cubicBezTo>
                  <a:cubicBezTo>
                    <a:pt x="1056" y="69"/>
                    <a:pt x="890" y="0"/>
                    <a:pt x="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16"/>
            <p:cNvSpPr/>
            <p:nvPr/>
          </p:nvSpPr>
          <p:spPr>
            <a:xfrm>
              <a:off x="403946" y="3256986"/>
              <a:ext cx="119584" cy="127661"/>
            </a:xfrm>
            <a:custGeom>
              <a:avLst/>
              <a:gdLst/>
              <a:ahLst/>
              <a:cxnLst/>
              <a:rect l="l" t="t" r="r" b="b"/>
              <a:pathLst>
                <a:path w="1056" h="1105" extrusionOk="0">
                  <a:moveTo>
                    <a:pt x="518" y="1"/>
                  </a:moveTo>
                  <a:cubicBezTo>
                    <a:pt x="22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4" y="1105"/>
                    <a:pt x="518" y="1105"/>
                  </a:cubicBezTo>
                  <a:lnTo>
                    <a:pt x="538" y="1105"/>
                  </a:lnTo>
                  <a:cubicBezTo>
                    <a:pt x="831" y="1085"/>
                    <a:pt x="1055" y="861"/>
                    <a:pt x="1055" y="577"/>
                  </a:cubicBezTo>
                  <a:lnTo>
                    <a:pt x="1055" y="528"/>
                  </a:lnTo>
                  <a:cubicBezTo>
                    <a:pt x="1055" y="245"/>
                    <a:pt x="811" y="1"/>
                    <a:pt x="5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16"/>
            <p:cNvSpPr/>
            <p:nvPr/>
          </p:nvSpPr>
          <p:spPr>
            <a:xfrm>
              <a:off x="386167" y="3240118"/>
              <a:ext cx="155029" cy="161511"/>
            </a:xfrm>
            <a:custGeom>
              <a:avLst/>
              <a:gdLst/>
              <a:ahLst/>
              <a:cxnLst/>
              <a:rect l="l" t="t" r="r" b="b"/>
              <a:pathLst>
                <a:path w="1369" h="1398" extrusionOk="0">
                  <a:moveTo>
                    <a:pt x="695" y="303"/>
                  </a:moveTo>
                  <a:cubicBezTo>
                    <a:pt x="900" y="303"/>
                    <a:pt x="1056" y="489"/>
                    <a:pt x="1056" y="674"/>
                  </a:cubicBezTo>
                  <a:lnTo>
                    <a:pt x="1056" y="723"/>
                  </a:lnTo>
                  <a:cubicBezTo>
                    <a:pt x="105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70" y="1095"/>
                    <a:pt x="313" y="909"/>
                    <a:pt x="313" y="714"/>
                  </a:cubicBezTo>
                  <a:lnTo>
                    <a:pt x="313" y="67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10"/>
                    <a:pt x="1" y="313"/>
                    <a:pt x="1" y="674"/>
                  </a:cubicBezTo>
                  <a:lnTo>
                    <a:pt x="1" y="723"/>
                  </a:lnTo>
                  <a:cubicBezTo>
                    <a:pt x="1" y="1085"/>
                    <a:pt x="313" y="1398"/>
                    <a:pt x="675" y="1398"/>
                  </a:cubicBezTo>
                  <a:lnTo>
                    <a:pt x="695" y="1398"/>
                  </a:lnTo>
                  <a:cubicBezTo>
                    <a:pt x="1076" y="1378"/>
                    <a:pt x="1369" y="1085"/>
                    <a:pt x="1369" y="723"/>
                  </a:cubicBezTo>
                  <a:lnTo>
                    <a:pt x="1369" y="674"/>
                  </a:lnTo>
                  <a:cubicBezTo>
                    <a:pt x="1369" y="303"/>
                    <a:pt x="1056" y="0"/>
                    <a:pt x="6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6"/>
            <p:cNvSpPr/>
            <p:nvPr/>
          </p:nvSpPr>
          <p:spPr>
            <a:xfrm>
              <a:off x="400549" y="3676938"/>
              <a:ext cx="116300" cy="122000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19" y="1"/>
                  </a:moveTo>
                  <a:cubicBezTo>
                    <a:pt x="177" y="1"/>
                    <a:pt x="1" y="265"/>
                    <a:pt x="1" y="528"/>
                  </a:cubicBezTo>
                  <a:cubicBezTo>
                    <a:pt x="1" y="665"/>
                    <a:pt x="50" y="792"/>
                    <a:pt x="128" y="88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2"/>
                    <a:pt x="988" y="265"/>
                    <a:pt x="900" y="167"/>
                  </a:cubicBezTo>
                  <a:cubicBezTo>
                    <a:pt x="812" y="5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6"/>
            <p:cNvSpPr/>
            <p:nvPr/>
          </p:nvSpPr>
          <p:spPr>
            <a:xfrm>
              <a:off x="382883" y="3658915"/>
              <a:ext cx="151745" cy="157005"/>
            </a:xfrm>
            <a:custGeom>
              <a:avLst/>
              <a:gdLst/>
              <a:ahLst/>
              <a:cxnLst/>
              <a:rect l="l" t="t" r="r" b="b"/>
              <a:pathLst>
                <a:path w="1340" h="1359" extrusionOk="0">
                  <a:moveTo>
                    <a:pt x="675" y="303"/>
                  </a:moveTo>
                  <a:cubicBezTo>
                    <a:pt x="1153" y="303"/>
                    <a:pt x="1153" y="1056"/>
                    <a:pt x="675" y="1056"/>
                  </a:cubicBezTo>
                  <a:cubicBezTo>
                    <a:pt x="186" y="1056"/>
                    <a:pt x="186" y="303"/>
                    <a:pt x="675" y="303"/>
                  </a:cubicBezTo>
                  <a:close/>
                  <a:moveTo>
                    <a:pt x="675" y="0"/>
                  </a:moveTo>
                  <a:cubicBezTo>
                    <a:pt x="294" y="0"/>
                    <a:pt x="0" y="293"/>
                    <a:pt x="0" y="684"/>
                  </a:cubicBezTo>
                  <a:cubicBezTo>
                    <a:pt x="0" y="850"/>
                    <a:pt x="59" y="1017"/>
                    <a:pt x="167" y="1144"/>
                  </a:cubicBezTo>
                  <a:cubicBezTo>
                    <a:pt x="294" y="1280"/>
                    <a:pt x="469" y="1359"/>
                    <a:pt x="675" y="1359"/>
                  </a:cubicBezTo>
                  <a:cubicBezTo>
                    <a:pt x="1056" y="1359"/>
                    <a:pt x="1339" y="1065"/>
                    <a:pt x="1339" y="684"/>
                  </a:cubicBezTo>
                  <a:cubicBezTo>
                    <a:pt x="1339" y="293"/>
                    <a:pt x="1056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6"/>
            <p:cNvSpPr/>
            <p:nvPr/>
          </p:nvSpPr>
          <p:spPr>
            <a:xfrm>
              <a:off x="389565" y="4019023"/>
              <a:ext cx="119584" cy="132166"/>
            </a:xfrm>
            <a:custGeom>
              <a:avLst/>
              <a:gdLst/>
              <a:ahLst/>
              <a:cxnLst/>
              <a:rect l="l" t="t" r="r" b="b"/>
              <a:pathLst>
                <a:path w="1056" h="1144" extrusionOk="0">
                  <a:moveTo>
                    <a:pt x="518" y="0"/>
                  </a:moveTo>
                  <a:cubicBezTo>
                    <a:pt x="235" y="10"/>
                    <a:pt x="0" y="245"/>
                    <a:pt x="0" y="528"/>
                  </a:cubicBezTo>
                  <a:lnTo>
                    <a:pt x="0" y="606"/>
                  </a:lnTo>
                  <a:cubicBezTo>
                    <a:pt x="0" y="890"/>
                    <a:pt x="244" y="1144"/>
                    <a:pt x="518" y="1144"/>
                  </a:cubicBezTo>
                  <a:lnTo>
                    <a:pt x="537" y="1144"/>
                  </a:lnTo>
                  <a:cubicBezTo>
                    <a:pt x="831" y="1124"/>
                    <a:pt x="1055" y="899"/>
                    <a:pt x="1055" y="616"/>
                  </a:cubicBezTo>
                  <a:lnTo>
                    <a:pt x="1055" y="528"/>
                  </a:lnTo>
                  <a:cubicBezTo>
                    <a:pt x="1055" y="245"/>
                    <a:pt x="821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6"/>
            <p:cNvSpPr/>
            <p:nvPr/>
          </p:nvSpPr>
          <p:spPr>
            <a:xfrm>
              <a:off x="371785" y="4001000"/>
              <a:ext cx="155029" cy="167172"/>
            </a:xfrm>
            <a:custGeom>
              <a:avLst/>
              <a:gdLst/>
              <a:ahLst/>
              <a:cxnLst/>
              <a:rect l="l" t="t" r="r" b="b"/>
              <a:pathLst>
                <a:path w="1369" h="1447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84"/>
                  </a:cubicBezTo>
                  <a:lnTo>
                    <a:pt x="1066" y="762"/>
                  </a:lnTo>
                  <a:cubicBezTo>
                    <a:pt x="1066" y="977"/>
                    <a:pt x="890" y="1133"/>
                    <a:pt x="685" y="1143"/>
                  </a:cubicBezTo>
                  <a:lnTo>
                    <a:pt x="675" y="1143"/>
                  </a:lnTo>
                  <a:cubicBezTo>
                    <a:pt x="480" y="1143"/>
                    <a:pt x="313" y="958"/>
                    <a:pt x="313" y="762"/>
                  </a:cubicBezTo>
                  <a:lnTo>
                    <a:pt x="313" y="68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20"/>
                    <a:pt x="1" y="322"/>
                    <a:pt x="1" y="684"/>
                  </a:cubicBezTo>
                  <a:lnTo>
                    <a:pt x="1" y="762"/>
                  </a:lnTo>
                  <a:cubicBezTo>
                    <a:pt x="1" y="1133"/>
                    <a:pt x="313" y="1446"/>
                    <a:pt x="675" y="1446"/>
                  </a:cubicBezTo>
                  <a:lnTo>
                    <a:pt x="704" y="1446"/>
                  </a:lnTo>
                  <a:cubicBezTo>
                    <a:pt x="1076" y="1427"/>
                    <a:pt x="1369" y="1133"/>
                    <a:pt x="1369" y="762"/>
                  </a:cubicBezTo>
                  <a:lnTo>
                    <a:pt x="1369" y="684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6"/>
            <p:cNvSpPr/>
            <p:nvPr/>
          </p:nvSpPr>
          <p:spPr>
            <a:xfrm>
              <a:off x="393981" y="4337309"/>
              <a:ext cx="119584" cy="131127"/>
            </a:xfrm>
            <a:custGeom>
              <a:avLst/>
              <a:gdLst/>
              <a:ahLst/>
              <a:cxnLst/>
              <a:rect l="l" t="t" r="r" b="b"/>
              <a:pathLst>
                <a:path w="1056" h="1135" extrusionOk="0">
                  <a:moveTo>
                    <a:pt x="52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607"/>
                  </a:lnTo>
                  <a:cubicBezTo>
                    <a:pt x="0" y="890"/>
                    <a:pt x="244" y="1134"/>
                    <a:pt x="518" y="1134"/>
                  </a:cubicBezTo>
                  <a:lnTo>
                    <a:pt x="538" y="1134"/>
                  </a:lnTo>
                  <a:cubicBezTo>
                    <a:pt x="831" y="1125"/>
                    <a:pt x="1055" y="890"/>
                    <a:pt x="1055" y="607"/>
                  </a:cubicBezTo>
                  <a:lnTo>
                    <a:pt x="1055" y="528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6"/>
            <p:cNvSpPr/>
            <p:nvPr/>
          </p:nvSpPr>
          <p:spPr>
            <a:xfrm>
              <a:off x="377334" y="4319286"/>
              <a:ext cx="153897" cy="167172"/>
            </a:xfrm>
            <a:custGeom>
              <a:avLst/>
              <a:gdLst/>
              <a:ahLst/>
              <a:cxnLst/>
              <a:rect l="l" t="t" r="r" b="b"/>
              <a:pathLst>
                <a:path w="1359" h="1447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63"/>
                  </a:lnTo>
                  <a:cubicBezTo>
                    <a:pt x="1056" y="978"/>
                    <a:pt x="880" y="1134"/>
                    <a:pt x="685" y="1144"/>
                  </a:cubicBezTo>
                  <a:lnTo>
                    <a:pt x="665" y="1144"/>
                  </a:lnTo>
                  <a:cubicBezTo>
                    <a:pt x="470" y="1144"/>
                    <a:pt x="303" y="958"/>
                    <a:pt x="303" y="763"/>
                  </a:cubicBezTo>
                  <a:lnTo>
                    <a:pt x="303" y="684"/>
                  </a:lnTo>
                  <a:cubicBezTo>
                    <a:pt x="303" y="470"/>
                    <a:pt x="479" y="313"/>
                    <a:pt x="675" y="303"/>
                  </a:cubicBezTo>
                  <a:close/>
                  <a:moveTo>
                    <a:pt x="665" y="1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63"/>
                  </a:lnTo>
                  <a:cubicBezTo>
                    <a:pt x="1" y="1134"/>
                    <a:pt x="303" y="1447"/>
                    <a:pt x="665" y="1447"/>
                  </a:cubicBezTo>
                  <a:lnTo>
                    <a:pt x="694" y="1447"/>
                  </a:lnTo>
                  <a:cubicBezTo>
                    <a:pt x="1066" y="1427"/>
                    <a:pt x="1359" y="1134"/>
                    <a:pt x="1359" y="763"/>
                  </a:cubicBezTo>
                  <a:lnTo>
                    <a:pt x="1359" y="684"/>
                  </a:lnTo>
                  <a:cubicBezTo>
                    <a:pt x="1359" y="313"/>
                    <a:pt x="1056" y="1"/>
                    <a:pt x="6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6"/>
            <p:cNvSpPr/>
            <p:nvPr/>
          </p:nvSpPr>
          <p:spPr>
            <a:xfrm>
              <a:off x="377334" y="4669227"/>
              <a:ext cx="116300" cy="122000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09" y="1"/>
                  </a:moveTo>
                  <a:cubicBezTo>
                    <a:pt x="176" y="1"/>
                    <a:pt x="1" y="264"/>
                    <a:pt x="1" y="528"/>
                  </a:cubicBezTo>
                  <a:cubicBezTo>
                    <a:pt x="1" y="665"/>
                    <a:pt x="40" y="792"/>
                    <a:pt x="128" y="890"/>
                  </a:cubicBezTo>
                  <a:cubicBezTo>
                    <a:pt x="216" y="997"/>
                    <a:pt x="352" y="1056"/>
                    <a:pt x="50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1"/>
                    <a:pt x="978" y="264"/>
                    <a:pt x="900" y="176"/>
                  </a:cubicBezTo>
                  <a:cubicBezTo>
                    <a:pt x="802" y="59"/>
                    <a:pt x="665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6"/>
            <p:cNvSpPr/>
            <p:nvPr/>
          </p:nvSpPr>
          <p:spPr>
            <a:xfrm>
              <a:off x="359669" y="4652360"/>
              <a:ext cx="151632" cy="157005"/>
            </a:xfrm>
            <a:custGeom>
              <a:avLst/>
              <a:gdLst/>
              <a:ahLst/>
              <a:cxnLst/>
              <a:rect l="l" t="t" r="r" b="b"/>
              <a:pathLst>
                <a:path w="1339" h="1359" extrusionOk="0">
                  <a:moveTo>
                    <a:pt x="665" y="303"/>
                  </a:moveTo>
                  <a:cubicBezTo>
                    <a:pt x="1153" y="303"/>
                    <a:pt x="1153" y="1055"/>
                    <a:pt x="665" y="1055"/>
                  </a:cubicBezTo>
                  <a:cubicBezTo>
                    <a:pt x="186" y="1055"/>
                    <a:pt x="186" y="303"/>
                    <a:pt x="665" y="303"/>
                  </a:cubicBezTo>
                  <a:close/>
                  <a:moveTo>
                    <a:pt x="665" y="0"/>
                  </a:moveTo>
                  <a:cubicBezTo>
                    <a:pt x="284" y="0"/>
                    <a:pt x="0" y="293"/>
                    <a:pt x="0" y="674"/>
                  </a:cubicBezTo>
                  <a:cubicBezTo>
                    <a:pt x="0" y="850"/>
                    <a:pt x="59" y="1016"/>
                    <a:pt x="166" y="1133"/>
                  </a:cubicBezTo>
                  <a:cubicBezTo>
                    <a:pt x="284" y="1280"/>
                    <a:pt x="469" y="1358"/>
                    <a:pt x="665" y="1358"/>
                  </a:cubicBezTo>
                  <a:cubicBezTo>
                    <a:pt x="1046" y="1358"/>
                    <a:pt x="1339" y="1065"/>
                    <a:pt x="1339" y="674"/>
                  </a:cubicBezTo>
                  <a:cubicBezTo>
                    <a:pt x="1339" y="508"/>
                    <a:pt x="1280" y="342"/>
                    <a:pt x="1173" y="225"/>
                  </a:cubicBezTo>
                  <a:cubicBezTo>
                    <a:pt x="1046" y="78"/>
                    <a:pt x="870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6"/>
            <p:cNvSpPr/>
            <p:nvPr/>
          </p:nvSpPr>
          <p:spPr>
            <a:xfrm>
              <a:off x="397265" y="4987629"/>
              <a:ext cx="128417" cy="131011"/>
            </a:xfrm>
            <a:custGeom>
              <a:avLst/>
              <a:gdLst/>
              <a:ahLst/>
              <a:cxnLst/>
              <a:rect l="l" t="t" r="r" b="b"/>
              <a:pathLst>
                <a:path w="1134" h="1134" extrusionOk="0">
                  <a:moveTo>
                    <a:pt x="557" y="0"/>
                  </a:moveTo>
                  <a:cubicBezTo>
                    <a:pt x="460" y="0"/>
                    <a:pt x="362" y="29"/>
                    <a:pt x="274" y="68"/>
                  </a:cubicBezTo>
                  <a:cubicBezTo>
                    <a:pt x="157" y="147"/>
                    <a:pt x="59" y="274"/>
                    <a:pt x="30" y="391"/>
                  </a:cubicBezTo>
                  <a:cubicBezTo>
                    <a:pt x="0" y="547"/>
                    <a:pt x="20" y="684"/>
                    <a:pt x="88" y="801"/>
                  </a:cubicBezTo>
                  <a:cubicBezTo>
                    <a:pt x="157" y="958"/>
                    <a:pt x="284" y="1085"/>
                    <a:pt x="450" y="1124"/>
                  </a:cubicBezTo>
                  <a:cubicBezTo>
                    <a:pt x="489" y="1134"/>
                    <a:pt x="538" y="1134"/>
                    <a:pt x="577" y="1134"/>
                  </a:cubicBezTo>
                  <a:cubicBezTo>
                    <a:pt x="811" y="1134"/>
                    <a:pt x="1017" y="987"/>
                    <a:pt x="1095" y="752"/>
                  </a:cubicBezTo>
                  <a:cubicBezTo>
                    <a:pt x="1134" y="606"/>
                    <a:pt x="1114" y="430"/>
                    <a:pt x="1036" y="293"/>
                  </a:cubicBezTo>
                  <a:cubicBezTo>
                    <a:pt x="948" y="137"/>
                    <a:pt x="821" y="68"/>
                    <a:pt x="704" y="20"/>
                  </a:cubicBezTo>
                  <a:cubicBezTo>
                    <a:pt x="655" y="10"/>
                    <a:pt x="606" y="0"/>
                    <a:pt x="5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16"/>
            <p:cNvSpPr/>
            <p:nvPr/>
          </p:nvSpPr>
          <p:spPr>
            <a:xfrm>
              <a:off x="379599" y="4969490"/>
              <a:ext cx="164994" cy="167172"/>
            </a:xfrm>
            <a:custGeom>
              <a:avLst/>
              <a:gdLst/>
              <a:ahLst/>
              <a:cxnLst/>
              <a:rect l="l" t="t" r="r" b="b"/>
              <a:pathLst>
                <a:path w="1457" h="1447" extrusionOk="0">
                  <a:moveTo>
                    <a:pt x="713" y="313"/>
                  </a:moveTo>
                  <a:cubicBezTo>
                    <a:pt x="743" y="313"/>
                    <a:pt x="772" y="313"/>
                    <a:pt x="801" y="323"/>
                  </a:cubicBezTo>
                  <a:cubicBezTo>
                    <a:pt x="919" y="372"/>
                    <a:pt x="997" y="421"/>
                    <a:pt x="1065" y="528"/>
                  </a:cubicBezTo>
                  <a:cubicBezTo>
                    <a:pt x="1114" y="626"/>
                    <a:pt x="1134" y="753"/>
                    <a:pt x="1104" y="870"/>
                  </a:cubicBezTo>
                  <a:cubicBezTo>
                    <a:pt x="1046" y="1036"/>
                    <a:pt x="899" y="1144"/>
                    <a:pt x="733" y="1144"/>
                  </a:cubicBezTo>
                  <a:cubicBezTo>
                    <a:pt x="704" y="1144"/>
                    <a:pt x="674" y="1134"/>
                    <a:pt x="635" y="1134"/>
                  </a:cubicBezTo>
                  <a:cubicBezTo>
                    <a:pt x="518" y="1105"/>
                    <a:pt x="420" y="997"/>
                    <a:pt x="381" y="880"/>
                  </a:cubicBezTo>
                  <a:lnTo>
                    <a:pt x="371" y="880"/>
                  </a:lnTo>
                  <a:cubicBezTo>
                    <a:pt x="323" y="792"/>
                    <a:pt x="313" y="685"/>
                    <a:pt x="342" y="587"/>
                  </a:cubicBezTo>
                  <a:cubicBezTo>
                    <a:pt x="362" y="499"/>
                    <a:pt x="430" y="411"/>
                    <a:pt x="508" y="362"/>
                  </a:cubicBezTo>
                  <a:cubicBezTo>
                    <a:pt x="567" y="333"/>
                    <a:pt x="645" y="313"/>
                    <a:pt x="713" y="313"/>
                  </a:cubicBezTo>
                  <a:close/>
                  <a:moveTo>
                    <a:pt x="713" y="1"/>
                  </a:moveTo>
                  <a:cubicBezTo>
                    <a:pt x="586" y="1"/>
                    <a:pt x="459" y="40"/>
                    <a:pt x="352" y="98"/>
                  </a:cubicBezTo>
                  <a:cubicBezTo>
                    <a:pt x="196" y="186"/>
                    <a:pt x="78" y="352"/>
                    <a:pt x="39" y="519"/>
                  </a:cubicBezTo>
                  <a:cubicBezTo>
                    <a:pt x="0" y="704"/>
                    <a:pt x="20" y="880"/>
                    <a:pt x="108" y="1027"/>
                  </a:cubicBezTo>
                  <a:cubicBezTo>
                    <a:pt x="196" y="1232"/>
                    <a:pt x="362" y="1378"/>
                    <a:pt x="567" y="1427"/>
                  </a:cubicBezTo>
                  <a:cubicBezTo>
                    <a:pt x="625" y="1437"/>
                    <a:pt x="674" y="1447"/>
                    <a:pt x="733" y="1447"/>
                  </a:cubicBezTo>
                  <a:cubicBezTo>
                    <a:pt x="1036" y="1447"/>
                    <a:pt x="1300" y="1251"/>
                    <a:pt x="1388" y="958"/>
                  </a:cubicBezTo>
                  <a:cubicBezTo>
                    <a:pt x="1456" y="773"/>
                    <a:pt x="1427" y="558"/>
                    <a:pt x="1329" y="382"/>
                  </a:cubicBezTo>
                  <a:cubicBezTo>
                    <a:pt x="1212" y="186"/>
                    <a:pt x="1055" y="98"/>
                    <a:pt x="919" y="40"/>
                  </a:cubicBezTo>
                  <a:cubicBezTo>
                    <a:pt x="850" y="20"/>
                    <a:pt x="782" y="1"/>
                    <a:pt x="7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16"/>
            <p:cNvSpPr/>
            <p:nvPr/>
          </p:nvSpPr>
          <p:spPr>
            <a:xfrm>
              <a:off x="393981" y="5373615"/>
              <a:ext cx="119584" cy="126621"/>
            </a:xfrm>
            <a:custGeom>
              <a:avLst/>
              <a:gdLst/>
              <a:ahLst/>
              <a:cxnLst/>
              <a:rect l="l" t="t" r="r" b="b"/>
              <a:pathLst>
                <a:path w="1056" h="1096" extrusionOk="0">
                  <a:moveTo>
                    <a:pt x="52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4" y="1095"/>
                    <a:pt x="518" y="1095"/>
                  </a:cubicBezTo>
                  <a:lnTo>
                    <a:pt x="538" y="1095"/>
                  </a:lnTo>
                  <a:cubicBezTo>
                    <a:pt x="831" y="1085"/>
                    <a:pt x="1055" y="851"/>
                    <a:pt x="1055" y="568"/>
                  </a:cubicBezTo>
                  <a:lnTo>
                    <a:pt x="1055" y="528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16"/>
            <p:cNvSpPr/>
            <p:nvPr/>
          </p:nvSpPr>
          <p:spPr>
            <a:xfrm>
              <a:off x="377334" y="5355592"/>
              <a:ext cx="153897" cy="162666"/>
            </a:xfrm>
            <a:custGeom>
              <a:avLst/>
              <a:gdLst/>
              <a:ahLst/>
              <a:cxnLst/>
              <a:rect l="l" t="t" r="r" b="b"/>
              <a:pathLst>
                <a:path w="1359" h="1408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24"/>
                  </a:lnTo>
                  <a:cubicBezTo>
                    <a:pt x="1056" y="939"/>
                    <a:pt x="880" y="1095"/>
                    <a:pt x="685" y="1095"/>
                  </a:cubicBezTo>
                  <a:lnTo>
                    <a:pt x="665" y="1095"/>
                  </a:lnTo>
                  <a:cubicBezTo>
                    <a:pt x="470" y="1095"/>
                    <a:pt x="303" y="919"/>
                    <a:pt x="303" y="724"/>
                  </a:cubicBezTo>
                  <a:lnTo>
                    <a:pt x="303" y="684"/>
                  </a:lnTo>
                  <a:cubicBezTo>
                    <a:pt x="303" y="469"/>
                    <a:pt x="479" y="313"/>
                    <a:pt x="675" y="303"/>
                  </a:cubicBezTo>
                  <a:close/>
                  <a:moveTo>
                    <a:pt x="66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03" y="1408"/>
                    <a:pt x="665" y="1408"/>
                  </a:cubicBezTo>
                  <a:lnTo>
                    <a:pt x="694" y="1408"/>
                  </a:lnTo>
                  <a:cubicBezTo>
                    <a:pt x="1066" y="1388"/>
                    <a:pt x="1359" y="1085"/>
                    <a:pt x="1359" y="724"/>
                  </a:cubicBezTo>
                  <a:lnTo>
                    <a:pt x="1359" y="684"/>
                  </a:lnTo>
                  <a:cubicBezTo>
                    <a:pt x="1359" y="313"/>
                    <a:pt x="1056" y="0"/>
                    <a:pt x="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6"/>
            <p:cNvSpPr/>
            <p:nvPr/>
          </p:nvSpPr>
          <p:spPr>
            <a:xfrm>
              <a:off x="384016" y="5745045"/>
              <a:ext cx="135098" cy="126505"/>
            </a:xfrm>
            <a:custGeom>
              <a:avLst/>
              <a:gdLst/>
              <a:ahLst/>
              <a:cxnLst/>
              <a:rect l="l" t="t" r="r" b="b"/>
              <a:pathLst>
                <a:path w="1193" h="1095" extrusionOk="0">
                  <a:moveTo>
                    <a:pt x="577" y="1"/>
                  </a:moveTo>
                  <a:cubicBezTo>
                    <a:pt x="430" y="1"/>
                    <a:pt x="293" y="59"/>
                    <a:pt x="196" y="157"/>
                  </a:cubicBezTo>
                  <a:cubicBezTo>
                    <a:pt x="0" y="372"/>
                    <a:pt x="0" y="694"/>
                    <a:pt x="205" y="899"/>
                  </a:cubicBezTo>
                  <a:lnTo>
                    <a:pt x="244" y="939"/>
                  </a:lnTo>
                  <a:cubicBezTo>
                    <a:pt x="342" y="1036"/>
                    <a:pt x="479" y="1095"/>
                    <a:pt x="626" y="1095"/>
                  </a:cubicBezTo>
                  <a:cubicBezTo>
                    <a:pt x="772" y="1095"/>
                    <a:pt x="909" y="1036"/>
                    <a:pt x="997" y="939"/>
                  </a:cubicBezTo>
                  <a:cubicBezTo>
                    <a:pt x="1192" y="714"/>
                    <a:pt x="1192" y="391"/>
                    <a:pt x="997" y="196"/>
                  </a:cubicBezTo>
                  <a:lnTo>
                    <a:pt x="948" y="147"/>
                  </a:lnTo>
                  <a:cubicBezTo>
                    <a:pt x="850" y="49"/>
                    <a:pt x="714" y="1"/>
                    <a:pt x="5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6"/>
            <p:cNvSpPr/>
            <p:nvPr/>
          </p:nvSpPr>
          <p:spPr>
            <a:xfrm>
              <a:off x="365217" y="5727022"/>
              <a:ext cx="173827" cy="161511"/>
            </a:xfrm>
            <a:custGeom>
              <a:avLst/>
              <a:gdLst/>
              <a:ahLst/>
              <a:cxnLst/>
              <a:rect l="l" t="t" r="r" b="b"/>
              <a:pathLst>
                <a:path w="1535" h="1398" extrusionOk="0">
                  <a:moveTo>
                    <a:pt x="743" y="303"/>
                  </a:moveTo>
                  <a:cubicBezTo>
                    <a:pt x="840" y="303"/>
                    <a:pt x="938" y="342"/>
                    <a:pt x="1007" y="411"/>
                  </a:cubicBezTo>
                  <a:lnTo>
                    <a:pt x="1055" y="459"/>
                  </a:lnTo>
                  <a:cubicBezTo>
                    <a:pt x="1202" y="606"/>
                    <a:pt x="1192" y="841"/>
                    <a:pt x="1055" y="987"/>
                  </a:cubicBezTo>
                  <a:cubicBezTo>
                    <a:pt x="987" y="1065"/>
                    <a:pt x="889" y="1095"/>
                    <a:pt x="792" y="1095"/>
                  </a:cubicBezTo>
                  <a:cubicBezTo>
                    <a:pt x="694" y="1095"/>
                    <a:pt x="596" y="1055"/>
                    <a:pt x="518" y="987"/>
                  </a:cubicBezTo>
                  <a:lnTo>
                    <a:pt x="479" y="948"/>
                  </a:lnTo>
                  <a:cubicBezTo>
                    <a:pt x="332" y="801"/>
                    <a:pt x="342" y="567"/>
                    <a:pt x="479" y="411"/>
                  </a:cubicBezTo>
                  <a:cubicBezTo>
                    <a:pt x="547" y="342"/>
                    <a:pt x="645" y="303"/>
                    <a:pt x="743" y="303"/>
                  </a:cubicBezTo>
                  <a:close/>
                  <a:moveTo>
                    <a:pt x="743" y="0"/>
                  </a:moveTo>
                  <a:cubicBezTo>
                    <a:pt x="547" y="0"/>
                    <a:pt x="371" y="78"/>
                    <a:pt x="254" y="205"/>
                  </a:cubicBezTo>
                  <a:cubicBezTo>
                    <a:pt x="0" y="489"/>
                    <a:pt x="0" y="899"/>
                    <a:pt x="264" y="1163"/>
                  </a:cubicBezTo>
                  <a:lnTo>
                    <a:pt x="283" y="1183"/>
                  </a:lnTo>
                  <a:lnTo>
                    <a:pt x="303" y="1202"/>
                  </a:lnTo>
                  <a:cubicBezTo>
                    <a:pt x="430" y="1329"/>
                    <a:pt x="606" y="1397"/>
                    <a:pt x="792" y="1397"/>
                  </a:cubicBezTo>
                  <a:cubicBezTo>
                    <a:pt x="977" y="1397"/>
                    <a:pt x="1153" y="1329"/>
                    <a:pt x="1280" y="1192"/>
                  </a:cubicBezTo>
                  <a:cubicBezTo>
                    <a:pt x="1534" y="919"/>
                    <a:pt x="1524" y="499"/>
                    <a:pt x="1270" y="244"/>
                  </a:cubicBezTo>
                  <a:lnTo>
                    <a:pt x="1251" y="225"/>
                  </a:lnTo>
                  <a:lnTo>
                    <a:pt x="1222" y="196"/>
                  </a:lnTo>
                  <a:cubicBezTo>
                    <a:pt x="1104" y="69"/>
                    <a:pt x="919" y="0"/>
                    <a:pt x="7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6"/>
            <p:cNvSpPr/>
            <p:nvPr/>
          </p:nvSpPr>
          <p:spPr>
            <a:xfrm>
              <a:off x="371785" y="6134497"/>
              <a:ext cx="117432" cy="123155"/>
            </a:xfrm>
            <a:custGeom>
              <a:avLst/>
              <a:gdLst/>
              <a:ahLst/>
              <a:cxnLst/>
              <a:rect l="l" t="t" r="r" b="b"/>
              <a:pathLst>
                <a:path w="1037" h="1066" extrusionOk="0">
                  <a:moveTo>
                    <a:pt x="519" y="1"/>
                  </a:moveTo>
                  <a:cubicBezTo>
                    <a:pt x="177" y="1"/>
                    <a:pt x="1" y="274"/>
                    <a:pt x="1" y="528"/>
                  </a:cubicBezTo>
                  <a:cubicBezTo>
                    <a:pt x="1" y="665"/>
                    <a:pt x="50" y="792"/>
                    <a:pt x="128" y="890"/>
                  </a:cubicBezTo>
                  <a:cubicBezTo>
                    <a:pt x="225" y="997"/>
                    <a:pt x="362" y="1066"/>
                    <a:pt x="519" y="1066"/>
                  </a:cubicBezTo>
                  <a:cubicBezTo>
                    <a:pt x="861" y="1066"/>
                    <a:pt x="1036" y="792"/>
                    <a:pt x="1036" y="528"/>
                  </a:cubicBezTo>
                  <a:cubicBezTo>
                    <a:pt x="1036" y="401"/>
                    <a:pt x="988" y="274"/>
                    <a:pt x="909" y="176"/>
                  </a:cubicBezTo>
                  <a:cubicBezTo>
                    <a:pt x="812" y="6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16"/>
            <p:cNvSpPr/>
            <p:nvPr/>
          </p:nvSpPr>
          <p:spPr>
            <a:xfrm>
              <a:off x="355252" y="6117630"/>
              <a:ext cx="150613" cy="157005"/>
            </a:xfrm>
            <a:custGeom>
              <a:avLst/>
              <a:gdLst/>
              <a:ahLst/>
              <a:cxnLst/>
              <a:rect l="l" t="t" r="r" b="b"/>
              <a:pathLst>
                <a:path w="1330" h="1359" extrusionOk="0">
                  <a:moveTo>
                    <a:pt x="665" y="303"/>
                  </a:moveTo>
                  <a:cubicBezTo>
                    <a:pt x="1153" y="303"/>
                    <a:pt x="1153" y="1055"/>
                    <a:pt x="665" y="1055"/>
                  </a:cubicBezTo>
                  <a:cubicBezTo>
                    <a:pt x="186" y="1055"/>
                    <a:pt x="186" y="303"/>
                    <a:pt x="665" y="303"/>
                  </a:cubicBezTo>
                  <a:close/>
                  <a:moveTo>
                    <a:pt x="665" y="0"/>
                  </a:moveTo>
                  <a:cubicBezTo>
                    <a:pt x="284" y="0"/>
                    <a:pt x="0" y="293"/>
                    <a:pt x="0" y="684"/>
                  </a:cubicBezTo>
                  <a:cubicBezTo>
                    <a:pt x="0" y="850"/>
                    <a:pt x="59" y="1016"/>
                    <a:pt x="166" y="1133"/>
                  </a:cubicBezTo>
                  <a:cubicBezTo>
                    <a:pt x="284" y="1280"/>
                    <a:pt x="469" y="1358"/>
                    <a:pt x="665" y="1358"/>
                  </a:cubicBezTo>
                  <a:cubicBezTo>
                    <a:pt x="1046" y="1358"/>
                    <a:pt x="1329" y="1065"/>
                    <a:pt x="1329" y="674"/>
                  </a:cubicBezTo>
                  <a:cubicBezTo>
                    <a:pt x="1329" y="508"/>
                    <a:pt x="1270" y="342"/>
                    <a:pt x="1173" y="225"/>
                  </a:cubicBezTo>
                  <a:cubicBezTo>
                    <a:pt x="1046" y="78"/>
                    <a:pt x="870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16"/>
            <p:cNvSpPr/>
            <p:nvPr/>
          </p:nvSpPr>
          <p:spPr>
            <a:xfrm>
              <a:off x="404966" y="6452898"/>
              <a:ext cx="117432" cy="122000"/>
            </a:xfrm>
            <a:custGeom>
              <a:avLst/>
              <a:gdLst/>
              <a:ahLst/>
              <a:cxnLst/>
              <a:rect l="l" t="t" r="r" b="b"/>
              <a:pathLst>
                <a:path w="1037" h="1056" extrusionOk="0">
                  <a:moveTo>
                    <a:pt x="519" y="0"/>
                  </a:moveTo>
                  <a:cubicBezTo>
                    <a:pt x="177" y="0"/>
                    <a:pt x="1" y="264"/>
                    <a:pt x="1" y="528"/>
                  </a:cubicBezTo>
                  <a:cubicBezTo>
                    <a:pt x="1" y="792"/>
                    <a:pt x="177" y="1055"/>
                    <a:pt x="519" y="1055"/>
                  </a:cubicBezTo>
                  <a:cubicBezTo>
                    <a:pt x="861" y="1055"/>
                    <a:pt x="1037" y="792"/>
                    <a:pt x="1037" y="528"/>
                  </a:cubicBezTo>
                  <a:cubicBezTo>
                    <a:pt x="1037" y="391"/>
                    <a:pt x="988" y="264"/>
                    <a:pt x="910" y="176"/>
                  </a:cubicBezTo>
                  <a:cubicBezTo>
                    <a:pt x="812" y="59"/>
                    <a:pt x="675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16"/>
            <p:cNvSpPr/>
            <p:nvPr/>
          </p:nvSpPr>
          <p:spPr>
            <a:xfrm>
              <a:off x="388432" y="6435915"/>
              <a:ext cx="150613" cy="157005"/>
            </a:xfrm>
            <a:custGeom>
              <a:avLst/>
              <a:gdLst/>
              <a:ahLst/>
              <a:cxnLst/>
              <a:rect l="l" t="t" r="r" b="b"/>
              <a:pathLst>
                <a:path w="1330" h="1359" extrusionOk="0">
                  <a:moveTo>
                    <a:pt x="665" y="303"/>
                  </a:moveTo>
                  <a:cubicBezTo>
                    <a:pt x="1144" y="303"/>
                    <a:pt x="1144" y="1056"/>
                    <a:pt x="665" y="1056"/>
                  </a:cubicBezTo>
                  <a:cubicBezTo>
                    <a:pt x="176" y="1056"/>
                    <a:pt x="186" y="303"/>
                    <a:pt x="665" y="303"/>
                  </a:cubicBezTo>
                  <a:close/>
                  <a:moveTo>
                    <a:pt x="665" y="1"/>
                  </a:moveTo>
                  <a:cubicBezTo>
                    <a:pt x="284" y="1"/>
                    <a:pt x="0" y="294"/>
                    <a:pt x="0" y="675"/>
                  </a:cubicBezTo>
                  <a:cubicBezTo>
                    <a:pt x="0" y="1066"/>
                    <a:pt x="284" y="1359"/>
                    <a:pt x="665" y="1359"/>
                  </a:cubicBezTo>
                  <a:cubicBezTo>
                    <a:pt x="860" y="1359"/>
                    <a:pt x="1046" y="1281"/>
                    <a:pt x="1163" y="1134"/>
                  </a:cubicBezTo>
                  <a:cubicBezTo>
                    <a:pt x="1271" y="1007"/>
                    <a:pt x="1329" y="851"/>
                    <a:pt x="1329" y="675"/>
                  </a:cubicBezTo>
                  <a:cubicBezTo>
                    <a:pt x="1329" y="294"/>
                    <a:pt x="1046" y="1"/>
                    <a:pt x="6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16"/>
            <p:cNvSpPr/>
            <p:nvPr/>
          </p:nvSpPr>
          <p:spPr>
            <a:xfrm>
              <a:off x="389565" y="6728322"/>
              <a:ext cx="125133" cy="126505"/>
            </a:xfrm>
            <a:custGeom>
              <a:avLst/>
              <a:gdLst/>
              <a:ahLst/>
              <a:cxnLst/>
              <a:rect l="l" t="t" r="r" b="b"/>
              <a:pathLst>
                <a:path w="1105" h="1095" extrusionOk="0">
                  <a:moveTo>
                    <a:pt x="567" y="0"/>
                  </a:moveTo>
                  <a:cubicBezTo>
                    <a:pt x="430" y="0"/>
                    <a:pt x="293" y="49"/>
                    <a:pt x="195" y="147"/>
                  </a:cubicBezTo>
                  <a:lnTo>
                    <a:pt x="156" y="196"/>
                  </a:lnTo>
                  <a:cubicBezTo>
                    <a:pt x="59" y="293"/>
                    <a:pt x="0" y="440"/>
                    <a:pt x="0" y="587"/>
                  </a:cubicBezTo>
                  <a:cubicBezTo>
                    <a:pt x="10" y="723"/>
                    <a:pt x="59" y="850"/>
                    <a:pt x="156" y="948"/>
                  </a:cubicBezTo>
                  <a:cubicBezTo>
                    <a:pt x="264" y="1036"/>
                    <a:pt x="401" y="1095"/>
                    <a:pt x="537" y="1095"/>
                  </a:cubicBezTo>
                  <a:cubicBezTo>
                    <a:pt x="674" y="1095"/>
                    <a:pt x="801" y="1036"/>
                    <a:pt x="899" y="938"/>
                  </a:cubicBezTo>
                  <a:lnTo>
                    <a:pt x="948" y="899"/>
                  </a:lnTo>
                  <a:cubicBezTo>
                    <a:pt x="1046" y="801"/>
                    <a:pt x="1104" y="655"/>
                    <a:pt x="1094" y="508"/>
                  </a:cubicBezTo>
                  <a:cubicBezTo>
                    <a:pt x="1094" y="362"/>
                    <a:pt x="1036" y="235"/>
                    <a:pt x="938" y="147"/>
                  </a:cubicBezTo>
                  <a:cubicBezTo>
                    <a:pt x="840" y="49"/>
                    <a:pt x="704" y="0"/>
                    <a:pt x="5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16"/>
            <p:cNvSpPr/>
            <p:nvPr/>
          </p:nvSpPr>
          <p:spPr>
            <a:xfrm>
              <a:off x="371785" y="6710184"/>
              <a:ext cx="159445" cy="161626"/>
            </a:xfrm>
            <a:custGeom>
              <a:avLst/>
              <a:gdLst/>
              <a:ahLst/>
              <a:cxnLst/>
              <a:rect l="l" t="t" r="r" b="b"/>
              <a:pathLst>
                <a:path w="1408" h="1399" extrusionOk="0">
                  <a:moveTo>
                    <a:pt x="724" y="314"/>
                  </a:moveTo>
                  <a:cubicBezTo>
                    <a:pt x="822" y="314"/>
                    <a:pt x="919" y="343"/>
                    <a:pt x="997" y="421"/>
                  </a:cubicBezTo>
                  <a:cubicBezTo>
                    <a:pt x="1144" y="558"/>
                    <a:pt x="1134" y="812"/>
                    <a:pt x="997" y="949"/>
                  </a:cubicBezTo>
                  <a:lnTo>
                    <a:pt x="949" y="988"/>
                  </a:lnTo>
                  <a:cubicBezTo>
                    <a:pt x="880" y="1066"/>
                    <a:pt x="782" y="1095"/>
                    <a:pt x="694" y="1095"/>
                  </a:cubicBezTo>
                  <a:cubicBezTo>
                    <a:pt x="597" y="1095"/>
                    <a:pt x="499" y="1056"/>
                    <a:pt x="421" y="988"/>
                  </a:cubicBezTo>
                  <a:cubicBezTo>
                    <a:pt x="274" y="851"/>
                    <a:pt x="284" y="597"/>
                    <a:pt x="421" y="460"/>
                  </a:cubicBezTo>
                  <a:lnTo>
                    <a:pt x="460" y="421"/>
                  </a:lnTo>
                  <a:cubicBezTo>
                    <a:pt x="538" y="343"/>
                    <a:pt x="626" y="314"/>
                    <a:pt x="724" y="314"/>
                  </a:cubicBezTo>
                  <a:close/>
                  <a:moveTo>
                    <a:pt x="724" y="1"/>
                  </a:moveTo>
                  <a:cubicBezTo>
                    <a:pt x="538" y="1"/>
                    <a:pt x="372" y="69"/>
                    <a:pt x="245" y="196"/>
                  </a:cubicBezTo>
                  <a:lnTo>
                    <a:pt x="206" y="245"/>
                  </a:lnTo>
                  <a:cubicBezTo>
                    <a:pt x="79" y="372"/>
                    <a:pt x="1" y="558"/>
                    <a:pt x="11" y="744"/>
                  </a:cubicBezTo>
                  <a:cubicBezTo>
                    <a:pt x="11" y="929"/>
                    <a:pt x="89" y="1095"/>
                    <a:pt x="216" y="1213"/>
                  </a:cubicBezTo>
                  <a:cubicBezTo>
                    <a:pt x="343" y="1330"/>
                    <a:pt x="519" y="1398"/>
                    <a:pt x="694" y="1398"/>
                  </a:cubicBezTo>
                  <a:cubicBezTo>
                    <a:pt x="870" y="1398"/>
                    <a:pt x="1036" y="1330"/>
                    <a:pt x="1164" y="1203"/>
                  </a:cubicBezTo>
                  <a:lnTo>
                    <a:pt x="1173" y="1193"/>
                  </a:lnTo>
                  <a:lnTo>
                    <a:pt x="1212" y="1164"/>
                  </a:lnTo>
                  <a:cubicBezTo>
                    <a:pt x="1339" y="1037"/>
                    <a:pt x="1408" y="851"/>
                    <a:pt x="1408" y="665"/>
                  </a:cubicBezTo>
                  <a:cubicBezTo>
                    <a:pt x="1398" y="480"/>
                    <a:pt x="1330" y="314"/>
                    <a:pt x="1203" y="196"/>
                  </a:cubicBezTo>
                  <a:cubicBezTo>
                    <a:pt x="1066" y="69"/>
                    <a:pt x="900" y="1"/>
                    <a:pt x="7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16"/>
            <p:cNvSpPr/>
            <p:nvPr/>
          </p:nvSpPr>
          <p:spPr>
            <a:xfrm>
              <a:off x="371785" y="2212824"/>
              <a:ext cx="155029" cy="162666"/>
            </a:xfrm>
            <a:custGeom>
              <a:avLst/>
              <a:gdLst/>
              <a:ahLst/>
              <a:cxnLst/>
              <a:rect l="l" t="t" r="r" b="b"/>
              <a:pathLst>
                <a:path w="1369" h="1408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84"/>
                  </a:cubicBezTo>
                  <a:lnTo>
                    <a:pt x="1066" y="724"/>
                  </a:lnTo>
                  <a:cubicBezTo>
                    <a:pt x="106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80" y="1095"/>
                    <a:pt x="313" y="909"/>
                    <a:pt x="313" y="724"/>
                  </a:cubicBezTo>
                  <a:lnTo>
                    <a:pt x="313" y="68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13" y="1408"/>
                    <a:pt x="675" y="1408"/>
                  </a:cubicBezTo>
                  <a:lnTo>
                    <a:pt x="704" y="1408"/>
                  </a:lnTo>
                  <a:cubicBezTo>
                    <a:pt x="1076" y="1388"/>
                    <a:pt x="1369" y="1085"/>
                    <a:pt x="1369" y="724"/>
                  </a:cubicBezTo>
                  <a:lnTo>
                    <a:pt x="1369" y="684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16"/>
            <p:cNvSpPr/>
            <p:nvPr/>
          </p:nvSpPr>
          <p:spPr>
            <a:xfrm>
              <a:off x="414931" y="2562765"/>
              <a:ext cx="116300" cy="122000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19" y="1"/>
                  </a:moveTo>
                  <a:cubicBezTo>
                    <a:pt x="177" y="1"/>
                    <a:pt x="1" y="264"/>
                    <a:pt x="1" y="528"/>
                  </a:cubicBezTo>
                  <a:cubicBezTo>
                    <a:pt x="1" y="665"/>
                    <a:pt x="40" y="792"/>
                    <a:pt x="128" y="89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1"/>
                    <a:pt x="988" y="264"/>
                    <a:pt x="900" y="176"/>
                  </a:cubicBezTo>
                  <a:cubicBezTo>
                    <a:pt x="812" y="59"/>
                    <a:pt x="66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6"/>
            <p:cNvSpPr/>
            <p:nvPr/>
          </p:nvSpPr>
          <p:spPr>
            <a:xfrm>
              <a:off x="397265" y="2545782"/>
              <a:ext cx="151745" cy="157121"/>
            </a:xfrm>
            <a:custGeom>
              <a:avLst/>
              <a:gdLst/>
              <a:ahLst/>
              <a:cxnLst/>
              <a:rect l="l" t="t" r="r" b="b"/>
              <a:pathLst>
                <a:path w="1340" h="1360" extrusionOk="0">
                  <a:moveTo>
                    <a:pt x="675" y="304"/>
                  </a:moveTo>
                  <a:cubicBezTo>
                    <a:pt x="1153" y="304"/>
                    <a:pt x="1153" y="1056"/>
                    <a:pt x="675" y="1056"/>
                  </a:cubicBezTo>
                  <a:cubicBezTo>
                    <a:pt x="186" y="1056"/>
                    <a:pt x="186" y="304"/>
                    <a:pt x="675" y="304"/>
                  </a:cubicBezTo>
                  <a:close/>
                  <a:moveTo>
                    <a:pt x="675" y="1"/>
                  </a:moveTo>
                  <a:cubicBezTo>
                    <a:pt x="294" y="1"/>
                    <a:pt x="0" y="294"/>
                    <a:pt x="0" y="675"/>
                  </a:cubicBezTo>
                  <a:cubicBezTo>
                    <a:pt x="0" y="851"/>
                    <a:pt x="59" y="1017"/>
                    <a:pt x="167" y="1134"/>
                  </a:cubicBezTo>
                  <a:cubicBezTo>
                    <a:pt x="294" y="1281"/>
                    <a:pt x="469" y="1359"/>
                    <a:pt x="675" y="1359"/>
                  </a:cubicBezTo>
                  <a:cubicBezTo>
                    <a:pt x="870" y="1359"/>
                    <a:pt x="1046" y="1281"/>
                    <a:pt x="1173" y="1134"/>
                  </a:cubicBezTo>
                  <a:cubicBezTo>
                    <a:pt x="1281" y="1017"/>
                    <a:pt x="1339" y="851"/>
                    <a:pt x="1339" y="675"/>
                  </a:cubicBezTo>
                  <a:cubicBezTo>
                    <a:pt x="1339" y="294"/>
                    <a:pt x="1046" y="1"/>
                    <a:pt x="6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6"/>
            <p:cNvSpPr/>
            <p:nvPr/>
          </p:nvSpPr>
          <p:spPr>
            <a:xfrm>
              <a:off x="389565" y="7060125"/>
              <a:ext cx="119584" cy="127776"/>
            </a:xfrm>
            <a:custGeom>
              <a:avLst/>
              <a:gdLst/>
              <a:ahLst/>
              <a:cxnLst/>
              <a:rect l="l" t="t" r="r" b="b"/>
              <a:pathLst>
                <a:path w="1056" h="1106" extrusionOk="0">
                  <a:moveTo>
                    <a:pt x="518" y="1"/>
                  </a:moveTo>
                  <a:cubicBezTo>
                    <a:pt x="235" y="11"/>
                    <a:pt x="0" y="245"/>
                    <a:pt x="0" y="529"/>
                  </a:cubicBezTo>
                  <a:lnTo>
                    <a:pt x="0" y="577"/>
                  </a:lnTo>
                  <a:cubicBezTo>
                    <a:pt x="0" y="851"/>
                    <a:pt x="244" y="1105"/>
                    <a:pt x="518" y="1105"/>
                  </a:cubicBezTo>
                  <a:lnTo>
                    <a:pt x="537" y="1105"/>
                  </a:lnTo>
                  <a:cubicBezTo>
                    <a:pt x="831" y="1086"/>
                    <a:pt x="1055" y="861"/>
                    <a:pt x="1055" y="577"/>
                  </a:cubicBezTo>
                  <a:lnTo>
                    <a:pt x="1055" y="529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6"/>
            <p:cNvSpPr/>
            <p:nvPr/>
          </p:nvSpPr>
          <p:spPr>
            <a:xfrm>
              <a:off x="371785" y="7043258"/>
              <a:ext cx="155029" cy="161511"/>
            </a:xfrm>
            <a:custGeom>
              <a:avLst/>
              <a:gdLst/>
              <a:ahLst/>
              <a:cxnLst/>
              <a:rect l="l" t="t" r="r" b="b"/>
              <a:pathLst>
                <a:path w="1369" h="1398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75"/>
                  </a:cubicBezTo>
                  <a:lnTo>
                    <a:pt x="1066" y="723"/>
                  </a:lnTo>
                  <a:cubicBezTo>
                    <a:pt x="106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80" y="1095"/>
                    <a:pt x="313" y="909"/>
                    <a:pt x="313" y="714"/>
                  </a:cubicBezTo>
                  <a:lnTo>
                    <a:pt x="313" y="675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10"/>
                    <a:pt x="1" y="313"/>
                    <a:pt x="1" y="675"/>
                  </a:cubicBezTo>
                  <a:lnTo>
                    <a:pt x="1" y="723"/>
                  </a:lnTo>
                  <a:cubicBezTo>
                    <a:pt x="1" y="1085"/>
                    <a:pt x="313" y="1398"/>
                    <a:pt x="675" y="1398"/>
                  </a:cubicBezTo>
                  <a:lnTo>
                    <a:pt x="704" y="1398"/>
                  </a:lnTo>
                  <a:cubicBezTo>
                    <a:pt x="1076" y="1378"/>
                    <a:pt x="1369" y="1085"/>
                    <a:pt x="1369" y="723"/>
                  </a:cubicBezTo>
                  <a:lnTo>
                    <a:pt x="1369" y="675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5" name="Google Shape;675;p16"/>
          <p:cNvSpPr txBox="1">
            <a:spLocks noGrp="1"/>
          </p:cNvSpPr>
          <p:nvPr>
            <p:ph type="title"/>
          </p:nvPr>
        </p:nvSpPr>
        <p:spPr>
          <a:xfrm>
            <a:off x="1583312" y="3420050"/>
            <a:ext cx="1785600" cy="48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76" name="Google Shape;676;p16"/>
          <p:cNvSpPr txBox="1">
            <a:spLocks noGrp="1"/>
          </p:cNvSpPr>
          <p:nvPr>
            <p:ph type="subTitle" idx="1"/>
          </p:nvPr>
        </p:nvSpPr>
        <p:spPr>
          <a:xfrm>
            <a:off x="1622123" y="3840616"/>
            <a:ext cx="1707900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677" name="Google Shape;677;p16"/>
          <p:cNvSpPr txBox="1">
            <a:spLocks noGrp="1"/>
          </p:cNvSpPr>
          <p:nvPr>
            <p:ph type="ctrTitle" idx="2"/>
          </p:nvPr>
        </p:nvSpPr>
        <p:spPr>
          <a:xfrm>
            <a:off x="877650" y="734929"/>
            <a:ext cx="73887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678" name="Google Shape;678;p16"/>
          <p:cNvSpPr txBox="1">
            <a:spLocks noGrp="1"/>
          </p:cNvSpPr>
          <p:nvPr>
            <p:ph type="title" idx="3"/>
          </p:nvPr>
        </p:nvSpPr>
        <p:spPr>
          <a:xfrm>
            <a:off x="3619200" y="3420050"/>
            <a:ext cx="1905600" cy="48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79" name="Google Shape;679;p16"/>
          <p:cNvSpPr txBox="1">
            <a:spLocks noGrp="1"/>
          </p:cNvSpPr>
          <p:nvPr>
            <p:ph type="subTitle" idx="4"/>
          </p:nvPr>
        </p:nvSpPr>
        <p:spPr>
          <a:xfrm>
            <a:off x="3667469" y="3840616"/>
            <a:ext cx="1822800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680" name="Google Shape;680;p16"/>
          <p:cNvSpPr txBox="1">
            <a:spLocks noGrp="1"/>
          </p:cNvSpPr>
          <p:nvPr>
            <p:ph type="title" idx="5"/>
          </p:nvPr>
        </p:nvSpPr>
        <p:spPr>
          <a:xfrm>
            <a:off x="5737888" y="3430675"/>
            <a:ext cx="1822800" cy="48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81" name="Google Shape;681;p16"/>
          <p:cNvSpPr txBox="1">
            <a:spLocks noGrp="1"/>
          </p:cNvSpPr>
          <p:nvPr>
            <p:ph type="subTitle" idx="6"/>
          </p:nvPr>
        </p:nvSpPr>
        <p:spPr>
          <a:xfrm>
            <a:off x="5756451" y="3840616"/>
            <a:ext cx="1785600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grpSp>
        <p:nvGrpSpPr>
          <p:cNvPr id="682" name="Google Shape;682;p16"/>
          <p:cNvGrpSpPr/>
          <p:nvPr/>
        </p:nvGrpSpPr>
        <p:grpSpPr>
          <a:xfrm rot="-10796165">
            <a:off x="-660966" y="215735"/>
            <a:ext cx="1977578" cy="511054"/>
            <a:chOff x="7341938" y="3315545"/>
            <a:chExt cx="2205886" cy="570055"/>
          </a:xfrm>
        </p:grpSpPr>
        <p:sp>
          <p:nvSpPr>
            <p:cNvPr id="683" name="Google Shape;683;p16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6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6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6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6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8" name="Google Shape;688;p16"/>
          <p:cNvGrpSpPr/>
          <p:nvPr/>
        </p:nvGrpSpPr>
        <p:grpSpPr>
          <a:xfrm rot="-10796165">
            <a:off x="-951180" y="1547191"/>
            <a:ext cx="1842350" cy="479566"/>
            <a:chOff x="7492775" y="1865413"/>
            <a:chExt cx="2055046" cy="534931"/>
          </a:xfrm>
        </p:grpSpPr>
        <p:sp>
          <p:nvSpPr>
            <p:cNvPr id="689" name="Google Shape;689;p16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6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6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6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6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4" name="Google Shape;694;p16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695" name="Google Shape;695;p16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6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6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6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6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0" name="Google Shape;700;p16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701" name="Google Shape;701;p16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16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16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6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16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6" name="Google Shape;706;p16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707" name="Google Shape;707;p16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16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16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16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16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12" name="Google Shape;712;p16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713" name="Google Shape;713;p16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16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16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16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16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8" name="Google Shape;718;p16"/>
          <p:cNvGrpSpPr/>
          <p:nvPr/>
        </p:nvGrpSpPr>
        <p:grpSpPr>
          <a:xfrm rot="-10796165">
            <a:off x="-971787" y="896494"/>
            <a:ext cx="1863682" cy="480883"/>
            <a:chOff x="7622176" y="2589750"/>
            <a:chExt cx="2078841" cy="536400"/>
          </a:xfrm>
        </p:grpSpPr>
        <p:sp>
          <p:nvSpPr>
            <p:cNvPr id="719" name="Google Shape;719;p16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rgbClr val="F5B3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16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16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7"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5" name="Google Shape;895;p20"/>
          <p:cNvGrpSpPr/>
          <p:nvPr/>
        </p:nvGrpSpPr>
        <p:grpSpPr>
          <a:xfrm flipH="1">
            <a:off x="4592762" y="2069502"/>
            <a:ext cx="2548024" cy="2466273"/>
            <a:chOff x="6460175" y="2093875"/>
            <a:chExt cx="1992356" cy="1928433"/>
          </a:xfrm>
        </p:grpSpPr>
        <p:sp>
          <p:nvSpPr>
            <p:cNvPr id="896" name="Google Shape;896;p20"/>
            <p:cNvSpPr/>
            <p:nvPr/>
          </p:nvSpPr>
          <p:spPr>
            <a:xfrm flipH="1">
              <a:off x="6461299" y="2104862"/>
              <a:ext cx="1981120" cy="1906709"/>
            </a:xfrm>
            <a:custGeom>
              <a:avLst/>
              <a:gdLst/>
              <a:ahLst/>
              <a:cxnLst/>
              <a:rect l="l" t="t" r="r" b="b"/>
              <a:pathLst>
                <a:path w="15868" h="15272" extrusionOk="0">
                  <a:moveTo>
                    <a:pt x="5508" y="0"/>
                  </a:moveTo>
                  <a:lnTo>
                    <a:pt x="4162" y="55"/>
                  </a:lnTo>
                  <a:cubicBezTo>
                    <a:pt x="4130" y="60"/>
                    <a:pt x="4098" y="78"/>
                    <a:pt x="4089" y="114"/>
                  </a:cubicBezTo>
                  <a:cubicBezTo>
                    <a:pt x="4035" y="310"/>
                    <a:pt x="4057" y="478"/>
                    <a:pt x="4103" y="673"/>
                  </a:cubicBezTo>
                  <a:cubicBezTo>
                    <a:pt x="4135" y="824"/>
                    <a:pt x="4180" y="964"/>
                    <a:pt x="4157" y="1110"/>
                  </a:cubicBezTo>
                  <a:cubicBezTo>
                    <a:pt x="4187" y="1339"/>
                    <a:pt x="3997" y="1578"/>
                    <a:pt x="3780" y="1578"/>
                  </a:cubicBezTo>
                  <a:cubicBezTo>
                    <a:pt x="3731" y="1578"/>
                    <a:pt x="3680" y="1565"/>
                    <a:pt x="3630" y="1537"/>
                  </a:cubicBezTo>
                  <a:cubicBezTo>
                    <a:pt x="3594" y="1515"/>
                    <a:pt x="3557" y="1487"/>
                    <a:pt x="3530" y="1451"/>
                  </a:cubicBezTo>
                  <a:cubicBezTo>
                    <a:pt x="3494" y="1419"/>
                    <a:pt x="3475" y="1383"/>
                    <a:pt x="3471" y="1337"/>
                  </a:cubicBezTo>
                  <a:cubicBezTo>
                    <a:pt x="3448" y="1265"/>
                    <a:pt x="3444" y="1187"/>
                    <a:pt x="3462" y="1115"/>
                  </a:cubicBezTo>
                  <a:cubicBezTo>
                    <a:pt x="3507" y="955"/>
                    <a:pt x="3644" y="874"/>
                    <a:pt x="3794" y="846"/>
                  </a:cubicBezTo>
                  <a:cubicBezTo>
                    <a:pt x="3798" y="846"/>
                    <a:pt x="3803" y="842"/>
                    <a:pt x="3812" y="842"/>
                  </a:cubicBezTo>
                  <a:cubicBezTo>
                    <a:pt x="3821" y="824"/>
                    <a:pt x="3826" y="801"/>
                    <a:pt x="3821" y="778"/>
                  </a:cubicBezTo>
                  <a:cubicBezTo>
                    <a:pt x="3794" y="569"/>
                    <a:pt x="3762" y="360"/>
                    <a:pt x="3735" y="150"/>
                  </a:cubicBezTo>
                  <a:cubicBezTo>
                    <a:pt x="3730" y="114"/>
                    <a:pt x="3689" y="96"/>
                    <a:pt x="3662" y="96"/>
                  </a:cubicBezTo>
                  <a:cubicBezTo>
                    <a:pt x="3446" y="75"/>
                    <a:pt x="3233" y="64"/>
                    <a:pt x="3020" y="64"/>
                  </a:cubicBezTo>
                  <a:cubicBezTo>
                    <a:pt x="2774" y="64"/>
                    <a:pt x="2528" y="78"/>
                    <a:pt x="2279" y="105"/>
                  </a:cubicBezTo>
                  <a:cubicBezTo>
                    <a:pt x="2247" y="110"/>
                    <a:pt x="2220" y="128"/>
                    <a:pt x="2207" y="164"/>
                  </a:cubicBezTo>
                  <a:cubicBezTo>
                    <a:pt x="2125" y="446"/>
                    <a:pt x="2166" y="660"/>
                    <a:pt x="2275" y="896"/>
                  </a:cubicBezTo>
                  <a:cubicBezTo>
                    <a:pt x="2416" y="1001"/>
                    <a:pt x="2539" y="1183"/>
                    <a:pt x="2552" y="1337"/>
                  </a:cubicBezTo>
                  <a:cubicBezTo>
                    <a:pt x="2561" y="1515"/>
                    <a:pt x="2466" y="1624"/>
                    <a:pt x="2343" y="1669"/>
                  </a:cubicBezTo>
                  <a:cubicBezTo>
                    <a:pt x="2298" y="1701"/>
                    <a:pt x="2238" y="1724"/>
                    <a:pt x="2161" y="1738"/>
                  </a:cubicBezTo>
                  <a:cubicBezTo>
                    <a:pt x="2111" y="1747"/>
                    <a:pt x="2061" y="1751"/>
                    <a:pt x="2011" y="1760"/>
                  </a:cubicBezTo>
                  <a:cubicBezTo>
                    <a:pt x="1720" y="1760"/>
                    <a:pt x="1529" y="1592"/>
                    <a:pt x="1643" y="1192"/>
                  </a:cubicBezTo>
                  <a:cubicBezTo>
                    <a:pt x="1670" y="1105"/>
                    <a:pt x="1743" y="1024"/>
                    <a:pt x="1784" y="942"/>
                  </a:cubicBezTo>
                  <a:cubicBezTo>
                    <a:pt x="2147" y="146"/>
                    <a:pt x="1161" y="187"/>
                    <a:pt x="674" y="128"/>
                  </a:cubicBezTo>
                  <a:cubicBezTo>
                    <a:pt x="669" y="125"/>
                    <a:pt x="665" y="124"/>
                    <a:pt x="660" y="124"/>
                  </a:cubicBezTo>
                  <a:cubicBezTo>
                    <a:pt x="656" y="124"/>
                    <a:pt x="651" y="125"/>
                    <a:pt x="647" y="128"/>
                  </a:cubicBezTo>
                  <a:cubicBezTo>
                    <a:pt x="636" y="124"/>
                    <a:pt x="624" y="122"/>
                    <a:pt x="613" y="122"/>
                  </a:cubicBezTo>
                  <a:cubicBezTo>
                    <a:pt x="566" y="122"/>
                    <a:pt x="520" y="152"/>
                    <a:pt x="524" y="214"/>
                  </a:cubicBezTo>
                  <a:cubicBezTo>
                    <a:pt x="588" y="4107"/>
                    <a:pt x="497" y="7995"/>
                    <a:pt x="251" y="11879"/>
                  </a:cubicBezTo>
                  <a:cubicBezTo>
                    <a:pt x="183" y="12975"/>
                    <a:pt x="101" y="14075"/>
                    <a:pt x="6" y="15171"/>
                  </a:cubicBezTo>
                  <a:cubicBezTo>
                    <a:pt x="1" y="15226"/>
                    <a:pt x="51" y="15271"/>
                    <a:pt x="101" y="15271"/>
                  </a:cubicBezTo>
                  <a:cubicBezTo>
                    <a:pt x="4139" y="15244"/>
                    <a:pt x="8178" y="15071"/>
                    <a:pt x="12202" y="14762"/>
                  </a:cubicBezTo>
                  <a:cubicBezTo>
                    <a:pt x="13339" y="14671"/>
                    <a:pt x="14603" y="14735"/>
                    <a:pt x="15736" y="14625"/>
                  </a:cubicBezTo>
                  <a:cubicBezTo>
                    <a:pt x="15738" y="14625"/>
                    <a:pt x="15739" y="14625"/>
                    <a:pt x="15741" y="14625"/>
                  </a:cubicBezTo>
                  <a:cubicBezTo>
                    <a:pt x="15770" y="14625"/>
                    <a:pt x="15782" y="14647"/>
                    <a:pt x="15786" y="14647"/>
                  </a:cubicBezTo>
                  <a:cubicBezTo>
                    <a:pt x="15788" y="14647"/>
                    <a:pt x="15787" y="14641"/>
                    <a:pt x="15786" y="14621"/>
                  </a:cubicBezTo>
                  <a:cubicBezTo>
                    <a:pt x="15567" y="10928"/>
                    <a:pt x="15868" y="6976"/>
                    <a:pt x="15704" y="3288"/>
                  </a:cubicBezTo>
                  <a:cubicBezTo>
                    <a:pt x="15631" y="1692"/>
                    <a:pt x="15381" y="155"/>
                    <a:pt x="15381" y="155"/>
                  </a:cubicBezTo>
                  <a:lnTo>
                    <a:pt x="15340" y="155"/>
                  </a:lnTo>
                  <a:cubicBezTo>
                    <a:pt x="15172" y="164"/>
                    <a:pt x="14999" y="173"/>
                    <a:pt x="14831" y="182"/>
                  </a:cubicBezTo>
                  <a:cubicBezTo>
                    <a:pt x="14672" y="173"/>
                    <a:pt x="14512" y="160"/>
                    <a:pt x="14353" y="150"/>
                  </a:cubicBezTo>
                  <a:cubicBezTo>
                    <a:pt x="14296" y="148"/>
                    <a:pt x="14213" y="128"/>
                    <a:pt x="14138" y="128"/>
                  </a:cubicBezTo>
                  <a:cubicBezTo>
                    <a:pt x="14094" y="128"/>
                    <a:pt x="14053" y="135"/>
                    <a:pt x="14021" y="155"/>
                  </a:cubicBezTo>
                  <a:cubicBezTo>
                    <a:pt x="13835" y="278"/>
                    <a:pt x="13930" y="555"/>
                    <a:pt x="14012" y="705"/>
                  </a:cubicBezTo>
                  <a:cubicBezTo>
                    <a:pt x="14058" y="787"/>
                    <a:pt x="14162" y="851"/>
                    <a:pt x="14190" y="937"/>
                  </a:cubicBezTo>
                  <a:cubicBezTo>
                    <a:pt x="14267" y="1165"/>
                    <a:pt x="14180" y="1387"/>
                    <a:pt x="13971" y="1465"/>
                  </a:cubicBezTo>
                  <a:cubicBezTo>
                    <a:pt x="13907" y="1489"/>
                    <a:pt x="13804" y="1514"/>
                    <a:pt x="13708" y="1514"/>
                  </a:cubicBezTo>
                  <a:cubicBezTo>
                    <a:pt x="13627" y="1514"/>
                    <a:pt x="13551" y="1496"/>
                    <a:pt x="13507" y="1447"/>
                  </a:cubicBezTo>
                  <a:cubicBezTo>
                    <a:pt x="13380" y="1301"/>
                    <a:pt x="13430" y="1010"/>
                    <a:pt x="13516" y="864"/>
                  </a:cubicBezTo>
                  <a:cubicBezTo>
                    <a:pt x="13653" y="646"/>
                    <a:pt x="13762" y="432"/>
                    <a:pt x="13626" y="187"/>
                  </a:cubicBezTo>
                  <a:cubicBezTo>
                    <a:pt x="13612" y="160"/>
                    <a:pt x="13589" y="146"/>
                    <a:pt x="13562" y="146"/>
                  </a:cubicBezTo>
                  <a:cubicBezTo>
                    <a:pt x="13012" y="150"/>
                    <a:pt x="12466" y="191"/>
                    <a:pt x="11925" y="269"/>
                  </a:cubicBezTo>
                  <a:cubicBezTo>
                    <a:pt x="11902" y="273"/>
                    <a:pt x="11875" y="301"/>
                    <a:pt x="11870" y="323"/>
                  </a:cubicBezTo>
                  <a:cubicBezTo>
                    <a:pt x="11843" y="501"/>
                    <a:pt x="11816" y="678"/>
                    <a:pt x="11784" y="855"/>
                  </a:cubicBezTo>
                  <a:cubicBezTo>
                    <a:pt x="11779" y="905"/>
                    <a:pt x="11807" y="955"/>
                    <a:pt x="11857" y="955"/>
                  </a:cubicBezTo>
                  <a:cubicBezTo>
                    <a:pt x="12207" y="1169"/>
                    <a:pt x="12184" y="1365"/>
                    <a:pt x="11797" y="1551"/>
                  </a:cubicBezTo>
                  <a:cubicBezTo>
                    <a:pt x="11746" y="1563"/>
                    <a:pt x="11695" y="1569"/>
                    <a:pt x="11644" y="1569"/>
                  </a:cubicBezTo>
                  <a:cubicBezTo>
                    <a:pt x="11543" y="1569"/>
                    <a:pt x="11444" y="1545"/>
                    <a:pt x="11347" y="1497"/>
                  </a:cubicBezTo>
                  <a:cubicBezTo>
                    <a:pt x="10724" y="1019"/>
                    <a:pt x="11420" y="987"/>
                    <a:pt x="11516" y="805"/>
                  </a:cubicBezTo>
                  <a:cubicBezTo>
                    <a:pt x="11602" y="642"/>
                    <a:pt x="11543" y="391"/>
                    <a:pt x="11511" y="219"/>
                  </a:cubicBezTo>
                  <a:cubicBezTo>
                    <a:pt x="11502" y="182"/>
                    <a:pt x="11466" y="160"/>
                    <a:pt x="11434" y="160"/>
                  </a:cubicBezTo>
                  <a:cubicBezTo>
                    <a:pt x="10933" y="178"/>
                    <a:pt x="10433" y="191"/>
                    <a:pt x="9933" y="210"/>
                  </a:cubicBezTo>
                  <a:cubicBezTo>
                    <a:pt x="9887" y="264"/>
                    <a:pt x="9860" y="332"/>
                    <a:pt x="9837" y="401"/>
                  </a:cubicBezTo>
                  <a:cubicBezTo>
                    <a:pt x="9828" y="451"/>
                    <a:pt x="9824" y="496"/>
                    <a:pt x="9819" y="546"/>
                  </a:cubicBezTo>
                  <a:cubicBezTo>
                    <a:pt x="9874" y="760"/>
                    <a:pt x="10065" y="996"/>
                    <a:pt x="10056" y="1196"/>
                  </a:cubicBezTo>
                  <a:cubicBezTo>
                    <a:pt x="10043" y="1386"/>
                    <a:pt x="9937" y="1466"/>
                    <a:pt x="9809" y="1466"/>
                  </a:cubicBezTo>
                  <a:cubicBezTo>
                    <a:pt x="9799" y="1466"/>
                    <a:pt x="9789" y="1466"/>
                    <a:pt x="9778" y="1465"/>
                  </a:cubicBezTo>
                  <a:cubicBezTo>
                    <a:pt x="9750" y="1473"/>
                    <a:pt x="9718" y="1478"/>
                    <a:pt x="9683" y="1478"/>
                  </a:cubicBezTo>
                  <a:cubicBezTo>
                    <a:pt x="9643" y="1478"/>
                    <a:pt x="9599" y="1472"/>
                    <a:pt x="9551" y="1460"/>
                  </a:cubicBezTo>
                  <a:cubicBezTo>
                    <a:pt x="9319" y="1415"/>
                    <a:pt x="9228" y="1265"/>
                    <a:pt x="9278" y="1005"/>
                  </a:cubicBezTo>
                  <a:cubicBezTo>
                    <a:pt x="9301" y="887"/>
                    <a:pt x="9374" y="773"/>
                    <a:pt x="9415" y="660"/>
                  </a:cubicBezTo>
                  <a:cubicBezTo>
                    <a:pt x="9474" y="496"/>
                    <a:pt x="9487" y="369"/>
                    <a:pt x="9410" y="205"/>
                  </a:cubicBezTo>
                  <a:cubicBezTo>
                    <a:pt x="9401" y="182"/>
                    <a:pt x="9369" y="169"/>
                    <a:pt x="9346" y="169"/>
                  </a:cubicBezTo>
                  <a:cubicBezTo>
                    <a:pt x="8919" y="182"/>
                    <a:pt x="8487" y="196"/>
                    <a:pt x="8059" y="210"/>
                  </a:cubicBezTo>
                  <a:cubicBezTo>
                    <a:pt x="8023" y="210"/>
                    <a:pt x="7982" y="246"/>
                    <a:pt x="7987" y="287"/>
                  </a:cubicBezTo>
                  <a:cubicBezTo>
                    <a:pt x="8005" y="605"/>
                    <a:pt x="7837" y="783"/>
                    <a:pt x="8096" y="1005"/>
                  </a:cubicBezTo>
                  <a:cubicBezTo>
                    <a:pt x="8173" y="1078"/>
                    <a:pt x="8355" y="1146"/>
                    <a:pt x="8378" y="1283"/>
                  </a:cubicBezTo>
                  <a:cubicBezTo>
                    <a:pt x="8417" y="1572"/>
                    <a:pt x="8089" y="1688"/>
                    <a:pt x="7862" y="1688"/>
                  </a:cubicBezTo>
                  <a:cubicBezTo>
                    <a:pt x="7853" y="1688"/>
                    <a:pt x="7845" y="1688"/>
                    <a:pt x="7837" y="1688"/>
                  </a:cubicBezTo>
                  <a:cubicBezTo>
                    <a:pt x="7723" y="1683"/>
                    <a:pt x="7477" y="1633"/>
                    <a:pt x="7377" y="1551"/>
                  </a:cubicBezTo>
                  <a:cubicBezTo>
                    <a:pt x="7095" y="1319"/>
                    <a:pt x="7332" y="1051"/>
                    <a:pt x="7445" y="851"/>
                  </a:cubicBezTo>
                  <a:cubicBezTo>
                    <a:pt x="7532" y="692"/>
                    <a:pt x="7709" y="291"/>
                    <a:pt x="7486" y="150"/>
                  </a:cubicBezTo>
                  <a:cubicBezTo>
                    <a:pt x="7444" y="125"/>
                    <a:pt x="7382" y="117"/>
                    <a:pt x="7313" y="117"/>
                  </a:cubicBezTo>
                  <a:cubicBezTo>
                    <a:pt x="7186" y="117"/>
                    <a:pt x="7036" y="146"/>
                    <a:pt x="6950" y="146"/>
                  </a:cubicBezTo>
                  <a:cubicBezTo>
                    <a:pt x="6645" y="146"/>
                    <a:pt x="6340" y="141"/>
                    <a:pt x="6036" y="128"/>
                  </a:cubicBezTo>
                  <a:cubicBezTo>
                    <a:pt x="5995" y="128"/>
                    <a:pt x="5963" y="164"/>
                    <a:pt x="5958" y="205"/>
                  </a:cubicBezTo>
                  <a:cubicBezTo>
                    <a:pt x="5949" y="410"/>
                    <a:pt x="5936" y="610"/>
                    <a:pt x="5927" y="810"/>
                  </a:cubicBezTo>
                  <a:cubicBezTo>
                    <a:pt x="6145" y="919"/>
                    <a:pt x="6359" y="1142"/>
                    <a:pt x="6177" y="1396"/>
                  </a:cubicBezTo>
                  <a:cubicBezTo>
                    <a:pt x="6086" y="1519"/>
                    <a:pt x="5933" y="1573"/>
                    <a:pt x="5781" y="1573"/>
                  </a:cubicBezTo>
                  <a:cubicBezTo>
                    <a:pt x="5758" y="1573"/>
                    <a:pt x="5735" y="1572"/>
                    <a:pt x="5713" y="1569"/>
                  </a:cubicBezTo>
                  <a:cubicBezTo>
                    <a:pt x="5699" y="1571"/>
                    <a:pt x="5685" y="1572"/>
                    <a:pt x="5671" y="1572"/>
                  </a:cubicBezTo>
                  <a:cubicBezTo>
                    <a:pt x="5556" y="1572"/>
                    <a:pt x="5439" y="1522"/>
                    <a:pt x="5354" y="1428"/>
                  </a:cubicBezTo>
                  <a:cubicBezTo>
                    <a:pt x="5294" y="1365"/>
                    <a:pt x="5244" y="1283"/>
                    <a:pt x="5240" y="1192"/>
                  </a:cubicBezTo>
                  <a:cubicBezTo>
                    <a:pt x="5235" y="1187"/>
                    <a:pt x="5231" y="1183"/>
                    <a:pt x="5226" y="1178"/>
                  </a:cubicBezTo>
                  <a:lnTo>
                    <a:pt x="5240" y="1160"/>
                  </a:lnTo>
                  <a:cubicBezTo>
                    <a:pt x="5244" y="1083"/>
                    <a:pt x="5276" y="1024"/>
                    <a:pt x="5326" y="983"/>
                  </a:cubicBezTo>
                  <a:cubicBezTo>
                    <a:pt x="5358" y="942"/>
                    <a:pt x="5394" y="910"/>
                    <a:pt x="5431" y="878"/>
                  </a:cubicBezTo>
                  <a:cubicBezTo>
                    <a:pt x="5435" y="878"/>
                    <a:pt x="5435" y="874"/>
                    <a:pt x="5440" y="869"/>
                  </a:cubicBezTo>
                  <a:cubicBezTo>
                    <a:pt x="5449" y="860"/>
                    <a:pt x="5458" y="855"/>
                    <a:pt x="5467" y="846"/>
                  </a:cubicBezTo>
                  <a:cubicBezTo>
                    <a:pt x="5504" y="814"/>
                    <a:pt x="5535" y="773"/>
                    <a:pt x="5558" y="723"/>
                  </a:cubicBezTo>
                  <a:cubicBezTo>
                    <a:pt x="5599" y="628"/>
                    <a:pt x="5608" y="523"/>
                    <a:pt x="5604" y="414"/>
                  </a:cubicBezTo>
                  <a:cubicBezTo>
                    <a:pt x="5590" y="351"/>
                    <a:pt x="5581" y="287"/>
                    <a:pt x="5576" y="219"/>
                  </a:cubicBezTo>
                  <a:cubicBezTo>
                    <a:pt x="5572" y="210"/>
                    <a:pt x="5572" y="200"/>
                    <a:pt x="5567" y="191"/>
                  </a:cubicBezTo>
                  <a:cubicBezTo>
                    <a:pt x="5558" y="132"/>
                    <a:pt x="5549" y="73"/>
                    <a:pt x="5545" y="9"/>
                  </a:cubicBezTo>
                  <a:cubicBezTo>
                    <a:pt x="5535" y="5"/>
                    <a:pt x="5522" y="0"/>
                    <a:pt x="5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20"/>
            <p:cNvSpPr/>
            <p:nvPr/>
          </p:nvSpPr>
          <p:spPr>
            <a:xfrm flipH="1">
              <a:off x="6481774" y="2104862"/>
              <a:ext cx="1895722" cy="410632"/>
            </a:xfrm>
            <a:custGeom>
              <a:avLst/>
              <a:gdLst/>
              <a:ahLst/>
              <a:cxnLst/>
              <a:rect l="l" t="t" r="r" b="b"/>
              <a:pathLst>
                <a:path w="15184" h="3289" extrusionOk="0">
                  <a:moveTo>
                    <a:pt x="4988" y="0"/>
                  </a:moveTo>
                  <a:lnTo>
                    <a:pt x="3642" y="55"/>
                  </a:lnTo>
                  <a:cubicBezTo>
                    <a:pt x="3610" y="60"/>
                    <a:pt x="3578" y="78"/>
                    <a:pt x="3569" y="114"/>
                  </a:cubicBezTo>
                  <a:cubicBezTo>
                    <a:pt x="3515" y="310"/>
                    <a:pt x="3537" y="478"/>
                    <a:pt x="3583" y="673"/>
                  </a:cubicBezTo>
                  <a:cubicBezTo>
                    <a:pt x="3615" y="824"/>
                    <a:pt x="3660" y="964"/>
                    <a:pt x="3637" y="1110"/>
                  </a:cubicBezTo>
                  <a:cubicBezTo>
                    <a:pt x="3667" y="1339"/>
                    <a:pt x="3477" y="1578"/>
                    <a:pt x="3260" y="1578"/>
                  </a:cubicBezTo>
                  <a:cubicBezTo>
                    <a:pt x="3211" y="1578"/>
                    <a:pt x="3160" y="1565"/>
                    <a:pt x="3110" y="1537"/>
                  </a:cubicBezTo>
                  <a:cubicBezTo>
                    <a:pt x="3074" y="1515"/>
                    <a:pt x="3037" y="1487"/>
                    <a:pt x="3010" y="1451"/>
                  </a:cubicBezTo>
                  <a:cubicBezTo>
                    <a:pt x="2974" y="1419"/>
                    <a:pt x="2955" y="1383"/>
                    <a:pt x="2951" y="1337"/>
                  </a:cubicBezTo>
                  <a:cubicBezTo>
                    <a:pt x="2928" y="1265"/>
                    <a:pt x="2924" y="1187"/>
                    <a:pt x="2942" y="1115"/>
                  </a:cubicBezTo>
                  <a:cubicBezTo>
                    <a:pt x="2987" y="955"/>
                    <a:pt x="3124" y="874"/>
                    <a:pt x="3274" y="846"/>
                  </a:cubicBezTo>
                  <a:cubicBezTo>
                    <a:pt x="3278" y="846"/>
                    <a:pt x="3283" y="842"/>
                    <a:pt x="3292" y="842"/>
                  </a:cubicBezTo>
                  <a:cubicBezTo>
                    <a:pt x="3301" y="824"/>
                    <a:pt x="3306" y="801"/>
                    <a:pt x="3301" y="778"/>
                  </a:cubicBezTo>
                  <a:cubicBezTo>
                    <a:pt x="3274" y="569"/>
                    <a:pt x="3242" y="360"/>
                    <a:pt x="3215" y="150"/>
                  </a:cubicBezTo>
                  <a:cubicBezTo>
                    <a:pt x="3210" y="114"/>
                    <a:pt x="3169" y="96"/>
                    <a:pt x="3142" y="96"/>
                  </a:cubicBezTo>
                  <a:cubicBezTo>
                    <a:pt x="2926" y="75"/>
                    <a:pt x="2713" y="64"/>
                    <a:pt x="2500" y="64"/>
                  </a:cubicBezTo>
                  <a:cubicBezTo>
                    <a:pt x="2254" y="64"/>
                    <a:pt x="2008" y="78"/>
                    <a:pt x="1759" y="105"/>
                  </a:cubicBezTo>
                  <a:cubicBezTo>
                    <a:pt x="1727" y="110"/>
                    <a:pt x="1700" y="128"/>
                    <a:pt x="1687" y="164"/>
                  </a:cubicBezTo>
                  <a:cubicBezTo>
                    <a:pt x="1605" y="446"/>
                    <a:pt x="1646" y="660"/>
                    <a:pt x="1755" y="896"/>
                  </a:cubicBezTo>
                  <a:cubicBezTo>
                    <a:pt x="1896" y="1001"/>
                    <a:pt x="2019" y="1183"/>
                    <a:pt x="2032" y="1337"/>
                  </a:cubicBezTo>
                  <a:cubicBezTo>
                    <a:pt x="2041" y="1515"/>
                    <a:pt x="1946" y="1624"/>
                    <a:pt x="1823" y="1669"/>
                  </a:cubicBezTo>
                  <a:cubicBezTo>
                    <a:pt x="1778" y="1701"/>
                    <a:pt x="1718" y="1724"/>
                    <a:pt x="1641" y="1738"/>
                  </a:cubicBezTo>
                  <a:cubicBezTo>
                    <a:pt x="1591" y="1747"/>
                    <a:pt x="1541" y="1751"/>
                    <a:pt x="1491" y="1760"/>
                  </a:cubicBezTo>
                  <a:cubicBezTo>
                    <a:pt x="1200" y="1760"/>
                    <a:pt x="1009" y="1592"/>
                    <a:pt x="1123" y="1192"/>
                  </a:cubicBezTo>
                  <a:cubicBezTo>
                    <a:pt x="1150" y="1105"/>
                    <a:pt x="1223" y="1024"/>
                    <a:pt x="1264" y="942"/>
                  </a:cubicBezTo>
                  <a:cubicBezTo>
                    <a:pt x="1627" y="146"/>
                    <a:pt x="641" y="187"/>
                    <a:pt x="154" y="128"/>
                  </a:cubicBezTo>
                  <a:cubicBezTo>
                    <a:pt x="149" y="125"/>
                    <a:pt x="145" y="124"/>
                    <a:pt x="140" y="124"/>
                  </a:cubicBezTo>
                  <a:cubicBezTo>
                    <a:pt x="136" y="124"/>
                    <a:pt x="131" y="125"/>
                    <a:pt x="127" y="128"/>
                  </a:cubicBezTo>
                  <a:cubicBezTo>
                    <a:pt x="116" y="124"/>
                    <a:pt x="104" y="122"/>
                    <a:pt x="93" y="122"/>
                  </a:cubicBezTo>
                  <a:cubicBezTo>
                    <a:pt x="46" y="122"/>
                    <a:pt x="0" y="152"/>
                    <a:pt x="4" y="214"/>
                  </a:cubicBezTo>
                  <a:cubicBezTo>
                    <a:pt x="18" y="1242"/>
                    <a:pt x="27" y="2265"/>
                    <a:pt x="22" y="3288"/>
                  </a:cubicBezTo>
                  <a:lnTo>
                    <a:pt x="15184" y="3288"/>
                  </a:lnTo>
                  <a:cubicBezTo>
                    <a:pt x="15111" y="1692"/>
                    <a:pt x="14861" y="155"/>
                    <a:pt x="14861" y="155"/>
                  </a:cubicBezTo>
                  <a:lnTo>
                    <a:pt x="14820" y="155"/>
                  </a:lnTo>
                  <a:cubicBezTo>
                    <a:pt x="14652" y="164"/>
                    <a:pt x="14479" y="173"/>
                    <a:pt x="14311" y="182"/>
                  </a:cubicBezTo>
                  <a:cubicBezTo>
                    <a:pt x="14152" y="173"/>
                    <a:pt x="13992" y="160"/>
                    <a:pt x="13833" y="150"/>
                  </a:cubicBezTo>
                  <a:cubicBezTo>
                    <a:pt x="13776" y="148"/>
                    <a:pt x="13693" y="128"/>
                    <a:pt x="13618" y="128"/>
                  </a:cubicBezTo>
                  <a:cubicBezTo>
                    <a:pt x="13574" y="128"/>
                    <a:pt x="13533" y="135"/>
                    <a:pt x="13501" y="155"/>
                  </a:cubicBezTo>
                  <a:cubicBezTo>
                    <a:pt x="13315" y="278"/>
                    <a:pt x="13410" y="555"/>
                    <a:pt x="13492" y="705"/>
                  </a:cubicBezTo>
                  <a:cubicBezTo>
                    <a:pt x="13538" y="787"/>
                    <a:pt x="13642" y="851"/>
                    <a:pt x="13670" y="937"/>
                  </a:cubicBezTo>
                  <a:cubicBezTo>
                    <a:pt x="13747" y="1165"/>
                    <a:pt x="13660" y="1387"/>
                    <a:pt x="13451" y="1465"/>
                  </a:cubicBezTo>
                  <a:cubicBezTo>
                    <a:pt x="13387" y="1489"/>
                    <a:pt x="13284" y="1514"/>
                    <a:pt x="13188" y="1514"/>
                  </a:cubicBezTo>
                  <a:cubicBezTo>
                    <a:pt x="13107" y="1514"/>
                    <a:pt x="13031" y="1496"/>
                    <a:pt x="12987" y="1447"/>
                  </a:cubicBezTo>
                  <a:cubicBezTo>
                    <a:pt x="12860" y="1301"/>
                    <a:pt x="12910" y="1010"/>
                    <a:pt x="12996" y="864"/>
                  </a:cubicBezTo>
                  <a:cubicBezTo>
                    <a:pt x="13133" y="646"/>
                    <a:pt x="13242" y="432"/>
                    <a:pt x="13106" y="187"/>
                  </a:cubicBezTo>
                  <a:cubicBezTo>
                    <a:pt x="13092" y="160"/>
                    <a:pt x="13069" y="146"/>
                    <a:pt x="13042" y="146"/>
                  </a:cubicBezTo>
                  <a:cubicBezTo>
                    <a:pt x="12492" y="150"/>
                    <a:pt x="11946" y="191"/>
                    <a:pt x="11405" y="269"/>
                  </a:cubicBezTo>
                  <a:cubicBezTo>
                    <a:pt x="11382" y="273"/>
                    <a:pt x="11355" y="301"/>
                    <a:pt x="11350" y="323"/>
                  </a:cubicBezTo>
                  <a:cubicBezTo>
                    <a:pt x="11323" y="501"/>
                    <a:pt x="11296" y="678"/>
                    <a:pt x="11264" y="855"/>
                  </a:cubicBezTo>
                  <a:cubicBezTo>
                    <a:pt x="11259" y="905"/>
                    <a:pt x="11287" y="955"/>
                    <a:pt x="11337" y="955"/>
                  </a:cubicBezTo>
                  <a:cubicBezTo>
                    <a:pt x="11687" y="1169"/>
                    <a:pt x="11664" y="1365"/>
                    <a:pt x="11277" y="1551"/>
                  </a:cubicBezTo>
                  <a:cubicBezTo>
                    <a:pt x="11226" y="1563"/>
                    <a:pt x="11175" y="1569"/>
                    <a:pt x="11124" y="1569"/>
                  </a:cubicBezTo>
                  <a:cubicBezTo>
                    <a:pt x="11023" y="1569"/>
                    <a:pt x="10924" y="1545"/>
                    <a:pt x="10827" y="1497"/>
                  </a:cubicBezTo>
                  <a:cubicBezTo>
                    <a:pt x="10204" y="1019"/>
                    <a:pt x="10900" y="987"/>
                    <a:pt x="10996" y="805"/>
                  </a:cubicBezTo>
                  <a:cubicBezTo>
                    <a:pt x="11082" y="642"/>
                    <a:pt x="11023" y="391"/>
                    <a:pt x="10991" y="219"/>
                  </a:cubicBezTo>
                  <a:cubicBezTo>
                    <a:pt x="10982" y="182"/>
                    <a:pt x="10946" y="160"/>
                    <a:pt x="10914" y="160"/>
                  </a:cubicBezTo>
                  <a:cubicBezTo>
                    <a:pt x="10413" y="178"/>
                    <a:pt x="9913" y="191"/>
                    <a:pt x="9413" y="210"/>
                  </a:cubicBezTo>
                  <a:cubicBezTo>
                    <a:pt x="9367" y="264"/>
                    <a:pt x="9340" y="332"/>
                    <a:pt x="9317" y="401"/>
                  </a:cubicBezTo>
                  <a:cubicBezTo>
                    <a:pt x="9308" y="451"/>
                    <a:pt x="9304" y="496"/>
                    <a:pt x="9299" y="546"/>
                  </a:cubicBezTo>
                  <a:cubicBezTo>
                    <a:pt x="9354" y="760"/>
                    <a:pt x="9545" y="996"/>
                    <a:pt x="9536" y="1196"/>
                  </a:cubicBezTo>
                  <a:cubicBezTo>
                    <a:pt x="9523" y="1386"/>
                    <a:pt x="9417" y="1466"/>
                    <a:pt x="9289" y="1466"/>
                  </a:cubicBezTo>
                  <a:cubicBezTo>
                    <a:pt x="9279" y="1466"/>
                    <a:pt x="9269" y="1466"/>
                    <a:pt x="9258" y="1465"/>
                  </a:cubicBezTo>
                  <a:cubicBezTo>
                    <a:pt x="9230" y="1473"/>
                    <a:pt x="9198" y="1478"/>
                    <a:pt x="9163" y="1478"/>
                  </a:cubicBezTo>
                  <a:cubicBezTo>
                    <a:pt x="9123" y="1478"/>
                    <a:pt x="9079" y="1472"/>
                    <a:pt x="9031" y="1460"/>
                  </a:cubicBezTo>
                  <a:cubicBezTo>
                    <a:pt x="8799" y="1415"/>
                    <a:pt x="8708" y="1265"/>
                    <a:pt x="8758" y="1005"/>
                  </a:cubicBezTo>
                  <a:cubicBezTo>
                    <a:pt x="8781" y="887"/>
                    <a:pt x="8854" y="773"/>
                    <a:pt x="8895" y="660"/>
                  </a:cubicBezTo>
                  <a:cubicBezTo>
                    <a:pt x="8954" y="496"/>
                    <a:pt x="8967" y="369"/>
                    <a:pt x="8890" y="205"/>
                  </a:cubicBezTo>
                  <a:cubicBezTo>
                    <a:pt x="8881" y="182"/>
                    <a:pt x="8849" y="169"/>
                    <a:pt x="8826" y="169"/>
                  </a:cubicBezTo>
                  <a:cubicBezTo>
                    <a:pt x="8399" y="182"/>
                    <a:pt x="7967" y="196"/>
                    <a:pt x="7539" y="210"/>
                  </a:cubicBezTo>
                  <a:cubicBezTo>
                    <a:pt x="7503" y="210"/>
                    <a:pt x="7462" y="246"/>
                    <a:pt x="7467" y="287"/>
                  </a:cubicBezTo>
                  <a:cubicBezTo>
                    <a:pt x="7485" y="605"/>
                    <a:pt x="7317" y="783"/>
                    <a:pt x="7576" y="1005"/>
                  </a:cubicBezTo>
                  <a:cubicBezTo>
                    <a:pt x="7653" y="1078"/>
                    <a:pt x="7835" y="1146"/>
                    <a:pt x="7858" y="1283"/>
                  </a:cubicBezTo>
                  <a:cubicBezTo>
                    <a:pt x="7897" y="1572"/>
                    <a:pt x="7569" y="1688"/>
                    <a:pt x="7342" y="1688"/>
                  </a:cubicBezTo>
                  <a:cubicBezTo>
                    <a:pt x="7333" y="1688"/>
                    <a:pt x="7325" y="1688"/>
                    <a:pt x="7317" y="1688"/>
                  </a:cubicBezTo>
                  <a:cubicBezTo>
                    <a:pt x="7203" y="1683"/>
                    <a:pt x="6957" y="1633"/>
                    <a:pt x="6857" y="1551"/>
                  </a:cubicBezTo>
                  <a:cubicBezTo>
                    <a:pt x="6575" y="1319"/>
                    <a:pt x="6812" y="1051"/>
                    <a:pt x="6925" y="851"/>
                  </a:cubicBezTo>
                  <a:cubicBezTo>
                    <a:pt x="7012" y="692"/>
                    <a:pt x="7189" y="291"/>
                    <a:pt x="6966" y="150"/>
                  </a:cubicBezTo>
                  <a:cubicBezTo>
                    <a:pt x="6924" y="125"/>
                    <a:pt x="6862" y="117"/>
                    <a:pt x="6793" y="117"/>
                  </a:cubicBezTo>
                  <a:cubicBezTo>
                    <a:pt x="6666" y="117"/>
                    <a:pt x="6516" y="146"/>
                    <a:pt x="6430" y="146"/>
                  </a:cubicBezTo>
                  <a:cubicBezTo>
                    <a:pt x="6125" y="146"/>
                    <a:pt x="5820" y="141"/>
                    <a:pt x="5516" y="128"/>
                  </a:cubicBezTo>
                  <a:cubicBezTo>
                    <a:pt x="5475" y="128"/>
                    <a:pt x="5443" y="164"/>
                    <a:pt x="5438" y="205"/>
                  </a:cubicBezTo>
                  <a:cubicBezTo>
                    <a:pt x="5429" y="410"/>
                    <a:pt x="5416" y="610"/>
                    <a:pt x="5407" y="810"/>
                  </a:cubicBezTo>
                  <a:cubicBezTo>
                    <a:pt x="5625" y="919"/>
                    <a:pt x="5839" y="1142"/>
                    <a:pt x="5657" y="1396"/>
                  </a:cubicBezTo>
                  <a:cubicBezTo>
                    <a:pt x="5566" y="1519"/>
                    <a:pt x="5413" y="1573"/>
                    <a:pt x="5261" y="1573"/>
                  </a:cubicBezTo>
                  <a:cubicBezTo>
                    <a:pt x="5238" y="1573"/>
                    <a:pt x="5215" y="1572"/>
                    <a:pt x="5193" y="1569"/>
                  </a:cubicBezTo>
                  <a:cubicBezTo>
                    <a:pt x="5179" y="1571"/>
                    <a:pt x="5165" y="1572"/>
                    <a:pt x="5151" y="1572"/>
                  </a:cubicBezTo>
                  <a:cubicBezTo>
                    <a:pt x="5036" y="1572"/>
                    <a:pt x="4919" y="1522"/>
                    <a:pt x="4834" y="1428"/>
                  </a:cubicBezTo>
                  <a:cubicBezTo>
                    <a:pt x="4774" y="1365"/>
                    <a:pt x="4724" y="1283"/>
                    <a:pt x="4720" y="1192"/>
                  </a:cubicBezTo>
                  <a:cubicBezTo>
                    <a:pt x="4715" y="1187"/>
                    <a:pt x="4711" y="1183"/>
                    <a:pt x="4706" y="1178"/>
                  </a:cubicBezTo>
                  <a:lnTo>
                    <a:pt x="4720" y="1160"/>
                  </a:lnTo>
                  <a:cubicBezTo>
                    <a:pt x="4724" y="1083"/>
                    <a:pt x="4756" y="1024"/>
                    <a:pt x="4806" y="983"/>
                  </a:cubicBezTo>
                  <a:cubicBezTo>
                    <a:pt x="4838" y="942"/>
                    <a:pt x="4874" y="910"/>
                    <a:pt x="4911" y="878"/>
                  </a:cubicBezTo>
                  <a:cubicBezTo>
                    <a:pt x="4915" y="878"/>
                    <a:pt x="4915" y="874"/>
                    <a:pt x="4920" y="869"/>
                  </a:cubicBezTo>
                  <a:cubicBezTo>
                    <a:pt x="4929" y="860"/>
                    <a:pt x="4938" y="855"/>
                    <a:pt x="4947" y="846"/>
                  </a:cubicBezTo>
                  <a:cubicBezTo>
                    <a:pt x="4984" y="814"/>
                    <a:pt x="5015" y="773"/>
                    <a:pt x="5038" y="723"/>
                  </a:cubicBezTo>
                  <a:cubicBezTo>
                    <a:pt x="5079" y="628"/>
                    <a:pt x="5088" y="523"/>
                    <a:pt x="5084" y="414"/>
                  </a:cubicBezTo>
                  <a:cubicBezTo>
                    <a:pt x="5070" y="351"/>
                    <a:pt x="5061" y="287"/>
                    <a:pt x="5056" y="219"/>
                  </a:cubicBezTo>
                  <a:cubicBezTo>
                    <a:pt x="5052" y="210"/>
                    <a:pt x="5052" y="200"/>
                    <a:pt x="5047" y="191"/>
                  </a:cubicBezTo>
                  <a:cubicBezTo>
                    <a:pt x="5038" y="132"/>
                    <a:pt x="5029" y="73"/>
                    <a:pt x="5025" y="9"/>
                  </a:cubicBezTo>
                  <a:cubicBezTo>
                    <a:pt x="5015" y="5"/>
                    <a:pt x="5002" y="0"/>
                    <a:pt x="49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20"/>
            <p:cNvSpPr/>
            <p:nvPr/>
          </p:nvSpPr>
          <p:spPr>
            <a:xfrm flipH="1">
              <a:off x="6460175" y="2093875"/>
              <a:ext cx="1992356" cy="1928433"/>
            </a:xfrm>
            <a:custGeom>
              <a:avLst/>
              <a:gdLst/>
              <a:ahLst/>
              <a:cxnLst/>
              <a:rect l="l" t="t" r="r" b="b"/>
              <a:pathLst>
                <a:path w="15958" h="15446" extrusionOk="0">
                  <a:moveTo>
                    <a:pt x="5548" y="175"/>
                  </a:moveTo>
                  <a:cubicBezTo>
                    <a:pt x="5553" y="216"/>
                    <a:pt x="5557" y="257"/>
                    <a:pt x="5566" y="298"/>
                  </a:cubicBezTo>
                  <a:cubicBezTo>
                    <a:pt x="5566" y="307"/>
                    <a:pt x="5571" y="316"/>
                    <a:pt x="5571" y="325"/>
                  </a:cubicBezTo>
                  <a:cubicBezTo>
                    <a:pt x="5575" y="384"/>
                    <a:pt x="5585" y="434"/>
                    <a:pt x="5594" y="489"/>
                  </a:cubicBezTo>
                  <a:lnTo>
                    <a:pt x="5598" y="511"/>
                  </a:lnTo>
                  <a:cubicBezTo>
                    <a:pt x="5603" y="620"/>
                    <a:pt x="5594" y="707"/>
                    <a:pt x="5562" y="780"/>
                  </a:cubicBezTo>
                  <a:cubicBezTo>
                    <a:pt x="5548" y="811"/>
                    <a:pt x="5530" y="839"/>
                    <a:pt x="5494" y="871"/>
                  </a:cubicBezTo>
                  <a:cubicBezTo>
                    <a:pt x="5480" y="880"/>
                    <a:pt x="5471" y="889"/>
                    <a:pt x="5462" y="898"/>
                  </a:cubicBezTo>
                  <a:lnTo>
                    <a:pt x="5444" y="916"/>
                  </a:lnTo>
                  <a:cubicBezTo>
                    <a:pt x="5412" y="948"/>
                    <a:pt x="5375" y="975"/>
                    <a:pt x="5348" y="1012"/>
                  </a:cubicBezTo>
                  <a:cubicBezTo>
                    <a:pt x="5284" y="1066"/>
                    <a:pt x="5248" y="1139"/>
                    <a:pt x="5239" y="1221"/>
                  </a:cubicBezTo>
                  <a:lnTo>
                    <a:pt x="5203" y="1271"/>
                  </a:lnTo>
                  <a:lnTo>
                    <a:pt x="5239" y="1316"/>
                  </a:lnTo>
                  <a:cubicBezTo>
                    <a:pt x="5253" y="1407"/>
                    <a:pt x="5298" y="1498"/>
                    <a:pt x="5371" y="1575"/>
                  </a:cubicBezTo>
                  <a:cubicBezTo>
                    <a:pt x="5478" y="1687"/>
                    <a:pt x="5611" y="1746"/>
                    <a:pt x="5750" y="1746"/>
                  </a:cubicBezTo>
                  <a:cubicBezTo>
                    <a:pt x="5765" y="1746"/>
                    <a:pt x="5779" y="1745"/>
                    <a:pt x="5794" y="1744"/>
                  </a:cubicBezTo>
                  <a:cubicBezTo>
                    <a:pt x="5817" y="1746"/>
                    <a:pt x="5839" y="1746"/>
                    <a:pt x="5861" y="1746"/>
                  </a:cubicBezTo>
                  <a:cubicBezTo>
                    <a:pt x="6059" y="1746"/>
                    <a:pt x="6223" y="1674"/>
                    <a:pt x="6321" y="1535"/>
                  </a:cubicBezTo>
                  <a:cubicBezTo>
                    <a:pt x="6399" y="1430"/>
                    <a:pt x="6426" y="1312"/>
                    <a:pt x="6399" y="1203"/>
                  </a:cubicBezTo>
                  <a:cubicBezTo>
                    <a:pt x="6367" y="1066"/>
                    <a:pt x="6253" y="939"/>
                    <a:pt x="6094" y="848"/>
                  </a:cubicBezTo>
                  <a:lnTo>
                    <a:pt x="6126" y="302"/>
                  </a:lnTo>
                  <a:cubicBezTo>
                    <a:pt x="6453" y="316"/>
                    <a:pt x="6749" y="320"/>
                    <a:pt x="7031" y="320"/>
                  </a:cubicBezTo>
                  <a:cubicBezTo>
                    <a:pt x="7072" y="320"/>
                    <a:pt x="7126" y="311"/>
                    <a:pt x="7181" y="307"/>
                  </a:cubicBezTo>
                  <a:cubicBezTo>
                    <a:pt x="7242" y="299"/>
                    <a:pt x="7318" y="291"/>
                    <a:pt x="7385" y="291"/>
                  </a:cubicBezTo>
                  <a:cubicBezTo>
                    <a:pt x="7442" y="291"/>
                    <a:pt x="7493" y="297"/>
                    <a:pt x="7522" y="316"/>
                  </a:cubicBezTo>
                  <a:cubicBezTo>
                    <a:pt x="7672" y="407"/>
                    <a:pt x="7540" y="734"/>
                    <a:pt x="7454" y="893"/>
                  </a:cubicBezTo>
                  <a:cubicBezTo>
                    <a:pt x="7435" y="921"/>
                    <a:pt x="7417" y="952"/>
                    <a:pt x="7399" y="980"/>
                  </a:cubicBezTo>
                  <a:cubicBezTo>
                    <a:pt x="7285" y="1171"/>
                    <a:pt x="7108" y="1457"/>
                    <a:pt x="7404" y="1703"/>
                  </a:cubicBezTo>
                  <a:cubicBezTo>
                    <a:pt x="7536" y="1812"/>
                    <a:pt x="7808" y="1857"/>
                    <a:pt x="7913" y="1862"/>
                  </a:cubicBezTo>
                  <a:cubicBezTo>
                    <a:pt x="7920" y="1862"/>
                    <a:pt x="7927" y="1862"/>
                    <a:pt x="7933" y="1862"/>
                  </a:cubicBezTo>
                  <a:cubicBezTo>
                    <a:pt x="8108" y="1862"/>
                    <a:pt x="8331" y="1806"/>
                    <a:pt x="8450" y="1666"/>
                  </a:cubicBezTo>
                  <a:cubicBezTo>
                    <a:pt x="8527" y="1580"/>
                    <a:pt x="8554" y="1475"/>
                    <a:pt x="8541" y="1362"/>
                  </a:cubicBezTo>
                  <a:cubicBezTo>
                    <a:pt x="8518" y="1221"/>
                    <a:pt x="8395" y="1139"/>
                    <a:pt x="8304" y="1080"/>
                  </a:cubicBezTo>
                  <a:cubicBezTo>
                    <a:pt x="8277" y="1062"/>
                    <a:pt x="8245" y="1043"/>
                    <a:pt x="8231" y="1030"/>
                  </a:cubicBezTo>
                  <a:cubicBezTo>
                    <a:pt x="8090" y="907"/>
                    <a:pt x="8104" y="821"/>
                    <a:pt x="8131" y="661"/>
                  </a:cubicBezTo>
                  <a:cubicBezTo>
                    <a:pt x="8140" y="580"/>
                    <a:pt x="8154" y="489"/>
                    <a:pt x="8149" y="384"/>
                  </a:cubicBezTo>
                  <a:lnTo>
                    <a:pt x="9423" y="343"/>
                  </a:lnTo>
                  <a:lnTo>
                    <a:pt x="9423" y="343"/>
                  </a:lnTo>
                  <a:cubicBezTo>
                    <a:pt x="9482" y="475"/>
                    <a:pt x="9468" y="580"/>
                    <a:pt x="9418" y="721"/>
                  </a:cubicBezTo>
                  <a:cubicBezTo>
                    <a:pt x="9405" y="761"/>
                    <a:pt x="9382" y="802"/>
                    <a:pt x="9364" y="843"/>
                  </a:cubicBezTo>
                  <a:cubicBezTo>
                    <a:pt x="9327" y="916"/>
                    <a:pt x="9291" y="993"/>
                    <a:pt x="9277" y="1075"/>
                  </a:cubicBezTo>
                  <a:cubicBezTo>
                    <a:pt x="9218" y="1380"/>
                    <a:pt x="9341" y="1580"/>
                    <a:pt x="9614" y="1635"/>
                  </a:cubicBezTo>
                  <a:cubicBezTo>
                    <a:pt x="9667" y="1647"/>
                    <a:pt x="9714" y="1652"/>
                    <a:pt x="9758" y="1652"/>
                  </a:cubicBezTo>
                  <a:cubicBezTo>
                    <a:pt x="9798" y="1652"/>
                    <a:pt x="9834" y="1648"/>
                    <a:pt x="9868" y="1639"/>
                  </a:cubicBezTo>
                  <a:cubicBezTo>
                    <a:pt x="9875" y="1639"/>
                    <a:pt x="9881" y="1640"/>
                    <a:pt x="9888" y="1640"/>
                  </a:cubicBezTo>
                  <a:cubicBezTo>
                    <a:pt x="9971" y="1640"/>
                    <a:pt x="10046" y="1612"/>
                    <a:pt x="10105" y="1562"/>
                  </a:cubicBezTo>
                  <a:cubicBezTo>
                    <a:pt x="10150" y="1521"/>
                    <a:pt x="10210" y="1439"/>
                    <a:pt x="10219" y="1293"/>
                  </a:cubicBezTo>
                  <a:cubicBezTo>
                    <a:pt x="10228" y="1148"/>
                    <a:pt x="10155" y="1002"/>
                    <a:pt x="10087" y="861"/>
                  </a:cubicBezTo>
                  <a:cubicBezTo>
                    <a:pt x="10046" y="780"/>
                    <a:pt x="10005" y="702"/>
                    <a:pt x="9987" y="630"/>
                  </a:cubicBezTo>
                  <a:cubicBezTo>
                    <a:pt x="9991" y="589"/>
                    <a:pt x="9996" y="548"/>
                    <a:pt x="10000" y="507"/>
                  </a:cubicBezTo>
                  <a:cubicBezTo>
                    <a:pt x="10014" y="457"/>
                    <a:pt x="10032" y="416"/>
                    <a:pt x="10055" y="384"/>
                  </a:cubicBezTo>
                  <a:lnTo>
                    <a:pt x="11510" y="334"/>
                  </a:lnTo>
                  <a:lnTo>
                    <a:pt x="11519" y="370"/>
                  </a:lnTo>
                  <a:cubicBezTo>
                    <a:pt x="11547" y="525"/>
                    <a:pt x="11587" y="734"/>
                    <a:pt x="11524" y="852"/>
                  </a:cubicBezTo>
                  <a:cubicBezTo>
                    <a:pt x="11510" y="880"/>
                    <a:pt x="11433" y="921"/>
                    <a:pt x="11374" y="948"/>
                  </a:cubicBezTo>
                  <a:cubicBezTo>
                    <a:pt x="11246" y="1016"/>
                    <a:pt x="11101" y="1089"/>
                    <a:pt x="11092" y="1234"/>
                  </a:cubicBezTo>
                  <a:cubicBezTo>
                    <a:pt x="11078" y="1362"/>
                    <a:pt x="11169" y="1494"/>
                    <a:pt x="11378" y="1653"/>
                  </a:cubicBezTo>
                  <a:lnTo>
                    <a:pt x="11392" y="1662"/>
                  </a:lnTo>
                  <a:cubicBezTo>
                    <a:pt x="11502" y="1717"/>
                    <a:pt x="11615" y="1743"/>
                    <a:pt x="11730" y="1743"/>
                  </a:cubicBezTo>
                  <a:cubicBezTo>
                    <a:pt x="11785" y="1743"/>
                    <a:pt x="11841" y="1737"/>
                    <a:pt x="11897" y="1726"/>
                  </a:cubicBezTo>
                  <a:lnTo>
                    <a:pt x="11915" y="1716"/>
                  </a:lnTo>
                  <a:cubicBezTo>
                    <a:pt x="12147" y="1607"/>
                    <a:pt x="12265" y="1484"/>
                    <a:pt x="12270" y="1348"/>
                  </a:cubicBezTo>
                  <a:cubicBezTo>
                    <a:pt x="12274" y="1212"/>
                    <a:pt x="12183" y="1089"/>
                    <a:pt x="11983" y="966"/>
                  </a:cubicBezTo>
                  <a:lnTo>
                    <a:pt x="11965" y="957"/>
                  </a:lnTo>
                  <a:lnTo>
                    <a:pt x="11951" y="957"/>
                  </a:lnTo>
                  <a:lnTo>
                    <a:pt x="12033" y="439"/>
                  </a:lnTo>
                  <a:cubicBezTo>
                    <a:pt x="12570" y="361"/>
                    <a:pt x="13111" y="325"/>
                    <a:pt x="13638" y="320"/>
                  </a:cubicBezTo>
                  <a:lnTo>
                    <a:pt x="13638" y="320"/>
                  </a:lnTo>
                  <a:cubicBezTo>
                    <a:pt x="13748" y="520"/>
                    <a:pt x="13657" y="698"/>
                    <a:pt x="13529" y="907"/>
                  </a:cubicBezTo>
                  <a:cubicBezTo>
                    <a:pt x="13425" y="1075"/>
                    <a:pt x="13370" y="1407"/>
                    <a:pt x="13529" y="1594"/>
                  </a:cubicBezTo>
                  <a:cubicBezTo>
                    <a:pt x="13592" y="1667"/>
                    <a:pt x="13689" y="1690"/>
                    <a:pt x="13785" y="1690"/>
                  </a:cubicBezTo>
                  <a:cubicBezTo>
                    <a:pt x="13930" y="1690"/>
                    <a:pt x="14071" y="1637"/>
                    <a:pt x="14080" y="1635"/>
                  </a:cubicBezTo>
                  <a:cubicBezTo>
                    <a:pt x="14330" y="1539"/>
                    <a:pt x="14443" y="1271"/>
                    <a:pt x="14352" y="998"/>
                  </a:cubicBezTo>
                  <a:cubicBezTo>
                    <a:pt x="14330" y="930"/>
                    <a:pt x="14280" y="880"/>
                    <a:pt x="14239" y="834"/>
                  </a:cubicBezTo>
                  <a:cubicBezTo>
                    <a:pt x="14211" y="802"/>
                    <a:pt x="14184" y="775"/>
                    <a:pt x="14170" y="752"/>
                  </a:cubicBezTo>
                  <a:cubicBezTo>
                    <a:pt x="14152" y="716"/>
                    <a:pt x="13989" y="420"/>
                    <a:pt x="14152" y="316"/>
                  </a:cubicBezTo>
                  <a:cubicBezTo>
                    <a:pt x="14167" y="307"/>
                    <a:pt x="14191" y="303"/>
                    <a:pt x="14219" y="303"/>
                  </a:cubicBezTo>
                  <a:cubicBezTo>
                    <a:pt x="14261" y="303"/>
                    <a:pt x="14310" y="310"/>
                    <a:pt x="14348" y="316"/>
                  </a:cubicBezTo>
                  <a:cubicBezTo>
                    <a:pt x="14375" y="320"/>
                    <a:pt x="14407" y="325"/>
                    <a:pt x="14430" y="325"/>
                  </a:cubicBezTo>
                  <a:lnTo>
                    <a:pt x="14912" y="357"/>
                  </a:lnTo>
                  <a:lnTo>
                    <a:pt x="15389" y="329"/>
                  </a:lnTo>
                  <a:cubicBezTo>
                    <a:pt x="15439" y="661"/>
                    <a:pt x="15639" y="2007"/>
                    <a:pt x="15698" y="3376"/>
                  </a:cubicBezTo>
                  <a:cubicBezTo>
                    <a:pt x="15776" y="5118"/>
                    <a:pt x="15753" y="6955"/>
                    <a:pt x="15726" y="8724"/>
                  </a:cubicBezTo>
                  <a:cubicBezTo>
                    <a:pt x="15698" y="10684"/>
                    <a:pt x="15671" y="12708"/>
                    <a:pt x="15780" y="14632"/>
                  </a:cubicBezTo>
                  <a:cubicBezTo>
                    <a:pt x="15189" y="14686"/>
                    <a:pt x="14548" y="14695"/>
                    <a:pt x="13929" y="14704"/>
                  </a:cubicBezTo>
                  <a:cubicBezTo>
                    <a:pt x="13379" y="14713"/>
                    <a:pt x="12811" y="14723"/>
                    <a:pt x="12279" y="14763"/>
                  </a:cubicBezTo>
                  <a:cubicBezTo>
                    <a:pt x="8286" y="15073"/>
                    <a:pt x="4216" y="15246"/>
                    <a:pt x="182" y="15273"/>
                  </a:cubicBezTo>
                  <a:cubicBezTo>
                    <a:pt x="177" y="15273"/>
                    <a:pt x="173" y="15268"/>
                    <a:pt x="173" y="15268"/>
                  </a:cubicBezTo>
                  <a:cubicBezTo>
                    <a:pt x="268" y="14159"/>
                    <a:pt x="350" y="13049"/>
                    <a:pt x="414" y="11971"/>
                  </a:cubicBezTo>
                  <a:cubicBezTo>
                    <a:pt x="660" y="8119"/>
                    <a:pt x="750" y="4195"/>
                    <a:pt x="687" y="302"/>
                  </a:cubicBezTo>
                  <a:lnTo>
                    <a:pt x="687" y="298"/>
                  </a:lnTo>
                  <a:lnTo>
                    <a:pt x="700" y="298"/>
                  </a:lnTo>
                  <a:lnTo>
                    <a:pt x="719" y="307"/>
                  </a:lnTo>
                  <a:lnTo>
                    <a:pt x="741" y="302"/>
                  </a:lnTo>
                  <a:cubicBezTo>
                    <a:pt x="810" y="311"/>
                    <a:pt x="887" y="316"/>
                    <a:pt x="964" y="320"/>
                  </a:cubicBezTo>
                  <a:cubicBezTo>
                    <a:pt x="1278" y="348"/>
                    <a:pt x="1710" y="389"/>
                    <a:pt x="1828" y="593"/>
                  </a:cubicBezTo>
                  <a:cubicBezTo>
                    <a:pt x="1878" y="689"/>
                    <a:pt x="1865" y="821"/>
                    <a:pt x="1787" y="993"/>
                  </a:cubicBezTo>
                  <a:cubicBezTo>
                    <a:pt x="1774" y="1021"/>
                    <a:pt x="1755" y="1052"/>
                    <a:pt x="1733" y="1084"/>
                  </a:cubicBezTo>
                  <a:cubicBezTo>
                    <a:pt x="1701" y="1139"/>
                    <a:pt x="1665" y="1193"/>
                    <a:pt x="1646" y="1257"/>
                  </a:cubicBezTo>
                  <a:cubicBezTo>
                    <a:pt x="1583" y="1471"/>
                    <a:pt x="1596" y="1644"/>
                    <a:pt x="1687" y="1762"/>
                  </a:cubicBezTo>
                  <a:cubicBezTo>
                    <a:pt x="1769" y="1876"/>
                    <a:pt x="1910" y="1935"/>
                    <a:pt x="2092" y="1935"/>
                  </a:cubicBezTo>
                  <a:lnTo>
                    <a:pt x="2256" y="1912"/>
                  </a:lnTo>
                  <a:cubicBezTo>
                    <a:pt x="2338" y="1898"/>
                    <a:pt x="2406" y="1876"/>
                    <a:pt x="2460" y="1835"/>
                  </a:cubicBezTo>
                  <a:cubicBezTo>
                    <a:pt x="2633" y="1771"/>
                    <a:pt x="2729" y="1612"/>
                    <a:pt x="2715" y="1421"/>
                  </a:cubicBezTo>
                  <a:cubicBezTo>
                    <a:pt x="2701" y="1257"/>
                    <a:pt x="2583" y="1057"/>
                    <a:pt x="2419" y="930"/>
                  </a:cubicBezTo>
                  <a:cubicBezTo>
                    <a:pt x="2333" y="730"/>
                    <a:pt x="2288" y="543"/>
                    <a:pt x="2365" y="284"/>
                  </a:cubicBezTo>
                  <a:lnTo>
                    <a:pt x="2369" y="284"/>
                  </a:lnTo>
                  <a:cubicBezTo>
                    <a:pt x="2620" y="254"/>
                    <a:pt x="2866" y="239"/>
                    <a:pt x="3113" y="239"/>
                  </a:cubicBezTo>
                  <a:cubicBezTo>
                    <a:pt x="3319" y="239"/>
                    <a:pt x="3525" y="250"/>
                    <a:pt x="3734" y="270"/>
                  </a:cubicBezTo>
                  <a:lnTo>
                    <a:pt x="3816" y="861"/>
                  </a:lnTo>
                  <a:cubicBezTo>
                    <a:pt x="3634" y="902"/>
                    <a:pt x="3506" y="1021"/>
                    <a:pt x="3461" y="1180"/>
                  </a:cubicBezTo>
                  <a:cubicBezTo>
                    <a:pt x="3438" y="1262"/>
                    <a:pt x="3443" y="1353"/>
                    <a:pt x="3470" y="1444"/>
                  </a:cubicBezTo>
                  <a:cubicBezTo>
                    <a:pt x="3474" y="1503"/>
                    <a:pt x="3502" y="1557"/>
                    <a:pt x="3552" y="1598"/>
                  </a:cubicBezTo>
                  <a:cubicBezTo>
                    <a:pt x="3588" y="1644"/>
                    <a:pt x="3625" y="1675"/>
                    <a:pt x="3670" y="1703"/>
                  </a:cubicBezTo>
                  <a:cubicBezTo>
                    <a:pt x="3731" y="1737"/>
                    <a:pt x="3796" y="1755"/>
                    <a:pt x="3861" y="1755"/>
                  </a:cubicBezTo>
                  <a:cubicBezTo>
                    <a:pt x="3941" y="1755"/>
                    <a:pt x="4022" y="1728"/>
                    <a:pt x="4098" y="1675"/>
                  </a:cubicBezTo>
                  <a:cubicBezTo>
                    <a:pt x="4248" y="1566"/>
                    <a:pt x="4339" y="1380"/>
                    <a:pt x="4320" y="1203"/>
                  </a:cubicBezTo>
                  <a:cubicBezTo>
                    <a:pt x="4339" y="1062"/>
                    <a:pt x="4307" y="934"/>
                    <a:pt x="4279" y="811"/>
                  </a:cubicBezTo>
                  <a:cubicBezTo>
                    <a:pt x="4275" y="789"/>
                    <a:pt x="4266" y="766"/>
                    <a:pt x="4261" y="743"/>
                  </a:cubicBezTo>
                  <a:cubicBezTo>
                    <a:pt x="4220" y="548"/>
                    <a:pt x="4202" y="402"/>
                    <a:pt x="4248" y="229"/>
                  </a:cubicBezTo>
                  <a:lnTo>
                    <a:pt x="5548" y="175"/>
                  </a:lnTo>
                  <a:close/>
                  <a:moveTo>
                    <a:pt x="5601" y="1"/>
                  </a:moveTo>
                  <a:cubicBezTo>
                    <a:pt x="5596" y="1"/>
                    <a:pt x="5590" y="1"/>
                    <a:pt x="5585" y="2"/>
                  </a:cubicBezTo>
                  <a:lnTo>
                    <a:pt x="4243" y="57"/>
                  </a:lnTo>
                  <a:cubicBezTo>
                    <a:pt x="4170" y="61"/>
                    <a:pt x="4111" y="107"/>
                    <a:pt x="4093" y="179"/>
                  </a:cubicBezTo>
                  <a:cubicBezTo>
                    <a:pt x="4034" y="389"/>
                    <a:pt x="4052" y="561"/>
                    <a:pt x="4102" y="780"/>
                  </a:cubicBezTo>
                  <a:cubicBezTo>
                    <a:pt x="4107" y="802"/>
                    <a:pt x="4111" y="830"/>
                    <a:pt x="4120" y="852"/>
                  </a:cubicBezTo>
                  <a:cubicBezTo>
                    <a:pt x="4148" y="971"/>
                    <a:pt x="4170" y="1080"/>
                    <a:pt x="4157" y="1189"/>
                  </a:cubicBezTo>
                  <a:lnTo>
                    <a:pt x="4157" y="1198"/>
                  </a:lnTo>
                  <a:lnTo>
                    <a:pt x="4157" y="1212"/>
                  </a:lnTo>
                  <a:cubicBezTo>
                    <a:pt x="4170" y="1325"/>
                    <a:pt x="4107" y="1457"/>
                    <a:pt x="4007" y="1530"/>
                  </a:cubicBezTo>
                  <a:cubicBezTo>
                    <a:pt x="3974" y="1554"/>
                    <a:pt x="3922" y="1581"/>
                    <a:pt x="3860" y="1581"/>
                  </a:cubicBezTo>
                  <a:cubicBezTo>
                    <a:pt x="3826" y="1581"/>
                    <a:pt x="3790" y="1573"/>
                    <a:pt x="3752" y="1553"/>
                  </a:cubicBezTo>
                  <a:cubicBezTo>
                    <a:pt x="3725" y="1535"/>
                    <a:pt x="3702" y="1512"/>
                    <a:pt x="3679" y="1484"/>
                  </a:cubicBezTo>
                  <a:lnTo>
                    <a:pt x="3670" y="1475"/>
                  </a:lnTo>
                  <a:lnTo>
                    <a:pt x="3665" y="1471"/>
                  </a:lnTo>
                  <a:cubicBezTo>
                    <a:pt x="3647" y="1457"/>
                    <a:pt x="3638" y="1439"/>
                    <a:pt x="3638" y="1421"/>
                  </a:cubicBezTo>
                  <a:lnTo>
                    <a:pt x="3638" y="1407"/>
                  </a:lnTo>
                  <a:lnTo>
                    <a:pt x="3634" y="1394"/>
                  </a:lnTo>
                  <a:cubicBezTo>
                    <a:pt x="3611" y="1339"/>
                    <a:pt x="3611" y="1275"/>
                    <a:pt x="3625" y="1225"/>
                  </a:cubicBezTo>
                  <a:cubicBezTo>
                    <a:pt x="3665" y="1080"/>
                    <a:pt x="3806" y="1034"/>
                    <a:pt x="3888" y="1021"/>
                  </a:cubicBezTo>
                  <a:lnTo>
                    <a:pt x="3947" y="998"/>
                  </a:lnTo>
                  <a:lnTo>
                    <a:pt x="3966" y="971"/>
                  </a:lnTo>
                  <a:cubicBezTo>
                    <a:pt x="3984" y="939"/>
                    <a:pt x="3993" y="893"/>
                    <a:pt x="3988" y="852"/>
                  </a:cubicBezTo>
                  <a:lnTo>
                    <a:pt x="3897" y="229"/>
                  </a:lnTo>
                  <a:cubicBezTo>
                    <a:pt x="3884" y="148"/>
                    <a:pt x="3811" y="102"/>
                    <a:pt x="3747" y="97"/>
                  </a:cubicBezTo>
                  <a:cubicBezTo>
                    <a:pt x="3534" y="77"/>
                    <a:pt x="3324" y="66"/>
                    <a:pt x="3114" y="66"/>
                  </a:cubicBezTo>
                  <a:cubicBezTo>
                    <a:pt x="2862" y="66"/>
                    <a:pt x="2609" y="81"/>
                    <a:pt x="2351" y="111"/>
                  </a:cubicBezTo>
                  <a:cubicBezTo>
                    <a:pt x="2283" y="116"/>
                    <a:pt x="2228" y="161"/>
                    <a:pt x="2210" y="229"/>
                  </a:cubicBezTo>
                  <a:cubicBezTo>
                    <a:pt x="2128" y="502"/>
                    <a:pt x="2147" y="734"/>
                    <a:pt x="2278" y="1021"/>
                  </a:cubicBezTo>
                  <a:lnTo>
                    <a:pt x="2288" y="1043"/>
                  </a:lnTo>
                  <a:lnTo>
                    <a:pt x="2306" y="1052"/>
                  </a:lnTo>
                  <a:cubicBezTo>
                    <a:pt x="2433" y="1148"/>
                    <a:pt x="2538" y="1312"/>
                    <a:pt x="2547" y="1434"/>
                  </a:cubicBezTo>
                  <a:cubicBezTo>
                    <a:pt x="2560" y="1594"/>
                    <a:pt x="2456" y="1653"/>
                    <a:pt x="2397" y="1675"/>
                  </a:cubicBezTo>
                  <a:lnTo>
                    <a:pt x="2383" y="1680"/>
                  </a:lnTo>
                  <a:lnTo>
                    <a:pt x="2369" y="1689"/>
                  </a:lnTo>
                  <a:cubicBezTo>
                    <a:pt x="2338" y="1712"/>
                    <a:pt x="2292" y="1730"/>
                    <a:pt x="2233" y="1744"/>
                  </a:cubicBezTo>
                  <a:lnTo>
                    <a:pt x="2087" y="1762"/>
                  </a:lnTo>
                  <a:cubicBezTo>
                    <a:pt x="2001" y="1762"/>
                    <a:pt x="1883" y="1744"/>
                    <a:pt x="1819" y="1657"/>
                  </a:cubicBezTo>
                  <a:cubicBezTo>
                    <a:pt x="1765" y="1585"/>
                    <a:pt x="1760" y="1462"/>
                    <a:pt x="1806" y="1307"/>
                  </a:cubicBezTo>
                  <a:cubicBezTo>
                    <a:pt x="1819" y="1266"/>
                    <a:pt x="1846" y="1225"/>
                    <a:pt x="1874" y="1180"/>
                  </a:cubicBezTo>
                  <a:cubicBezTo>
                    <a:pt x="1896" y="1143"/>
                    <a:pt x="1919" y="1107"/>
                    <a:pt x="1937" y="1066"/>
                  </a:cubicBezTo>
                  <a:cubicBezTo>
                    <a:pt x="2042" y="839"/>
                    <a:pt x="2056" y="652"/>
                    <a:pt x="1974" y="507"/>
                  </a:cubicBezTo>
                  <a:cubicBezTo>
                    <a:pt x="1815" y="220"/>
                    <a:pt x="1351" y="184"/>
                    <a:pt x="978" y="152"/>
                  </a:cubicBezTo>
                  <a:cubicBezTo>
                    <a:pt x="901" y="143"/>
                    <a:pt x="828" y="138"/>
                    <a:pt x="764" y="129"/>
                  </a:cubicBezTo>
                  <a:lnTo>
                    <a:pt x="732" y="129"/>
                  </a:lnTo>
                  <a:cubicBezTo>
                    <a:pt x="720" y="127"/>
                    <a:pt x="708" y="126"/>
                    <a:pt x="695" y="126"/>
                  </a:cubicBezTo>
                  <a:cubicBezTo>
                    <a:pt x="657" y="126"/>
                    <a:pt x="618" y="137"/>
                    <a:pt x="587" y="161"/>
                  </a:cubicBezTo>
                  <a:cubicBezTo>
                    <a:pt x="546" y="193"/>
                    <a:pt x="519" y="248"/>
                    <a:pt x="519" y="307"/>
                  </a:cubicBezTo>
                  <a:cubicBezTo>
                    <a:pt x="582" y="4195"/>
                    <a:pt x="491" y="8115"/>
                    <a:pt x="250" y="11962"/>
                  </a:cubicBezTo>
                  <a:cubicBezTo>
                    <a:pt x="182" y="13040"/>
                    <a:pt x="100" y="14145"/>
                    <a:pt x="5" y="15255"/>
                  </a:cubicBezTo>
                  <a:cubicBezTo>
                    <a:pt x="0" y="15300"/>
                    <a:pt x="18" y="15346"/>
                    <a:pt x="50" y="15386"/>
                  </a:cubicBezTo>
                  <a:cubicBezTo>
                    <a:pt x="87" y="15423"/>
                    <a:pt x="132" y="15446"/>
                    <a:pt x="182" y="15446"/>
                  </a:cubicBezTo>
                  <a:cubicBezTo>
                    <a:pt x="182" y="15446"/>
                    <a:pt x="182" y="15446"/>
                    <a:pt x="187" y="15441"/>
                  </a:cubicBezTo>
                  <a:cubicBezTo>
                    <a:pt x="4220" y="15414"/>
                    <a:pt x="8295" y="15241"/>
                    <a:pt x="12292" y="14932"/>
                  </a:cubicBezTo>
                  <a:cubicBezTo>
                    <a:pt x="12820" y="14891"/>
                    <a:pt x="13384" y="14882"/>
                    <a:pt x="13934" y="14873"/>
                  </a:cubicBezTo>
                  <a:cubicBezTo>
                    <a:pt x="14562" y="14868"/>
                    <a:pt x="15212" y="14854"/>
                    <a:pt x="15817" y="14800"/>
                  </a:cubicBezTo>
                  <a:cubicBezTo>
                    <a:pt x="15834" y="14813"/>
                    <a:pt x="15852" y="14816"/>
                    <a:pt x="15867" y="14816"/>
                  </a:cubicBezTo>
                  <a:cubicBezTo>
                    <a:pt x="15884" y="14816"/>
                    <a:pt x="15898" y="14811"/>
                    <a:pt x="15903" y="14809"/>
                  </a:cubicBezTo>
                  <a:cubicBezTo>
                    <a:pt x="15958" y="14786"/>
                    <a:pt x="15953" y="14732"/>
                    <a:pt x="15953" y="14700"/>
                  </a:cubicBezTo>
                  <a:cubicBezTo>
                    <a:pt x="15839" y="12758"/>
                    <a:pt x="15867" y="10707"/>
                    <a:pt x="15894" y="8724"/>
                  </a:cubicBezTo>
                  <a:cubicBezTo>
                    <a:pt x="15921" y="6951"/>
                    <a:pt x="15944" y="5113"/>
                    <a:pt x="15867" y="3367"/>
                  </a:cubicBezTo>
                  <a:cubicBezTo>
                    <a:pt x="15799" y="1785"/>
                    <a:pt x="15548" y="238"/>
                    <a:pt x="15544" y="225"/>
                  </a:cubicBezTo>
                  <a:lnTo>
                    <a:pt x="15530" y="148"/>
                  </a:lnTo>
                  <a:lnTo>
                    <a:pt x="14912" y="179"/>
                  </a:lnTo>
                  <a:lnTo>
                    <a:pt x="14439" y="148"/>
                  </a:lnTo>
                  <a:cubicBezTo>
                    <a:pt x="14421" y="148"/>
                    <a:pt x="14398" y="143"/>
                    <a:pt x="14371" y="143"/>
                  </a:cubicBezTo>
                  <a:cubicBezTo>
                    <a:pt x="14325" y="135"/>
                    <a:pt x="14276" y="127"/>
                    <a:pt x="14227" y="127"/>
                  </a:cubicBezTo>
                  <a:cubicBezTo>
                    <a:pt x="14169" y="127"/>
                    <a:pt x="14111" y="138"/>
                    <a:pt x="14061" y="170"/>
                  </a:cubicBezTo>
                  <a:cubicBezTo>
                    <a:pt x="13839" y="316"/>
                    <a:pt x="13902" y="616"/>
                    <a:pt x="14025" y="834"/>
                  </a:cubicBezTo>
                  <a:cubicBezTo>
                    <a:pt x="14052" y="875"/>
                    <a:pt x="14084" y="916"/>
                    <a:pt x="14120" y="948"/>
                  </a:cubicBezTo>
                  <a:cubicBezTo>
                    <a:pt x="14152" y="984"/>
                    <a:pt x="14184" y="1021"/>
                    <a:pt x="14193" y="1048"/>
                  </a:cubicBezTo>
                  <a:cubicBezTo>
                    <a:pt x="14257" y="1234"/>
                    <a:pt x="14189" y="1407"/>
                    <a:pt x="14025" y="1466"/>
                  </a:cubicBezTo>
                  <a:cubicBezTo>
                    <a:pt x="13951" y="1494"/>
                    <a:pt x="13860" y="1512"/>
                    <a:pt x="13785" y="1512"/>
                  </a:cubicBezTo>
                  <a:cubicBezTo>
                    <a:pt x="13727" y="1512"/>
                    <a:pt x="13679" y="1501"/>
                    <a:pt x="13657" y="1475"/>
                  </a:cubicBezTo>
                  <a:cubicBezTo>
                    <a:pt x="13557" y="1362"/>
                    <a:pt x="13597" y="1116"/>
                    <a:pt x="13670" y="993"/>
                  </a:cubicBezTo>
                  <a:cubicBezTo>
                    <a:pt x="13784" y="811"/>
                    <a:pt x="13952" y="534"/>
                    <a:pt x="13784" y="225"/>
                  </a:cubicBezTo>
                  <a:cubicBezTo>
                    <a:pt x="13752" y="175"/>
                    <a:pt x="13702" y="143"/>
                    <a:pt x="13643" y="143"/>
                  </a:cubicBezTo>
                  <a:cubicBezTo>
                    <a:pt x="13102" y="148"/>
                    <a:pt x="12547" y="188"/>
                    <a:pt x="11997" y="266"/>
                  </a:cubicBezTo>
                  <a:cubicBezTo>
                    <a:pt x="11938" y="275"/>
                    <a:pt x="11883" y="334"/>
                    <a:pt x="11874" y="393"/>
                  </a:cubicBezTo>
                  <a:lnTo>
                    <a:pt x="11788" y="925"/>
                  </a:lnTo>
                  <a:cubicBezTo>
                    <a:pt x="11778" y="975"/>
                    <a:pt x="11792" y="1030"/>
                    <a:pt x="11824" y="1066"/>
                  </a:cubicBezTo>
                  <a:cubicBezTo>
                    <a:pt x="11847" y="1098"/>
                    <a:pt x="11878" y="1116"/>
                    <a:pt x="11915" y="1121"/>
                  </a:cubicBezTo>
                  <a:cubicBezTo>
                    <a:pt x="12042" y="1203"/>
                    <a:pt x="12106" y="1275"/>
                    <a:pt x="12106" y="1334"/>
                  </a:cubicBezTo>
                  <a:cubicBezTo>
                    <a:pt x="12101" y="1398"/>
                    <a:pt x="12010" y="1480"/>
                    <a:pt x="11851" y="1553"/>
                  </a:cubicBezTo>
                  <a:cubicBezTo>
                    <a:pt x="11810" y="1562"/>
                    <a:pt x="11768" y="1566"/>
                    <a:pt x="11726" y="1566"/>
                  </a:cubicBezTo>
                  <a:cubicBezTo>
                    <a:pt x="11641" y="1566"/>
                    <a:pt x="11556" y="1547"/>
                    <a:pt x="11474" y="1507"/>
                  </a:cubicBezTo>
                  <a:cubicBezTo>
                    <a:pt x="11265" y="1344"/>
                    <a:pt x="11255" y="1266"/>
                    <a:pt x="11260" y="1248"/>
                  </a:cubicBezTo>
                  <a:cubicBezTo>
                    <a:pt x="11265" y="1193"/>
                    <a:pt x="11365" y="1143"/>
                    <a:pt x="11451" y="1098"/>
                  </a:cubicBezTo>
                  <a:cubicBezTo>
                    <a:pt x="11542" y="1052"/>
                    <a:pt x="11633" y="1007"/>
                    <a:pt x="11674" y="930"/>
                  </a:cubicBezTo>
                  <a:cubicBezTo>
                    <a:pt x="11765" y="757"/>
                    <a:pt x="11719" y="511"/>
                    <a:pt x="11683" y="334"/>
                  </a:cubicBezTo>
                  <a:lnTo>
                    <a:pt x="11674" y="284"/>
                  </a:lnTo>
                  <a:cubicBezTo>
                    <a:pt x="11661" y="214"/>
                    <a:pt x="11597" y="156"/>
                    <a:pt x="11523" y="156"/>
                  </a:cubicBezTo>
                  <a:cubicBezTo>
                    <a:pt x="11520" y="156"/>
                    <a:pt x="11517" y="156"/>
                    <a:pt x="11515" y="157"/>
                  </a:cubicBezTo>
                  <a:lnTo>
                    <a:pt x="9978" y="211"/>
                  </a:lnTo>
                  <a:lnTo>
                    <a:pt x="9950" y="238"/>
                  </a:lnTo>
                  <a:cubicBezTo>
                    <a:pt x="9905" y="298"/>
                    <a:pt x="9868" y="366"/>
                    <a:pt x="9841" y="461"/>
                  </a:cubicBezTo>
                  <a:lnTo>
                    <a:pt x="9837" y="470"/>
                  </a:lnTo>
                  <a:cubicBezTo>
                    <a:pt x="9832" y="516"/>
                    <a:pt x="9828" y="561"/>
                    <a:pt x="9818" y="602"/>
                  </a:cubicBezTo>
                  <a:lnTo>
                    <a:pt x="9818" y="639"/>
                  </a:lnTo>
                  <a:lnTo>
                    <a:pt x="9823" y="652"/>
                  </a:lnTo>
                  <a:cubicBezTo>
                    <a:pt x="9846" y="748"/>
                    <a:pt x="9891" y="843"/>
                    <a:pt x="9937" y="934"/>
                  </a:cubicBezTo>
                  <a:cubicBezTo>
                    <a:pt x="9996" y="1057"/>
                    <a:pt x="10059" y="1180"/>
                    <a:pt x="10055" y="1275"/>
                  </a:cubicBezTo>
                  <a:cubicBezTo>
                    <a:pt x="10050" y="1348"/>
                    <a:pt x="10032" y="1398"/>
                    <a:pt x="9996" y="1430"/>
                  </a:cubicBezTo>
                  <a:cubicBezTo>
                    <a:pt x="9955" y="1466"/>
                    <a:pt x="9905" y="1466"/>
                    <a:pt x="9868" y="1466"/>
                  </a:cubicBezTo>
                  <a:lnTo>
                    <a:pt x="9837" y="1466"/>
                  </a:lnTo>
                  <a:cubicBezTo>
                    <a:pt x="9816" y="1473"/>
                    <a:pt x="9791" y="1476"/>
                    <a:pt x="9764" y="1476"/>
                  </a:cubicBezTo>
                  <a:cubicBezTo>
                    <a:pt x="9731" y="1476"/>
                    <a:pt x="9694" y="1472"/>
                    <a:pt x="9650" y="1462"/>
                  </a:cubicBezTo>
                  <a:cubicBezTo>
                    <a:pt x="9464" y="1425"/>
                    <a:pt x="9405" y="1316"/>
                    <a:pt x="9441" y="1107"/>
                  </a:cubicBezTo>
                  <a:cubicBezTo>
                    <a:pt x="9455" y="1043"/>
                    <a:pt x="9482" y="984"/>
                    <a:pt x="9514" y="916"/>
                  </a:cubicBezTo>
                  <a:cubicBezTo>
                    <a:pt x="9536" y="871"/>
                    <a:pt x="9559" y="825"/>
                    <a:pt x="9577" y="775"/>
                  </a:cubicBezTo>
                  <a:cubicBezTo>
                    <a:pt x="9637" y="598"/>
                    <a:pt x="9659" y="443"/>
                    <a:pt x="9568" y="252"/>
                  </a:cubicBezTo>
                  <a:cubicBezTo>
                    <a:pt x="9546" y="202"/>
                    <a:pt x="9482" y="166"/>
                    <a:pt x="9427" y="166"/>
                  </a:cubicBezTo>
                  <a:lnTo>
                    <a:pt x="8140" y="207"/>
                  </a:lnTo>
                  <a:cubicBezTo>
                    <a:pt x="8095" y="211"/>
                    <a:pt x="8054" y="229"/>
                    <a:pt x="8022" y="266"/>
                  </a:cubicBezTo>
                  <a:cubicBezTo>
                    <a:pt x="7995" y="298"/>
                    <a:pt x="7981" y="339"/>
                    <a:pt x="7986" y="379"/>
                  </a:cubicBezTo>
                  <a:cubicBezTo>
                    <a:pt x="7990" y="470"/>
                    <a:pt x="7977" y="552"/>
                    <a:pt x="7968" y="630"/>
                  </a:cubicBezTo>
                  <a:cubicBezTo>
                    <a:pt x="7940" y="798"/>
                    <a:pt x="7913" y="975"/>
                    <a:pt x="8122" y="1157"/>
                  </a:cubicBezTo>
                  <a:cubicBezTo>
                    <a:pt x="8149" y="1180"/>
                    <a:pt x="8181" y="1203"/>
                    <a:pt x="8218" y="1221"/>
                  </a:cubicBezTo>
                  <a:cubicBezTo>
                    <a:pt x="8286" y="1266"/>
                    <a:pt x="8368" y="1321"/>
                    <a:pt x="8377" y="1380"/>
                  </a:cubicBezTo>
                  <a:cubicBezTo>
                    <a:pt x="8386" y="1448"/>
                    <a:pt x="8372" y="1503"/>
                    <a:pt x="8331" y="1548"/>
                  </a:cubicBezTo>
                  <a:cubicBezTo>
                    <a:pt x="8252" y="1636"/>
                    <a:pt x="8087" y="1686"/>
                    <a:pt x="7955" y="1686"/>
                  </a:cubicBezTo>
                  <a:cubicBezTo>
                    <a:pt x="7944" y="1686"/>
                    <a:pt x="7933" y="1685"/>
                    <a:pt x="7922" y="1685"/>
                  </a:cubicBezTo>
                  <a:cubicBezTo>
                    <a:pt x="7808" y="1680"/>
                    <a:pt x="7590" y="1630"/>
                    <a:pt x="7513" y="1566"/>
                  </a:cubicBezTo>
                  <a:cubicBezTo>
                    <a:pt x="7340" y="1425"/>
                    <a:pt x="7408" y="1284"/>
                    <a:pt x="7545" y="1071"/>
                  </a:cubicBezTo>
                  <a:cubicBezTo>
                    <a:pt x="7563" y="1034"/>
                    <a:pt x="7581" y="1007"/>
                    <a:pt x="7599" y="975"/>
                  </a:cubicBezTo>
                  <a:cubicBezTo>
                    <a:pt x="7763" y="684"/>
                    <a:pt x="7849" y="316"/>
                    <a:pt x="7613" y="161"/>
                  </a:cubicBezTo>
                  <a:cubicBezTo>
                    <a:pt x="7551" y="124"/>
                    <a:pt x="7471" y="113"/>
                    <a:pt x="7386" y="113"/>
                  </a:cubicBezTo>
                  <a:cubicBezTo>
                    <a:pt x="7314" y="113"/>
                    <a:pt x="7238" y="121"/>
                    <a:pt x="7167" y="129"/>
                  </a:cubicBezTo>
                  <a:cubicBezTo>
                    <a:pt x="7113" y="138"/>
                    <a:pt x="7063" y="143"/>
                    <a:pt x="7031" y="143"/>
                  </a:cubicBezTo>
                  <a:cubicBezTo>
                    <a:pt x="6744" y="143"/>
                    <a:pt x="6449" y="138"/>
                    <a:pt x="6121" y="125"/>
                  </a:cubicBezTo>
                  <a:cubicBezTo>
                    <a:pt x="6035" y="125"/>
                    <a:pt x="5962" y="193"/>
                    <a:pt x="5957" y="284"/>
                  </a:cubicBezTo>
                  <a:lnTo>
                    <a:pt x="5921" y="948"/>
                  </a:lnTo>
                  <a:lnTo>
                    <a:pt x="5971" y="975"/>
                  </a:lnTo>
                  <a:cubicBezTo>
                    <a:pt x="6112" y="1039"/>
                    <a:pt x="6217" y="1143"/>
                    <a:pt x="6239" y="1239"/>
                  </a:cubicBezTo>
                  <a:cubicBezTo>
                    <a:pt x="6253" y="1303"/>
                    <a:pt x="6239" y="1362"/>
                    <a:pt x="6189" y="1430"/>
                  </a:cubicBezTo>
                  <a:cubicBezTo>
                    <a:pt x="6124" y="1520"/>
                    <a:pt x="6000" y="1573"/>
                    <a:pt x="5853" y="1573"/>
                  </a:cubicBezTo>
                  <a:cubicBezTo>
                    <a:pt x="5837" y="1573"/>
                    <a:pt x="5820" y="1572"/>
                    <a:pt x="5803" y="1571"/>
                  </a:cubicBezTo>
                  <a:lnTo>
                    <a:pt x="5789" y="1571"/>
                  </a:lnTo>
                  <a:cubicBezTo>
                    <a:pt x="5780" y="1572"/>
                    <a:pt x="5772" y="1572"/>
                    <a:pt x="5763" y="1572"/>
                  </a:cubicBezTo>
                  <a:cubicBezTo>
                    <a:pt x="5666" y="1572"/>
                    <a:pt x="5569" y="1528"/>
                    <a:pt x="5494" y="1453"/>
                  </a:cubicBezTo>
                  <a:cubicBezTo>
                    <a:pt x="5439" y="1398"/>
                    <a:pt x="5407" y="1330"/>
                    <a:pt x="5403" y="1271"/>
                  </a:cubicBezTo>
                  <a:lnTo>
                    <a:pt x="5403" y="1243"/>
                  </a:lnTo>
                  <a:cubicBezTo>
                    <a:pt x="5407" y="1203"/>
                    <a:pt x="5425" y="1166"/>
                    <a:pt x="5462" y="1134"/>
                  </a:cubicBezTo>
                  <a:lnTo>
                    <a:pt x="5471" y="1125"/>
                  </a:lnTo>
                  <a:cubicBezTo>
                    <a:pt x="5494" y="1098"/>
                    <a:pt x="5521" y="1071"/>
                    <a:pt x="5553" y="1048"/>
                  </a:cubicBezTo>
                  <a:lnTo>
                    <a:pt x="5580" y="1021"/>
                  </a:lnTo>
                  <a:lnTo>
                    <a:pt x="5585" y="1012"/>
                  </a:lnTo>
                  <a:cubicBezTo>
                    <a:pt x="5585" y="1012"/>
                    <a:pt x="5589" y="1012"/>
                    <a:pt x="5594" y="1007"/>
                  </a:cubicBezTo>
                  <a:lnTo>
                    <a:pt x="5607" y="998"/>
                  </a:lnTo>
                  <a:cubicBezTo>
                    <a:pt x="5644" y="962"/>
                    <a:pt x="5685" y="916"/>
                    <a:pt x="5716" y="843"/>
                  </a:cubicBezTo>
                  <a:cubicBezTo>
                    <a:pt x="5757" y="743"/>
                    <a:pt x="5776" y="634"/>
                    <a:pt x="5766" y="493"/>
                  </a:cubicBezTo>
                  <a:lnTo>
                    <a:pt x="5762" y="457"/>
                  </a:lnTo>
                  <a:cubicBezTo>
                    <a:pt x="5753" y="407"/>
                    <a:pt x="5744" y="352"/>
                    <a:pt x="5739" y="298"/>
                  </a:cubicBezTo>
                  <a:lnTo>
                    <a:pt x="5739" y="284"/>
                  </a:lnTo>
                  <a:lnTo>
                    <a:pt x="5735" y="270"/>
                  </a:lnTo>
                  <a:cubicBezTo>
                    <a:pt x="5735" y="266"/>
                    <a:pt x="5735" y="266"/>
                    <a:pt x="5735" y="266"/>
                  </a:cubicBezTo>
                  <a:cubicBezTo>
                    <a:pt x="5721" y="207"/>
                    <a:pt x="5716" y="148"/>
                    <a:pt x="5712" y="88"/>
                  </a:cubicBezTo>
                  <a:lnTo>
                    <a:pt x="5707" y="47"/>
                  </a:lnTo>
                  <a:lnTo>
                    <a:pt x="5671" y="25"/>
                  </a:lnTo>
                  <a:cubicBezTo>
                    <a:pt x="5652" y="10"/>
                    <a:pt x="5627" y="1"/>
                    <a:pt x="5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9" name="Google Shape;899;p20"/>
          <p:cNvGrpSpPr/>
          <p:nvPr/>
        </p:nvGrpSpPr>
        <p:grpSpPr>
          <a:xfrm flipH="1">
            <a:off x="1659404" y="2069502"/>
            <a:ext cx="2548024" cy="2466273"/>
            <a:chOff x="6460175" y="2093875"/>
            <a:chExt cx="1992356" cy="1928433"/>
          </a:xfrm>
        </p:grpSpPr>
        <p:sp>
          <p:nvSpPr>
            <p:cNvPr id="900" name="Google Shape;900;p20"/>
            <p:cNvSpPr/>
            <p:nvPr/>
          </p:nvSpPr>
          <p:spPr>
            <a:xfrm flipH="1">
              <a:off x="6461299" y="2104862"/>
              <a:ext cx="1981120" cy="1906709"/>
            </a:xfrm>
            <a:custGeom>
              <a:avLst/>
              <a:gdLst/>
              <a:ahLst/>
              <a:cxnLst/>
              <a:rect l="l" t="t" r="r" b="b"/>
              <a:pathLst>
                <a:path w="15868" h="15272" extrusionOk="0">
                  <a:moveTo>
                    <a:pt x="5508" y="0"/>
                  </a:moveTo>
                  <a:lnTo>
                    <a:pt x="4162" y="55"/>
                  </a:lnTo>
                  <a:cubicBezTo>
                    <a:pt x="4130" y="60"/>
                    <a:pt x="4098" y="78"/>
                    <a:pt x="4089" y="114"/>
                  </a:cubicBezTo>
                  <a:cubicBezTo>
                    <a:pt x="4035" y="310"/>
                    <a:pt x="4057" y="478"/>
                    <a:pt x="4103" y="673"/>
                  </a:cubicBezTo>
                  <a:cubicBezTo>
                    <a:pt x="4135" y="824"/>
                    <a:pt x="4180" y="964"/>
                    <a:pt x="4157" y="1110"/>
                  </a:cubicBezTo>
                  <a:cubicBezTo>
                    <a:pt x="4187" y="1339"/>
                    <a:pt x="3997" y="1578"/>
                    <a:pt x="3780" y="1578"/>
                  </a:cubicBezTo>
                  <a:cubicBezTo>
                    <a:pt x="3731" y="1578"/>
                    <a:pt x="3680" y="1565"/>
                    <a:pt x="3630" y="1537"/>
                  </a:cubicBezTo>
                  <a:cubicBezTo>
                    <a:pt x="3594" y="1515"/>
                    <a:pt x="3557" y="1487"/>
                    <a:pt x="3530" y="1451"/>
                  </a:cubicBezTo>
                  <a:cubicBezTo>
                    <a:pt x="3494" y="1419"/>
                    <a:pt x="3475" y="1383"/>
                    <a:pt x="3471" y="1337"/>
                  </a:cubicBezTo>
                  <a:cubicBezTo>
                    <a:pt x="3448" y="1265"/>
                    <a:pt x="3444" y="1187"/>
                    <a:pt x="3462" y="1115"/>
                  </a:cubicBezTo>
                  <a:cubicBezTo>
                    <a:pt x="3507" y="955"/>
                    <a:pt x="3644" y="874"/>
                    <a:pt x="3794" y="846"/>
                  </a:cubicBezTo>
                  <a:cubicBezTo>
                    <a:pt x="3798" y="846"/>
                    <a:pt x="3803" y="842"/>
                    <a:pt x="3812" y="842"/>
                  </a:cubicBezTo>
                  <a:cubicBezTo>
                    <a:pt x="3821" y="824"/>
                    <a:pt x="3826" y="801"/>
                    <a:pt x="3821" y="778"/>
                  </a:cubicBezTo>
                  <a:cubicBezTo>
                    <a:pt x="3794" y="569"/>
                    <a:pt x="3762" y="360"/>
                    <a:pt x="3735" y="150"/>
                  </a:cubicBezTo>
                  <a:cubicBezTo>
                    <a:pt x="3730" y="114"/>
                    <a:pt x="3689" y="96"/>
                    <a:pt x="3662" y="96"/>
                  </a:cubicBezTo>
                  <a:cubicBezTo>
                    <a:pt x="3446" y="75"/>
                    <a:pt x="3233" y="64"/>
                    <a:pt x="3020" y="64"/>
                  </a:cubicBezTo>
                  <a:cubicBezTo>
                    <a:pt x="2774" y="64"/>
                    <a:pt x="2528" y="78"/>
                    <a:pt x="2279" y="105"/>
                  </a:cubicBezTo>
                  <a:cubicBezTo>
                    <a:pt x="2247" y="110"/>
                    <a:pt x="2220" y="128"/>
                    <a:pt x="2207" y="164"/>
                  </a:cubicBezTo>
                  <a:cubicBezTo>
                    <a:pt x="2125" y="446"/>
                    <a:pt x="2166" y="660"/>
                    <a:pt x="2275" y="896"/>
                  </a:cubicBezTo>
                  <a:cubicBezTo>
                    <a:pt x="2416" y="1001"/>
                    <a:pt x="2539" y="1183"/>
                    <a:pt x="2552" y="1337"/>
                  </a:cubicBezTo>
                  <a:cubicBezTo>
                    <a:pt x="2561" y="1515"/>
                    <a:pt x="2466" y="1624"/>
                    <a:pt x="2343" y="1669"/>
                  </a:cubicBezTo>
                  <a:cubicBezTo>
                    <a:pt x="2298" y="1701"/>
                    <a:pt x="2238" y="1724"/>
                    <a:pt x="2161" y="1738"/>
                  </a:cubicBezTo>
                  <a:cubicBezTo>
                    <a:pt x="2111" y="1747"/>
                    <a:pt x="2061" y="1751"/>
                    <a:pt x="2011" y="1760"/>
                  </a:cubicBezTo>
                  <a:cubicBezTo>
                    <a:pt x="1720" y="1760"/>
                    <a:pt x="1529" y="1592"/>
                    <a:pt x="1643" y="1192"/>
                  </a:cubicBezTo>
                  <a:cubicBezTo>
                    <a:pt x="1670" y="1105"/>
                    <a:pt x="1743" y="1024"/>
                    <a:pt x="1784" y="942"/>
                  </a:cubicBezTo>
                  <a:cubicBezTo>
                    <a:pt x="2147" y="146"/>
                    <a:pt x="1161" y="187"/>
                    <a:pt x="674" y="128"/>
                  </a:cubicBezTo>
                  <a:cubicBezTo>
                    <a:pt x="669" y="125"/>
                    <a:pt x="665" y="124"/>
                    <a:pt x="660" y="124"/>
                  </a:cubicBezTo>
                  <a:cubicBezTo>
                    <a:pt x="656" y="124"/>
                    <a:pt x="651" y="125"/>
                    <a:pt x="647" y="128"/>
                  </a:cubicBezTo>
                  <a:cubicBezTo>
                    <a:pt x="636" y="124"/>
                    <a:pt x="624" y="122"/>
                    <a:pt x="613" y="122"/>
                  </a:cubicBezTo>
                  <a:cubicBezTo>
                    <a:pt x="566" y="122"/>
                    <a:pt x="520" y="152"/>
                    <a:pt x="524" y="214"/>
                  </a:cubicBezTo>
                  <a:cubicBezTo>
                    <a:pt x="588" y="4107"/>
                    <a:pt x="497" y="7995"/>
                    <a:pt x="251" y="11879"/>
                  </a:cubicBezTo>
                  <a:cubicBezTo>
                    <a:pt x="183" y="12975"/>
                    <a:pt x="101" y="14075"/>
                    <a:pt x="6" y="15171"/>
                  </a:cubicBezTo>
                  <a:cubicBezTo>
                    <a:pt x="1" y="15226"/>
                    <a:pt x="51" y="15271"/>
                    <a:pt x="101" y="15271"/>
                  </a:cubicBezTo>
                  <a:cubicBezTo>
                    <a:pt x="4139" y="15244"/>
                    <a:pt x="8178" y="15071"/>
                    <a:pt x="12202" y="14762"/>
                  </a:cubicBezTo>
                  <a:cubicBezTo>
                    <a:pt x="13339" y="14671"/>
                    <a:pt x="14603" y="14735"/>
                    <a:pt x="15736" y="14625"/>
                  </a:cubicBezTo>
                  <a:cubicBezTo>
                    <a:pt x="15738" y="14625"/>
                    <a:pt x="15739" y="14625"/>
                    <a:pt x="15741" y="14625"/>
                  </a:cubicBezTo>
                  <a:cubicBezTo>
                    <a:pt x="15770" y="14625"/>
                    <a:pt x="15782" y="14647"/>
                    <a:pt x="15786" y="14647"/>
                  </a:cubicBezTo>
                  <a:cubicBezTo>
                    <a:pt x="15788" y="14647"/>
                    <a:pt x="15787" y="14641"/>
                    <a:pt x="15786" y="14621"/>
                  </a:cubicBezTo>
                  <a:cubicBezTo>
                    <a:pt x="15567" y="10928"/>
                    <a:pt x="15868" y="6976"/>
                    <a:pt x="15704" y="3288"/>
                  </a:cubicBezTo>
                  <a:cubicBezTo>
                    <a:pt x="15631" y="1692"/>
                    <a:pt x="15381" y="155"/>
                    <a:pt x="15381" y="155"/>
                  </a:cubicBezTo>
                  <a:lnTo>
                    <a:pt x="15340" y="155"/>
                  </a:lnTo>
                  <a:cubicBezTo>
                    <a:pt x="15172" y="164"/>
                    <a:pt x="14999" y="173"/>
                    <a:pt x="14831" y="182"/>
                  </a:cubicBezTo>
                  <a:cubicBezTo>
                    <a:pt x="14672" y="173"/>
                    <a:pt x="14512" y="160"/>
                    <a:pt x="14353" y="150"/>
                  </a:cubicBezTo>
                  <a:cubicBezTo>
                    <a:pt x="14296" y="148"/>
                    <a:pt x="14213" y="128"/>
                    <a:pt x="14138" y="128"/>
                  </a:cubicBezTo>
                  <a:cubicBezTo>
                    <a:pt x="14094" y="128"/>
                    <a:pt x="14053" y="135"/>
                    <a:pt x="14021" y="155"/>
                  </a:cubicBezTo>
                  <a:cubicBezTo>
                    <a:pt x="13835" y="278"/>
                    <a:pt x="13930" y="555"/>
                    <a:pt x="14012" y="705"/>
                  </a:cubicBezTo>
                  <a:cubicBezTo>
                    <a:pt x="14058" y="787"/>
                    <a:pt x="14162" y="851"/>
                    <a:pt x="14190" y="937"/>
                  </a:cubicBezTo>
                  <a:cubicBezTo>
                    <a:pt x="14267" y="1165"/>
                    <a:pt x="14180" y="1387"/>
                    <a:pt x="13971" y="1465"/>
                  </a:cubicBezTo>
                  <a:cubicBezTo>
                    <a:pt x="13907" y="1489"/>
                    <a:pt x="13804" y="1514"/>
                    <a:pt x="13708" y="1514"/>
                  </a:cubicBezTo>
                  <a:cubicBezTo>
                    <a:pt x="13627" y="1514"/>
                    <a:pt x="13551" y="1496"/>
                    <a:pt x="13507" y="1447"/>
                  </a:cubicBezTo>
                  <a:cubicBezTo>
                    <a:pt x="13380" y="1301"/>
                    <a:pt x="13430" y="1010"/>
                    <a:pt x="13516" y="864"/>
                  </a:cubicBezTo>
                  <a:cubicBezTo>
                    <a:pt x="13653" y="646"/>
                    <a:pt x="13762" y="432"/>
                    <a:pt x="13626" y="187"/>
                  </a:cubicBezTo>
                  <a:cubicBezTo>
                    <a:pt x="13612" y="160"/>
                    <a:pt x="13589" y="146"/>
                    <a:pt x="13562" y="146"/>
                  </a:cubicBezTo>
                  <a:cubicBezTo>
                    <a:pt x="13012" y="150"/>
                    <a:pt x="12466" y="191"/>
                    <a:pt x="11925" y="269"/>
                  </a:cubicBezTo>
                  <a:cubicBezTo>
                    <a:pt x="11902" y="273"/>
                    <a:pt x="11875" y="301"/>
                    <a:pt x="11870" y="323"/>
                  </a:cubicBezTo>
                  <a:cubicBezTo>
                    <a:pt x="11843" y="501"/>
                    <a:pt x="11816" y="678"/>
                    <a:pt x="11784" y="855"/>
                  </a:cubicBezTo>
                  <a:cubicBezTo>
                    <a:pt x="11779" y="905"/>
                    <a:pt x="11807" y="955"/>
                    <a:pt x="11857" y="955"/>
                  </a:cubicBezTo>
                  <a:cubicBezTo>
                    <a:pt x="12207" y="1169"/>
                    <a:pt x="12184" y="1365"/>
                    <a:pt x="11797" y="1551"/>
                  </a:cubicBezTo>
                  <a:cubicBezTo>
                    <a:pt x="11746" y="1563"/>
                    <a:pt x="11695" y="1569"/>
                    <a:pt x="11644" y="1569"/>
                  </a:cubicBezTo>
                  <a:cubicBezTo>
                    <a:pt x="11543" y="1569"/>
                    <a:pt x="11444" y="1545"/>
                    <a:pt x="11347" y="1497"/>
                  </a:cubicBezTo>
                  <a:cubicBezTo>
                    <a:pt x="10724" y="1019"/>
                    <a:pt x="11420" y="987"/>
                    <a:pt x="11516" y="805"/>
                  </a:cubicBezTo>
                  <a:cubicBezTo>
                    <a:pt x="11602" y="642"/>
                    <a:pt x="11543" y="391"/>
                    <a:pt x="11511" y="219"/>
                  </a:cubicBezTo>
                  <a:cubicBezTo>
                    <a:pt x="11502" y="182"/>
                    <a:pt x="11466" y="160"/>
                    <a:pt x="11434" y="160"/>
                  </a:cubicBezTo>
                  <a:cubicBezTo>
                    <a:pt x="10933" y="178"/>
                    <a:pt x="10433" y="191"/>
                    <a:pt x="9933" y="210"/>
                  </a:cubicBezTo>
                  <a:cubicBezTo>
                    <a:pt x="9887" y="264"/>
                    <a:pt x="9860" y="332"/>
                    <a:pt x="9837" y="401"/>
                  </a:cubicBezTo>
                  <a:cubicBezTo>
                    <a:pt x="9828" y="451"/>
                    <a:pt x="9824" y="496"/>
                    <a:pt x="9819" y="546"/>
                  </a:cubicBezTo>
                  <a:cubicBezTo>
                    <a:pt x="9874" y="760"/>
                    <a:pt x="10065" y="996"/>
                    <a:pt x="10056" y="1196"/>
                  </a:cubicBezTo>
                  <a:cubicBezTo>
                    <a:pt x="10043" y="1386"/>
                    <a:pt x="9937" y="1466"/>
                    <a:pt x="9809" y="1466"/>
                  </a:cubicBezTo>
                  <a:cubicBezTo>
                    <a:pt x="9799" y="1466"/>
                    <a:pt x="9789" y="1466"/>
                    <a:pt x="9778" y="1465"/>
                  </a:cubicBezTo>
                  <a:cubicBezTo>
                    <a:pt x="9750" y="1473"/>
                    <a:pt x="9718" y="1478"/>
                    <a:pt x="9683" y="1478"/>
                  </a:cubicBezTo>
                  <a:cubicBezTo>
                    <a:pt x="9643" y="1478"/>
                    <a:pt x="9599" y="1472"/>
                    <a:pt x="9551" y="1460"/>
                  </a:cubicBezTo>
                  <a:cubicBezTo>
                    <a:pt x="9319" y="1415"/>
                    <a:pt x="9228" y="1265"/>
                    <a:pt x="9278" y="1005"/>
                  </a:cubicBezTo>
                  <a:cubicBezTo>
                    <a:pt x="9301" y="887"/>
                    <a:pt x="9374" y="773"/>
                    <a:pt x="9415" y="660"/>
                  </a:cubicBezTo>
                  <a:cubicBezTo>
                    <a:pt x="9474" y="496"/>
                    <a:pt x="9487" y="369"/>
                    <a:pt x="9410" y="205"/>
                  </a:cubicBezTo>
                  <a:cubicBezTo>
                    <a:pt x="9401" y="182"/>
                    <a:pt x="9369" y="169"/>
                    <a:pt x="9346" y="169"/>
                  </a:cubicBezTo>
                  <a:cubicBezTo>
                    <a:pt x="8919" y="182"/>
                    <a:pt x="8487" y="196"/>
                    <a:pt x="8059" y="210"/>
                  </a:cubicBezTo>
                  <a:cubicBezTo>
                    <a:pt x="8023" y="210"/>
                    <a:pt x="7982" y="246"/>
                    <a:pt x="7987" y="287"/>
                  </a:cubicBezTo>
                  <a:cubicBezTo>
                    <a:pt x="8005" y="605"/>
                    <a:pt x="7837" y="783"/>
                    <a:pt x="8096" y="1005"/>
                  </a:cubicBezTo>
                  <a:cubicBezTo>
                    <a:pt x="8173" y="1078"/>
                    <a:pt x="8355" y="1146"/>
                    <a:pt x="8378" y="1283"/>
                  </a:cubicBezTo>
                  <a:cubicBezTo>
                    <a:pt x="8417" y="1572"/>
                    <a:pt x="8089" y="1688"/>
                    <a:pt x="7862" y="1688"/>
                  </a:cubicBezTo>
                  <a:cubicBezTo>
                    <a:pt x="7853" y="1688"/>
                    <a:pt x="7845" y="1688"/>
                    <a:pt x="7837" y="1688"/>
                  </a:cubicBezTo>
                  <a:cubicBezTo>
                    <a:pt x="7723" y="1683"/>
                    <a:pt x="7477" y="1633"/>
                    <a:pt x="7377" y="1551"/>
                  </a:cubicBezTo>
                  <a:cubicBezTo>
                    <a:pt x="7095" y="1319"/>
                    <a:pt x="7332" y="1051"/>
                    <a:pt x="7445" y="851"/>
                  </a:cubicBezTo>
                  <a:cubicBezTo>
                    <a:pt x="7532" y="692"/>
                    <a:pt x="7709" y="291"/>
                    <a:pt x="7486" y="150"/>
                  </a:cubicBezTo>
                  <a:cubicBezTo>
                    <a:pt x="7444" y="125"/>
                    <a:pt x="7382" y="117"/>
                    <a:pt x="7313" y="117"/>
                  </a:cubicBezTo>
                  <a:cubicBezTo>
                    <a:pt x="7186" y="117"/>
                    <a:pt x="7036" y="146"/>
                    <a:pt x="6950" y="146"/>
                  </a:cubicBezTo>
                  <a:cubicBezTo>
                    <a:pt x="6645" y="146"/>
                    <a:pt x="6340" y="141"/>
                    <a:pt x="6036" y="128"/>
                  </a:cubicBezTo>
                  <a:cubicBezTo>
                    <a:pt x="5995" y="128"/>
                    <a:pt x="5963" y="164"/>
                    <a:pt x="5958" y="205"/>
                  </a:cubicBezTo>
                  <a:cubicBezTo>
                    <a:pt x="5949" y="410"/>
                    <a:pt x="5936" y="610"/>
                    <a:pt x="5927" y="810"/>
                  </a:cubicBezTo>
                  <a:cubicBezTo>
                    <a:pt x="6145" y="919"/>
                    <a:pt x="6359" y="1142"/>
                    <a:pt x="6177" y="1396"/>
                  </a:cubicBezTo>
                  <a:cubicBezTo>
                    <a:pt x="6086" y="1519"/>
                    <a:pt x="5933" y="1573"/>
                    <a:pt x="5781" y="1573"/>
                  </a:cubicBezTo>
                  <a:cubicBezTo>
                    <a:pt x="5758" y="1573"/>
                    <a:pt x="5735" y="1572"/>
                    <a:pt x="5713" y="1569"/>
                  </a:cubicBezTo>
                  <a:cubicBezTo>
                    <a:pt x="5699" y="1571"/>
                    <a:pt x="5685" y="1572"/>
                    <a:pt x="5671" y="1572"/>
                  </a:cubicBezTo>
                  <a:cubicBezTo>
                    <a:pt x="5556" y="1572"/>
                    <a:pt x="5439" y="1522"/>
                    <a:pt x="5354" y="1428"/>
                  </a:cubicBezTo>
                  <a:cubicBezTo>
                    <a:pt x="5294" y="1365"/>
                    <a:pt x="5244" y="1283"/>
                    <a:pt x="5240" y="1192"/>
                  </a:cubicBezTo>
                  <a:cubicBezTo>
                    <a:pt x="5235" y="1187"/>
                    <a:pt x="5231" y="1183"/>
                    <a:pt x="5226" y="1178"/>
                  </a:cubicBezTo>
                  <a:lnTo>
                    <a:pt x="5240" y="1160"/>
                  </a:lnTo>
                  <a:cubicBezTo>
                    <a:pt x="5244" y="1083"/>
                    <a:pt x="5276" y="1024"/>
                    <a:pt x="5326" y="983"/>
                  </a:cubicBezTo>
                  <a:cubicBezTo>
                    <a:pt x="5358" y="942"/>
                    <a:pt x="5394" y="910"/>
                    <a:pt x="5431" y="878"/>
                  </a:cubicBezTo>
                  <a:cubicBezTo>
                    <a:pt x="5435" y="878"/>
                    <a:pt x="5435" y="874"/>
                    <a:pt x="5440" y="869"/>
                  </a:cubicBezTo>
                  <a:cubicBezTo>
                    <a:pt x="5449" y="860"/>
                    <a:pt x="5458" y="855"/>
                    <a:pt x="5467" y="846"/>
                  </a:cubicBezTo>
                  <a:cubicBezTo>
                    <a:pt x="5504" y="814"/>
                    <a:pt x="5535" y="773"/>
                    <a:pt x="5558" y="723"/>
                  </a:cubicBezTo>
                  <a:cubicBezTo>
                    <a:pt x="5599" y="628"/>
                    <a:pt x="5608" y="523"/>
                    <a:pt x="5604" y="414"/>
                  </a:cubicBezTo>
                  <a:cubicBezTo>
                    <a:pt x="5590" y="351"/>
                    <a:pt x="5581" y="287"/>
                    <a:pt x="5576" y="219"/>
                  </a:cubicBezTo>
                  <a:cubicBezTo>
                    <a:pt x="5572" y="210"/>
                    <a:pt x="5572" y="200"/>
                    <a:pt x="5567" y="191"/>
                  </a:cubicBezTo>
                  <a:cubicBezTo>
                    <a:pt x="5558" y="132"/>
                    <a:pt x="5549" y="73"/>
                    <a:pt x="5545" y="9"/>
                  </a:cubicBezTo>
                  <a:cubicBezTo>
                    <a:pt x="5535" y="5"/>
                    <a:pt x="5522" y="0"/>
                    <a:pt x="55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0"/>
            <p:cNvSpPr/>
            <p:nvPr/>
          </p:nvSpPr>
          <p:spPr>
            <a:xfrm flipH="1">
              <a:off x="6481774" y="2104862"/>
              <a:ext cx="1895722" cy="410632"/>
            </a:xfrm>
            <a:custGeom>
              <a:avLst/>
              <a:gdLst/>
              <a:ahLst/>
              <a:cxnLst/>
              <a:rect l="l" t="t" r="r" b="b"/>
              <a:pathLst>
                <a:path w="15184" h="3289" extrusionOk="0">
                  <a:moveTo>
                    <a:pt x="4988" y="0"/>
                  </a:moveTo>
                  <a:lnTo>
                    <a:pt x="3642" y="55"/>
                  </a:lnTo>
                  <a:cubicBezTo>
                    <a:pt x="3610" y="60"/>
                    <a:pt x="3578" y="78"/>
                    <a:pt x="3569" y="114"/>
                  </a:cubicBezTo>
                  <a:cubicBezTo>
                    <a:pt x="3515" y="310"/>
                    <a:pt x="3537" y="478"/>
                    <a:pt x="3583" y="673"/>
                  </a:cubicBezTo>
                  <a:cubicBezTo>
                    <a:pt x="3615" y="824"/>
                    <a:pt x="3660" y="964"/>
                    <a:pt x="3637" y="1110"/>
                  </a:cubicBezTo>
                  <a:cubicBezTo>
                    <a:pt x="3667" y="1339"/>
                    <a:pt x="3477" y="1578"/>
                    <a:pt x="3260" y="1578"/>
                  </a:cubicBezTo>
                  <a:cubicBezTo>
                    <a:pt x="3211" y="1578"/>
                    <a:pt x="3160" y="1565"/>
                    <a:pt x="3110" y="1537"/>
                  </a:cubicBezTo>
                  <a:cubicBezTo>
                    <a:pt x="3074" y="1515"/>
                    <a:pt x="3037" y="1487"/>
                    <a:pt x="3010" y="1451"/>
                  </a:cubicBezTo>
                  <a:cubicBezTo>
                    <a:pt x="2974" y="1419"/>
                    <a:pt x="2955" y="1383"/>
                    <a:pt x="2951" y="1337"/>
                  </a:cubicBezTo>
                  <a:cubicBezTo>
                    <a:pt x="2928" y="1265"/>
                    <a:pt x="2924" y="1187"/>
                    <a:pt x="2942" y="1115"/>
                  </a:cubicBezTo>
                  <a:cubicBezTo>
                    <a:pt x="2987" y="955"/>
                    <a:pt x="3124" y="874"/>
                    <a:pt x="3274" y="846"/>
                  </a:cubicBezTo>
                  <a:cubicBezTo>
                    <a:pt x="3278" y="846"/>
                    <a:pt x="3283" y="842"/>
                    <a:pt x="3292" y="842"/>
                  </a:cubicBezTo>
                  <a:cubicBezTo>
                    <a:pt x="3301" y="824"/>
                    <a:pt x="3306" y="801"/>
                    <a:pt x="3301" y="778"/>
                  </a:cubicBezTo>
                  <a:cubicBezTo>
                    <a:pt x="3274" y="569"/>
                    <a:pt x="3242" y="360"/>
                    <a:pt x="3215" y="150"/>
                  </a:cubicBezTo>
                  <a:cubicBezTo>
                    <a:pt x="3210" y="114"/>
                    <a:pt x="3169" y="96"/>
                    <a:pt x="3142" y="96"/>
                  </a:cubicBezTo>
                  <a:cubicBezTo>
                    <a:pt x="2926" y="75"/>
                    <a:pt x="2713" y="64"/>
                    <a:pt x="2500" y="64"/>
                  </a:cubicBezTo>
                  <a:cubicBezTo>
                    <a:pt x="2254" y="64"/>
                    <a:pt x="2008" y="78"/>
                    <a:pt x="1759" y="105"/>
                  </a:cubicBezTo>
                  <a:cubicBezTo>
                    <a:pt x="1727" y="110"/>
                    <a:pt x="1700" y="128"/>
                    <a:pt x="1687" y="164"/>
                  </a:cubicBezTo>
                  <a:cubicBezTo>
                    <a:pt x="1605" y="446"/>
                    <a:pt x="1646" y="660"/>
                    <a:pt x="1755" y="896"/>
                  </a:cubicBezTo>
                  <a:cubicBezTo>
                    <a:pt x="1896" y="1001"/>
                    <a:pt x="2019" y="1183"/>
                    <a:pt x="2032" y="1337"/>
                  </a:cubicBezTo>
                  <a:cubicBezTo>
                    <a:pt x="2041" y="1515"/>
                    <a:pt x="1946" y="1624"/>
                    <a:pt x="1823" y="1669"/>
                  </a:cubicBezTo>
                  <a:cubicBezTo>
                    <a:pt x="1778" y="1701"/>
                    <a:pt x="1718" y="1724"/>
                    <a:pt x="1641" y="1738"/>
                  </a:cubicBezTo>
                  <a:cubicBezTo>
                    <a:pt x="1591" y="1747"/>
                    <a:pt x="1541" y="1751"/>
                    <a:pt x="1491" y="1760"/>
                  </a:cubicBezTo>
                  <a:cubicBezTo>
                    <a:pt x="1200" y="1760"/>
                    <a:pt x="1009" y="1592"/>
                    <a:pt x="1123" y="1192"/>
                  </a:cubicBezTo>
                  <a:cubicBezTo>
                    <a:pt x="1150" y="1105"/>
                    <a:pt x="1223" y="1024"/>
                    <a:pt x="1264" y="942"/>
                  </a:cubicBezTo>
                  <a:cubicBezTo>
                    <a:pt x="1627" y="146"/>
                    <a:pt x="641" y="187"/>
                    <a:pt x="154" y="128"/>
                  </a:cubicBezTo>
                  <a:cubicBezTo>
                    <a:pt x="149" y="125"/>
                    <a:pt x="145" y="124"/>
                    <a:pt x="140" y="124"/>
                  </a:cubicBezTo>
                  <a:cubicBezTo>
                    <a:pt x="136" y="124"/>
                    <a:pt x="131" y="125"/>
                    <a:pt x="127" y="128"/>
                  </a:cubicBezTo>
                  <a:cubicBezTo>
                    <a:pt x="116" y="124"/>
                    <a:pt x="104" y="122"/>
                    <a:pt x="93" y="122"/>
                  </a:cubicBezTo>
                  <a:cubicBezTo>
                    <a:pt x="46" y="122"/>
                    <a:pt x="0" y="152"/>
                    <a:pt x="4" y="214"/>
                  </a:cubicBezTo>
                  <a:cubicBezTo>
                    <a:pt x="18" y="1242"/>
                    <a:pt x="27" y="2265"/>
                    <a:pt x="22" y="3288"/>
                  </a:cubicBezTo>
                  <a:lnTo>
                    <a:pt x="15184" y="3288"/>
                  </a:lnTo>
                  <a:cubicBezTo>
                    <a:pt x="15111" y="1692"/>
                    <a:pt x="14861" y="155"/>
                    <a:pt x="14861" y="155"/>
                  </a:cubicBezTo>
                  <a:lnTo>
                    <a:pt x="14820" y="155"/>
                  </a:lnTo>
                  <a:cubicBezTo>
                    <a:pt x="14652" y="164"/>
                    <a:pt x="14479" y="173"/>
                    <a:pt x="14311" y="182"/>
                  </a:cubicBezTo>
                  <a:cubicBezTo>
                    <a:pt x="14152" y="173"/>
                    <a:pt x="13992" y="160"/>
                    <a:pt x="13833" y="150"/>
                  </a:cubicBezTo>
                  <a:cubicBezTo>
                    <a:pt x="13776" y="148"/>
                    <a:pt x="13693" y="128"/>
                    <a:pt x="13618" y="128"/>
                  </a:cubicBezTo>
                  <a:cubicBezTo>
                    <a:pt x="13574" y="128"/>
                    <a:pt x="13533" y="135"/>
                    <a:pt x="13501" y="155"/>
                  </a:cubicBezTo>
                  <a:cubicBezTo>
                    <a:pt x="13315" y="278"/>
                    <a:pt x="13410" y="555"/>
                    <a:pt x="13492" y="705"/>
                  </a:cubicBezTo>
                  <a:cubicBezTo>
                    <a:pt x="13538" y="787"/>
                    <a:pt x="13642" y="851"/>
                    <a:pt x="13670" y="937"/>
                  </a:cubicBezTo>
                  <a:cubicBezTo>
                    <a:pt x="13747" y="1165"/>
                    <a:pt x="13660" y="1387"/>
                    <a:pt x="13451" y="1465"/>
                  </a:cubicBezTo>
                  <a:cubicBezTo>
                    <a:pt x="13387" y="1489"/>
                    <a:pt x="13284" y="1514"/>
                    <a:pt x="13188" y="1514"/>
                  </a:cubicBezTo>
                  <a:cubicBezTo>
                    <a:pt x="13107" y="1514"/>
                    <a:pt x="13031" y="1496"/>
                    <a:pt x="12987" y="1447"/>
                  </a:cubicBezTo>
                  <a:cubicBezTo>
                    <a:pt x="12860" y="1301"/>
                    <a:pt x="12910" y="1010"/>
                    <a:pt x="12996" y="864"/>
                  </a:cubicBezTo>
                  <a:cubicBezTo>
                    <a:pt x="13133" y="646"/>
                    <a:pt x="13242" y="432"/>
                    <a:pt x="13106" y="187"/>
                  </a:cubicBezTo>
                  <a:cubicBezTo>
                    <a:pt x="13092" y="160"/>
                    <a:pt x="13069" y="146"/>
                    <a:pt x="13042" y="146"/>
                  </a:cubicBezTo>
                  <a:cubicBezTo>
                    <a:pt x="12492" y="150"/>
                    <a:pt x="11946" y="191"/>
                    <a:pt x="11405" y="269"/>
                  </a:cubicBezTo>
                  <a:cubicBezTo>
                    <a:pt x="11382" y="273"/>
                    <a:pt x="11355" y="301"/>
                    <a:pt x="11350" y="323"/>
                  </a:cubicBezTo>
                  <a:cubicBezTo>
                    <a:pt x="11323" y="501"/>
                    <a:pt x="11296" y="678"/>
                    <a:pt x="11264" y="855"/>
                  </a:cubicBezTo>
                  <a:cubicBezTo>
                    <a:pt x="11259" y="905"/>
                    <a:pt x="11287" y="955"/>
                    <a:pt x="11337" y="955"/>
                  </a:cubicBezTo>
                  <a:cubicBezTo>
                    <a:pt x="11687" y="1169"/>
                    <a:pt x="11664" y="1365"/>
                    <a:pt x="11277" y="1551"/>
                  </a:cubicBezTo>
                  <a:cubicBezTo>
                    <a:pt x="11226" y="1563"/>
                    <a:pt x="11175" y="1569"/>
                    <a:pt x="11124" y="1569"/>
                  </a:cubicBezTo>
                  <a:cubicBezTo>
                    <a:pt x="11023" y="1569"/>
                    <a:pt x="10924" y="1545"/>
                    <a:pt x="10827" y="1497"/>
                  </a:cubicBezTo>
                  <a:cubicBezTo>
                    <a:pt x="10204" y="1019"/>
                    <a:pt x="10900" y="987"/>
                    <a:pt x="10996" y="805"/>
                  </a:cubicBezTo>
                  <a:cubicBezTo>
                    <a:pt x="11082" y="642"/>
                    <a:pt x="11023" y="391"/>
                    <a:pt x="10991" y="219"/>
                  </a:cubicBezTo>
                  <a:cubicBezTo>
                    <a:pt x="10982" y="182"/>
                    <a:pt x="10946" y="160"/>
                    <a:pt x="10914" y="160"/>
                  </a:cubicBezTo>
                  <a:cubicBezTo>
                    <a:pt x="10413" y="178"/>
                    <a:pt x="9913" y="191"/>
                    <a:pt x="9413" y="210"/>
                  </a:cubicBezTo>
                  <a:cubicBezTo>
                    <a:pt x="9367" y="264"/>
                    <a:pt x="9340" y="332"/>
                    <a:pt x="9317" y="401"/>
                  </a:cubicBezTo>
                  <a:cubicBezTo>
                    <a:pt x="9308" y="451"/>
                    <a:pt x="9304" y="496"/>
                    <a:pt x="9299" y="546"/>
                  </a:cubicBezTo>
                  <a:cubicBezTo>
                    <a:pt x="9354" y="760"/>
                    <a:pt x="9545" y="996"/>
                    <a:pt x="9536" y="1196"/>
                  </a:cubicBezTo>
                  <a:cubicBezTo>
                    <a:pt x="9523" y="1386"/>
                    <a:pt x="9417" y="1466"/>
                    <a:pt x="9289" y="1466"/>
                  </a:cubicBezTo>
                  <a:cubicBezTo>
                    <a:pt x="9279" y="1466"/>
                    <a:pt x="9269" y="1466"/>
                    <a:pt x="9258" y="1465"/>
                  </a:cubicBezTo>
                  <a:cubicBezTo>
                    <a:pt x="9230" y="1473"/>
                    <a:pt x="9198" y="1478"/>
                    <a:pt x="9163" y="1478"/>
                  </a:cubicBezTo>
                  <a:cubicBezTo>
                    <a:pt x="9123" y="1478"/>
                    <a:pt x="9079" y="1472"/>
                    <a:pt x="9031" y="1460"/>
                  </a:cubicBezTo>
                  <a:cubicBezTo>
                    <a:pt x="8799" y="1415"/>
                    <a:pt x="8708" y="1265"/>
                    <a:pt x="8758" y="1005"/>
                  </a:cubicBezTo>
                  <a:cubicBezTo>
                    <a:pt x="8781" y="887"/>
                    <a:pt x="8854" y="773"/>
                    <a:pt x="8895" y="660"/>
                  </a:cubicBezTo>
                  <a:cubicBezTo>
                    <a:pt x="8954" y="496"/>
                    <a:pt x="8967" y="369"/>
                    <a:pt x="8890" y="205"/>
                  </a:cubicBezTo>
                  <a:cubicBezTo>
                    <a:pt x="8881" y="182"/>
                    <a:pt x="8849" y="169"/>
                    <a:pt x="8826" y="169"/>
                  </a:cubicBezTo>
                  <a:cubicBezTo>
                    <a:pt x="8399" y="182"/>
                    <a:pt x="7967" y="196"/>
                    <a:pt x="7539" y="210"/>
                  </a:cubicBezTo>
                  <a:cubicBezTo>
                    <a:pt x="7503" y="210"/>
                    <a:pt x="7462" y="246"/>
                    <a:pt x="7467" y="287"/>
                  </a:cubicBezTo>
                  <a:cubicBezTo>
                    <a:pt x="7485" y="605"/>
                    <a:pt x="7317" y="783"/>
                    <a:pt x="7576" y="1005"/>
                  </a:cubicBezTo>
                  <a:cubicBezTo>
                    <a:pt x="7653" y="1078"/>
                    <a:pt x="7835" y="1146"/>
                    <a:pt x="7858" y="1283"/>
                  </a:cubicBezTo>
                  <a:cubicBezTo>
                    <a:pt x="7897" y="1572"/>
                    <a:pt x="7569" y="1688"/>
                    <a:pt x="7342" y="1688"/>
                  </a:cubicBezTo>
                  <a:cubicBezTo>
                    <a:pt x="7333" y="1688"/>
                    <a:pt x="7325" y="1688"/>
                    <a:pt x="7317" y="1688"/>
                  </a:cubicBezTo>
                  <a:cubicBezTo>
                    <a:pt x="7203" y="1683"/>
                    <a:pt x="6957" y="1633"/>
                    <a:pt x="6857" y="1551"/>
                  </a:cubicBezTo>
                  <a:cubicBezTo>
                    <a:pt x="6575" y="1319"/>
                    <a:pt x="6812" y="1051"/>
                    <a:pt x="6925" y="851"/>
                  </a:cubicBezTo>
                  <a:cubicBezTo>
                    <a:pt x="7012" y="692"/>
                    <a:pt x="7189" y="291"/>
                    <a:pt x="6966" y="150"/>
                  </a:cubicBezTo>
                  <a:cubicBezTo>
                    <a:pt x="6924" y="125"/>
                    <a:pt x="6862" y="117"/>
                    <a:pt x="6793" y="117"/>
                  </a:cubicBezTo>
                  <a:cubicBezTo>
                    <a:pt x="6666" y="117"/>
                    <a:pt x="6516" y="146"/>
                    <a:pt x="6430" y="146"/>
                  </a:cubicBezTo>
                  <a:cubicBezTo>
                    <a:pt x="6125" y="146"/>
                    <a:pt x="5820" y="141"/>
                    <a:pt x="5516" y="128"/>
                  </a:cubicBezTo>
                  <a:cubicBezTo>
                    <a:pt x="5475" y="128"/>
                    <a:pt x="5443" y="164"/>
                    <a:pt x="5438" y="205"/>
                  </a:cubicBezTo>
                  <a:cubicBezTo>
                    <a:pt x="5429" y="410"/>
                    <a:pt x="5416" y="610"/>
                    <a:pt x="5407" y="810"/>
                  </a:cubicBezTo>
                  <a:cubicBezTo>
                    <a:pt x="5625" y="919"/>
                    <a:pt x="5839" y="1142"/>
                    <a:pt x="5657" y="1396"/>
                  </a:cubicBezTo>
                  <a:cubicBezTo>
                    <a:pt x="5566" y="1519"/>
                    <a:pt x="5413" y="1573"/>
                    <a:pt x="5261" y="1573"/>
                  </a:cubicBezTo>
                  <a:cubicBezTo>
                    <a:pt x="5238" y="1573"/>
                    <a:pt x="5215" y="1572"/>
                    <a:pt x="5193" y="1569"/>
                  </a:cubicBezTo>
                  <a:cubicBezTo>
                    <a:pt x="5179" y="1571"/>
                    <a:pt x="5165" y="1572"/>
                    <a:pt x="5151" y="1572"/>
                  </a:cubicBezTo>
                  <a:cubicBezTo>
                    <a:pt x="5036" y="1572"/>
                    <a:pt x="4919" y="1522"/>
                    <a:pt x="4834" y="1428"/>
                  </a:cubicBezTo>
                  <a:cubicBezTo>
                    <a:pt x="4774" y="1365"/>
                    <a:pt x="4724" y="1283"/>
                    <a:pt x="4720" y="1192"/>
                  </a:cubicBezTo>
                  <a:cubicBezTo>
                    <a:pt x="4715" y="1187"/>
                    <a:pt x="4711" y="1183"/>
                    <a:pt x="4706" y="1178"/>
                  </a:cubicBezTo>
                  <a:lnTo>
                    <a:pt x="4720" y="1160"/>
                  </a:lnTo>
                  <a:cubicBezTo>
                    <a:pt x="4724" y="1083"/>
                    <a:pt x="4756" y="1024"/>
                    <a:pt x="4806" y="983"/>
                  </a:cubicBezTo>
                  <a:cubicBezTo>
                    <a:pt x="4838" y="942"/>
                    <a:pt x="4874" y="910"/>
                    <a:pt x="4911" y="878"/>
                  </a:cubicBezTo>
                  <a:cubicBezTo>
                    <a:pt x="4915" y="878"/>
                    <a:pt x="4915" y="874"/>
                    <a:pt x="4920" y="869"/>
                  </a:cubicBezTo>
                  <a:cubicBezTo>
                    <a:pt x="4929" y="860"/>
                    <a:pt x="4938" y="855"/>
                    <a:pt x="4947" y="846"/>
                  </a:cubicBezTo>
                  <a:cubicBezTo>
                    <a:pt x="4984" y="814"/>
                    <a:pt x="5015" y="773"/>
                    <a:pt x="5038" y="723"/>
                  </a:cubicBezTo>
                  <a:cubicBezTo>
                    <a:pt x="5079" y="628"/>
                    <a:pt x="5088" y="523"/>
                    <a:pt x="5084" y="414"/>
                  </a:cubicBezTo>
                  <a:cubicBezTo>
                    <a:pt x="5070" y="351"/>
                    <a:pt x="5061" y="287"/>
                    <a:pt x="5056" y="219"/>
                  </a:cubicBezTo>
                  <a:cubicBezTo>
                    <a:pt x="5052" y="210"/>
                    <a:pt x="5052" y="200"/>
                    <a:pt x="5047" y="191"/>
                  </a:cubicBezTo>
                  <a:cubicBezTo>
                    <a:pt x="5038" y="132"/>
                    <a:pt x="5029" y="73"/>
                    <a:pt x="5025" y="9"/>
                  </a:cubicBezTo>
                  <a:cubicBezTo>
                    <a:pt x="5015" y="5"/>
                    <a:pt x="5002" y="0"/>
                    <a:pt x="49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20"/>
            <p:cNvSpPr/>
            <p:nvPr/>
          </p:nvSpPr>
          <p:spPr>
            <a:xfrm flipH="1">
              <a:off x="6460175" y="2093875"/>
              <a:ext cx="1992356" cy="1928433"/>
            </a:xfrm>
            <a:custGeom>
              <a:avLst/>
              <a:gdLst/>
              <a:ahLst/>
              <a:cxnLst/>
              <a:rect l="l" t="t" r="r" b="b"/>
              <a:pathLst>
                <a:path w="15958" h="15446" extrusionOk="0">
                  <a:moveTo>
                    <a:pt x="5548" y="175"/>
                  </a:moveTo>
                  <a:cubicBezTo>
                    <a:pt x="5553" y="216"/>
                    <a:pt x="5557" y="257"/>
                    <a:pt x="5566" y="298"/>
                  </a:cubicBezTo>
                  <a:cubicBezTo>
                    <a:pt x="5566" y="307"/>
                    <a:pt x="5571" y="316"/>
                    <a:pt x="5571" y="325"/>
                  </a:cubicBezTo>
                  <a:cubicBezTo>
                    <a:pt x="5575" y="384"/>
                    <a:pt x="5585" y="434"/>
                    <a:pt x="5594" y="489"/>
                  </a:cubicBezTo>
                  <a:lnTo>
                    <a:pt x="5598" y="511"/>
                  </a:lnTo>
                  <a:cubicBezTo>
                    <a:pt x="5603" y="620"/>
                    <a:pt x="5594" y="707"/>
                    <a:pt x="5562" y="780"/>
                  </a:cubicBezTo>
                  <a:cubicBezTo>
                    <a:pt x="5548" y="811"/>
                    <a:pt x="5530" y="839"/>
                    <a:pt x="5494" y="871"/>
                  </a:cubicBezTo>
                  <a:cubicBezTo>
                    <a:pt x="5480" y="880"/>
                    <a:pt x="5471" y="889"/>
                    <a:pt x="5462" y="898"/>
                  </a:cubicBezTo>
                  <a:lnTo>
                    <a:pt x="5444" y="916"/>
                  </a:lnTo>
                  <a:cubicBezTo>
                    <a:pt x="5412" y="948"/>
                    <a:pt x="5375" y="975"/>
                    <a:pt x="5348" y="1012"/>
                  </a:cubicBezTo>
                  <a:cubicBezTo>
                    <a:pt x="5284" y="1066"/>
                    <a:pt x="5248" y="1139"/>
                    <a:pt x="5239" y="1221"/>
                  </a:cubicBezTo>
                  <a:lnTo>
                    <a:pt x="5203" y="1271"/>
                  </a:lnTo>
                  <a:lnTo>
                    <a:pt x="5239" y="1316"/>
                  </a:lnTo>
                  <a:cubicBezTo>
                    <a:pt x="5253" y="1407"/>
                    <a:pt x="5298" y="1498"/>
                    <a:pt x="5371" y="1575"/>
                  </a:cubicBezTo>
                  <a:cubicBezTo>
                    <a:pt x="5478" y="1687"/>
                    <a:pt x="5611" y="1746"/>
                    <a:pt x="5750" y="1746"/>
                  </a:cubicBezTo>
                  <a:cubicBezTo>
                    <a:pt x="5765" y="1746"/>
                    <a:pt x="5779" y="1745"/>
                    <a:pt x="5794" y="1744"/>
                  </a:cubicBezTo>
                  <a:cubicBezTo>
                    <a:pt x="5817" y="1746"/>
                    <a:pt x="5839" y="1746"/>
                    <a:pt x="5861" y="1746"/>
                  </a:cubicBezTo>
                  <a:cubicBezTo>
                    <a:pt x="6059" y="1746"/>
                    <a:pt x="6223" y="1674"/>
                    <a:pt x="6321" y="1535"/>
                  </a:cubicBezTo>
                  <a:cubicBezTo>
                    <a:pt x="6399" y="1430"/>
                    <a:pt x="6426" y="1312"/>
                    <a:pt x="6399" y="1203"/>
                  </a:cubicBezTo>
                  <a:cubicBezTo>
                    <a:pt x="6367" y="1066"/>
                    <a:pt x="6253" y="939"/>
                    <a:pt x="6094" y="848"/>
                  </a:cubicBezTo>
                  <a:lnTo>
                    <a:pt x="6126" y="302"/>
                  </a:lnTo>
                  <a:cubicBezTo>
                    <a:pt x="6453" y="316"/>
                    <a:pt x="6749" y="320"/>
                    <a:pt x="7031" y="320"/>
                  </a:cubicBezTo>
                  <a:cubicBezTo>
                    <a:pt x="7072" y="320"/>
                    <a:pt x="7126" y="311"/>
                    <a:pt x="7181" y="307"/>
                  </a:cubicBezTo>
                  <a:cubicBezTo>
                    <a:pt x="7242" y="299"/>
                    <a:pt x="7318" y="291"/>
                    <a:pt x="7385" y="291"/>
                  </a:cubicBezTo>
                  <a:cubicBezTo>
                    <a:pt x="7442" y="291"/>
                    <a:pt x="7493" y="297"/>
                    <a:pt x="7522" y="316"/>
                  </a:cubicBezTo>
                  <a:cubicBezTo>
                    <a:pt x="7672" y="407"/>
                    <a:pt x="7540" y="734"/>
                    <a:pt x="7454" y="893"/>
                  </a:cubicBezTo>
                  <a:cubicBezTo>
                    <a:pt x="7435" y="921"/>
                    <a:pt x="7417" y="952"/>
                    <a:pt x="7399" y="980"/>
                  </a:cubicBezTo>
                  <a:cubicBezTo>
                    <a:pt x="7285" y="1171"/>
                    <a:pt x="7108" y="1457"/>
                    <a:pt x="7404" y="1703"/>
                  </a:cubicBezTo>
                  <a:cubicBezTo>
                    <a:pt x="7536" y="1812"/>
                    <a:pt x="7808" y="1857"/>
                    <a:pt x="7913" y="1862"/>
                  </a:cubicBezTo>
                  <a:cubicBezTo>
                    <a:pt x="7920" y="1862"/>
                    <a:pt x="7927" y="1862"/>
                    <a:pt x="7933" y="1862"/>
                  </a:cubicBezTo>
                  <a:cubicBezTo>
                    <a:pt x="8108" y="1862"/>
                    <a:pt x="8331" y="1806"/>
                    <a:pt x="8450" y="1666"/>
                  </a:cubicBezTo>
                  <a:cubicBezTo>
                    <a:pt x="8527" y="1580"/>
                    <a:pt x="8554" y="1475"/>
                    <a:pt x="8541" y="1362"/>
                  </a:cubicBezTo>
                  <a:cubicBezTo>
                    <a:pt x="8518" y="1221"/>
                    <a:pt x="8395" y="1139"/>
                    <a:pt x="8304" y="1080"/>
                  </a:cubicBezTo>
                  <a:cubicBezTo>
                    <a:pt x="8277" y="1062"/>
                    <a:pt x="8245" y="1043"/>
                    <a:pt x="8231" y="1030"/>
                  </a:cubicBezTo>
                  <a:cubicBezTo>
                    <a:pt x="8090" y="907"/>
                    <a:pt x="8104" y="821"/>
                    <a:pt x="8131" y="661"/>
                  </a:cubicBezTo>
                  <a:cubicBezTo>
                    <a:pt x="8140" y="580"/>
                    <a:pt x="8154" y="489"/>
                    <a:pt x="8149" y="384"/>
                  </a:cubicBezTo>
                  <a:lnTo>
                    <a:pt x="9423" y="343"/>
                  </a:lnTo>
                  <a:lnTo>
                    <a:pt x="9423" y="343"/>
                  </a:lnTo>
                  <a:cubicBezTo>
                    <a:pt x="9482" y="475"/>
                    <a:pt x="9468" y="580"/>
                    <a:pt x="9418" y="721"/>
                  </a:cubicBezTo>
                  <a:cubicBezTo>
                    <a:pt x="9405" y="761"/>
                    <a:pt x="9382" y="802"/>
                    <a:pt x="9364" y="843"/>
                  </a:cubicBezTo>
                  <a:cubicBezTo>
                    <a:pt x="9327" y="916"/>
                    <a:pt x="9291" y="993"/>
                    <a:pt x="9277" y="1075"/>
                  </a:cubicBezTo>
                  <a:cubicBezTo>
                    <a:pt x="9218" y="1380"/>
                    <a:pt x="9341" y="1580"/>
                    <a:pt x="9614" y="1635"/>
                  </a:cubicBezTo>
                  <a:cubicBezTo>
                    <a:pt x="9667" y="1647"/>
                    <a:pt x="9714" y="1652"/>
                    <a:pt x="9758" y="1652"/>
                  </a:cubicBezTo>
                  <a:cubicBezTo>
                    <a:pt x="9798" y="1652"/>
                    <a:pt x="9834" y="1648"/>
                    <a:pt x="9868" y="1639"/>
                  </a:cubicBezTo>
                  <a:cubicBezTo>
                    <a:pt x="9875" y="1639"/>
                    <a:pt x="9881" y="1640"/>
                    <a:pt x="9888" y="1640"/>
                  </a:cubicBezTo>
                  <a:cubicBezTo>
                    <a:pt x="9971" y="1640"/>
                    <a:pt x="10046" y="1612"/>
                    <a:pt x="10105" y="1562"/>
                  </a:cubicBezTo>
                  <a:cubicBezTo>
                    <a:pt x="10150" y="1521"/>
                    <a:pt x="10210" y="1439"/>
                    <a:pt x="10219" y="1293"/>
                  </a:cubicBezTo>
                  <a:cubicBezTo>
                    <a:pt x="10228" y="1148"/>
                    <a:pt x="10155" y="1002"/>
                    <a:pt x="10087" y="861"/>
                  </a:cubicBezTo>
                  <a:cubicBezTo>
                    <a:pt x="10046" y="780"/>
                    <a:pt x="10005" y="702"/>
                    <a:pt x="9987" y="630"/>
                  </a:cubicBezTo>
                  <a:cubicBezTo>
                    <a:pt x="9991" y="589"/>
                    <a:pt x="9996" y="548"/>
                    <a:pt x="10000" y="507"/>
                  </a:cubicBezTo>
                  <a:cubicBezTo>
                    <a:pt x="10014" y="457"/>
                    <a:pt x="10032" y="416"/>
                    <a:pt x="10055" y="384"/>
                  </a:cubicBezTo>
                  <a:lnTo>
                    <a:pt x="11510" y="334"/>
                  </a:lnTo>
                  <a:lnTo>
                    <a:pt x="11519" y="370"/>
                  </a:lnTo>
                  <a:cubicBezTo>
                    <a:pt x="11547" y="525"/>
                    <a:pt x="11587" y="734"/>
                    <a:pt x="11524" y="852"/>
                  </a:cubicBezTo>
                  <a:cubicBezTo>
                    <a:pt x="11510" y="880"/>
                    <a:pt x="11433" y="921"/>
                    <a:pt x="11374" y="948"/>
                  </a:cubicBezTo>
                  <a:cubicBezTo>
                    <a:pt x="11246" y="1016"/>
                    <a:pt x="11101" y="1089"/>
                    <a:pt x="11092" y="1234"/>
                  </a:cubicBezTo>
                  <a:cubicBezTo>
                    <a:pt x="11078" y="1362"/>
                    <a:pt x="11169" y="1494"/>
                    <a:pt x="11378" y="1653"/>
                  </a:cubicBezTo>
                  <a:lnTo>
                    <a:pt x="11392" y="1662"/>
                  </a:lnTo>
                  <a:cubicBezTo>
                    <a:pt x="11502" y="1717"/>
                    <a:pt x="11615" y="1743"/>
                    <a:pt x="11730" y="1743"/>
                  </a:cubicBezTo>
                  <a:cubicBezTo>
                    <a:pt x="11785" y="1743"/>
                    <a:pt x="11841" y="1737"/>
                    <a:pt x="11897" y="1726"/>
                  </a:cubicBezTo>
                  <a:lnTo>
                    <a:pt x="11915" y="1716"/>
                  </a:lnTo>
                  <a:cubicBezTo>
                    <a:pt x="12147" y="1607"/>
                    <a:pt x="12265" y="1484"/>
                    <a:pt x="12270" y="1348"/>
                  </a:cubicBezTo>
                  <a:cubicBezTo>
                    <a:pt x="12274" y="1212"/>
                    <a:pt x="12183" y="1089"/>
                    <a:pt x="11983" y="966"/>
                  </a:cubicBezTo>
                  <a:lnTo>
                    <a:pt x="11965" y="957"/>
                  </a:lnTo>
                  <a:lnTo>
                    <a:pt x="11951" y="957"/>
                  </a:lnTo>
                  <a:lnTo>
                    <a:pt x="12033" y="439"/>
                  </a:lnTo>
                  <a:cubicBezTo>
                    <a:pt x="12570" y="361"/>
                    <a:pt x="13111" y="325"/>
                    <a:pt x="13638" y="320"/>
                  </a:cubicBezTo>
                  <a:lnTo>
                    <a:pt x="13638" y="320"/>
                  </a:lnTo>
                  <a:cubicBezTo>
                    <a:pt x="13748" y="520"/>
                    <a:pt x="13657" y="698"/>
                    <a:pt x="13529" y="907"/>
                  </a:cubicBezTo>
                  <a:cubicBezTo>
                    <a:pt x="13425" y="1075"/>
                    <a:pt x="13370" y="1407"/>
                    <a:pt x="13529" y="1594"/>
                  </a:cubicBezTo>
                  <a:cubicBezTo>
                    <a:pt x="13592" y="1667"/>
                    <a:pt x="13689" y="1690"/>
                    <a:pt x="13785" y="1690"/>
                  </a:cubicBezTo>
                  <a:cubicBezTo>
                    <a:pt x="13930" y="1690"/>
                    <a:pt x="14071" y="1637"/>
                    <a:pt x="14080" y="1635"/>
                  </a:cubicBezTo>
                  <a:cubicBezTo>
                    <a:pt x="14330" y="1539"/>
                    <a:pt x="14443" y="1271"/>
                    <a:pt x="14352" y="998"/>
                  </a:cubicBezTo>
                  <a:cubicBezTo>
                    <a:pt x="14330" y="930"/>
                    <a:pt x="14280" y="880"/>
                    <a:pt x="14239" y="834"/>
                  </a:cubicBezTo>
                  <a:cubicBezTo>
                    <a:pt x="14211" y="802"/>
                    <a:pt x="14184" y="775"/>
                    <a:pt x="14170" y="752"/>
                  </a:cubicBezTo>
                  <a:cubicBezTo>
                    <a:pt x="14152" y="716"/>
                    <a:pt x="13989" y="420"/>
                    <a:pt x="14152" y="316"/>
                  </a:cubicBezTo>
                  <a:cubicBezTo>
                    <a:pt x="14167" y="307"/>
                    <a:pt x="14191" y="303"/>
                    <a:pt x="14219" y="303"/>
                  </a:cubicBezTo>
                  <a:cubicBezTo>
                    <a:pt x="14261" y="303"/>
                    <a:pt x="14310" y="310"/>
                    <a:pt x="14348" y="316"/>
                  </a:cubicBezTo>
                  <a:cubicBezTo>
                    <a:pt x="14375" y="320"/>
                    <a:pt x="14407" y="325"/>
                    <a:pt x="14430" y="325"/>
                  </a:cubicBezTo>
                  <a:lnTo>
                    <a:pt x="14912" y="357"/>
                  </a:lnTo>
                  <a:lnTo>
                    <a:pt x="15389" y="329"/>
                  </a:lnTo>
                  <a:cubicBezTo>
                    <a:pt x="15439" y="661"/>
                    <a:pt x="15639" y="2007"/>
                    <a:pt x="15698" y="3376"/>
                  </a:cubicBezTo>
                  <a:cubicBezTo>
                    <a:pt x="15776" y="5118"/>
                    <a:pt x="15753" y="6955"/>
                    <a:pt x="15726" y="8724"/>
                  </a:cubicBezTo>
                  <a:cubicBezTo>
                    <a:pt x="15698" y="10684"/>
                    <a:pt x="15671" y="12708"/>
                    <a:pt x="15780" y="14632"/>
                  </a:cubicBezTo>
                  <a:cubicBezTo>
                    <a:pt x="15189" y="14686"/>
                    <a:pt x="14548" y="14695"/>
                    <a:pt x="13929" y="14704"/>
                  </a:cubicBezTo>
                  <a:cubicBezTo>
                    <a:pt x="13379" y="14713"/>
                    <a:pt x="12811" y="14723"/>
                    <a:pt x="12279" y="14763"/>
                  </a:cubicBezTo>
                  <a:cubicBezTo>
                    <a:pt x="8286" y="15073"/>
                    <a:pt x="4216" y="15246"/>
                    <a:pt x="182" y="15273"/>
                  </a:cubicBezTo>
                  <a:cubicBezTo>
                    <a:pt x="177" y="15273"/>
                    <a:pt x="173" y="15268"/>
                    <a:pt x="173" y="15268"/>
                  </a:cubicBezTo>
                  <a:cubicBezTo>
                    <a:pt x="268" y="14159"/>
                    <a:pt x="350" y="13049"/>
                    <a:pt x="414" y="11971"/>
                  </a:cubicBezTo>
                  <a:cubicBezTo>
                    <a:pt x="660" y="8119"/>
                    <a:pt x="750" y="4195"/>
                    <a:pt x="687" y="302"/>
                  </a:cubicBezTo>
                  <a:lnTo>
                    <a:pt x="687" y="298"/>
                  </a:lnTo>
                  <a:lnTo>
                    <a:pt x="700" y="298"/>
                  </a:lnTo>
                  <a:lnTo>
                    <a:pt x="719" y="307"/>
                  </a:lnTo>
                  <a:lnTo>
                    <a:pt x="741" y="302"/>
                  </a:lnTo>
                  <a:cubicBezTo>
                    <a:pt x="810" y="311"/>
                    <a:pt x="887" y="316"/>
                    <a:pt x="964" y="320"/>
                  </a:cubicBezTo>
                  <a:cubicBezTo>
                    <a:pt x="1278" y="348"/>
                    <a:pt x="1710" y="389"/>
                    <a:pt x="1828" y="593"/>
                  </a:cubicBezTo>
                  <a:cubicBezTo>
                    <a:pt x="1878" y="689"/>
                    <a:pt x="1865" y="821"/>
                    <a:pt x="1787" y="993"/>
                  </a:cubicBezTo>
                  <a:cubicBezTo>
                    <a:pt x="1774" y="1021"/>
                    <a:pt x="1755" y="1052"/>
                    <a:pt x="1733" y="1084"/>
                  </a:cubicBezTo>
                  <a:cubicBezTo>
                    <a:pt x="1701" y="1139"/>
                    <a:pt x="1665" y="1193"/>
                    <a:pt x="1646" y="1257"/>
                  </a:cubicBezTo>
                  <a:cubicBezTo>
                    <a:pt x="1583" y="1471"/>
                    <a:pt x="1596" y="1644"/>
                    <a:pt x="1687" y="1762"/>
                  </a:cubicBezTo>
                  <a:cubicBezTo>
                    <a:pt x="1769" y="1876"/>
                    <a:pt x="1910" y="1935"/>
                    <a:pt x="2092" y="1935"/>
                  </a:cubicBezTo>
                  <a:lnTo>
                    <a:pt x="2256" y="1912"/>
                  </a:lnTo>
                  <a:cubicBezTo>
                    <a:pt x="2338" y="1898"/>
                    <a:pt x="2406" y="1876"/>
                    <a:pt x="2460" y="1835"/>
                  </a:cubicBezTo>
                  <a:cubicBezTo>
                    <a:pt x="2633" y="1771"/>
                    <a:pt x="2729" y="1612"/>
                    <a:pt x="2715" y="1421"/>
                  </a:cubicBezTo>
                  <a:cubicBezTo>
                    <a:pt x="2701" y="1257"/>
                    <a:pt x="2583" y="1057"/>
                    <a:pt x="2419" y="930"/>
                  </a:cubicBezTo>
                  <a:cubicBezTo>
                    <a:pt x="2333" y="730"/>
                    <a:pt x="2288" y="543"/>
                    <a:pt x="2365" y="284"/>
                  </a:cubicBezTo>
                  <a:lnTo>
                    <a:pt x="2369" y="284"/>
                  </a:lnTo>
                  <a:cubicBezTo>
                    <a:pt x="2620" y="254"/>
                    <a:pt x="2866" y="239"/>
                    <a:pt x="3113" y="239"/>
                  </a:cubicBezTo>
                  <a:cubicBezTo>
                    <a:pt x="3319" y="239"/>
                    <a:pt x="3525" y="250"/>
                    <a:pt x="3734" y="270"/>
                  </a:cubicBezTo>
                  <a:lnTo>
                    <a:pt x="3816" y="861"/>
                  </a:lnTo>
                  <a:cubicBezTo>
                    <a:pt x="3634" y="902"/>
                    <a:pt x="3506" y="1021"/>
                    <a:pt x="3461" y="1180"/>
                  </a:cubicBezTo>
                  <a:cubicBezTo>
                    <a:pt x="3438" y="1262"/>
                    <a:pt x="3443" y="1353"/>
                    <a:pt x="3470" y="1444"/>
                  </a:cubicBezTo>
                  <a:cubicBezTo>
                    <a:pt x="3474" y="1503"/>
                    <a:pt x="3502" y="1557"/>
                    <a:pt x="3552" y="1598"/>
                  </a:cubicBezTo>
                  <a:cubicBezTo>
                    <a:pt x="3588" y="1644"/>
                    <a:pt x="3625" y="1675"/>
                    <a:pt x="3670" y="1703"/>
                  </a:cubicBezTo>
                  <a:cubicBezTo>
                    <a:pt x="3731" y="1737"/>
                    <a:pt x="3796" y="1755"/>
                    <a:pt x="3861" y="1755"/>
                  </a:cubicBezTo>
                  <a:cubicBezTo>
                    <a:pt x="3941" y="1755"/>
                    <a:pt x="4022" y="1728"/>
                    <a:pt x="4098" y="1675"/>
                  </a:cubicBezTo>
                  <a:cubicBezTo>
                    <a:pt x="4248" y="1566"/>
                    <a:pt x="4339" y="1380"/>
                    <a:pt x="4320" y="1203"/>
                  </a:cubicBezTo>
                  <a:cubicBezTo>
                    <a:pt x="4339" y="1062"/>
                    <a:pt x="4307" y="934"/>
                    <a:pt x="4279" y="811"/>
                  </a:cubicBezTo>
                  <a:cubicBezTo>
                    <a:pt x="4275" y="789"/>
                    <a:pt x="4266" y="766"/>
                    <a:pt x="4261" y="743"/>
                  </a:cubicBezTo>
                  <a:cubicBezTo>
                    <a:pt x="4220" y="548"/>
                    <a:pt x="4202" y="402"/>
                    <a:pt x="4248" y="229"/>
                  </a:cubicBezTo>
                  <a:lnTo>
                    <a:pt x="5548" y="175"/>
                  </a:lnTo>
                  <a:close/>
                  <a:moveTo>
                    <a:pt x="5601" y="1"/>
                  </a:moveTo>
                  <a:cubicBezTo>
                    <a:pt x="5596" y="1"/>
                    <a:pt x="5590" y="1"/>
                    <a:pt x="5585" y="2"/>
                  </a:cubicBezTo>
                  <a:lnTo>
                    <a:pt x="4243" y="57"/>
                  </a:lnTo>
                  <a:cubicBezTo>
                    <a:pt x="4170" y="61"/>
                    <a:pt x="4111" y="107"/>
                    <a:pt x="4093" y="179"/>
                  </a:cubicBezTo>
                  <a:cubicBezTo>
                    <a:pt x="4034" y="389"/>
                    <a:pt x="4052" y="561"/>
                    <a:pt x="4102" y="780"/>
                  </a:cubicBezTo>
                  <a:cubicBezTo>
                    <a:pt x="4107" y="802"/>
                    <a:pt x="4111" y="830"/>
                    <a:pt x="4120" y="852"/>
                  </a:cubicBezTo>
                  <a:cubicBezTo>
                    <a:pt x="4148" y="971"/>
                    <a:pt x="4170" y="1080"/>
                    <a:pt x="4157" y="1189"/>
                  </a:cubicBezTo>
                  <a:lnTo>
                    <a:pt x="4157" y="1198"/>
                  </a:lnTo>
                  <a:lnTo>
                    <a:pt x="4157" y="1212"/>
                  </a:lnTo>
                  <a:cubicBezTo>
                    <a:pt x="4170" y="1325"/>
                    <a:pt x="4107" y="1457"/>
                    <a:pt x="4007" y="1530"/>
                  </a:cubicBezTo>
                  <a:cubicBezTo>
                    <a:pt x="3974" y="1554"/>
                    <a:pt x="3922" y="1581"/>
                    <a:pt x="3860" y="1581"/>
                  </a:cubicBezTo>
                  <a:cubicBezTo>
                    <a:pt x="3826" y="1581"/>
                    <a:pt x="3790" y="1573"/>
                    <a:pt x="3752" y="1553"/>
                  </a:cubicBezTo>
                  <a:cubicBezTo>
                    <a:pt x="3725" y="1535"/>
                    <a:pt x="3702" y="1512"/>
                    <a:pt x="3679" y="1484"/>
                  </a:cubicBezTo>
                  <a:lnTo>
                    <a:pt x="3670" y="1475"/>
                  </a:lnTo>
                  <a:lnTo>
                    <a:pt x="3665" y="1471"/>
                  </a:lnTo>
                  <a:cubicBezTo>
                    <a:pt x="3647" y="1457"/>
                    <a:pt x="3638" y="1439"/>
                    <a:pt x="3638" y="1421"/>
                  </a:cubicBezTo>
                  <a:lnTo>
                    <a:pt x="3638" y="1407"/>
                  </a:lnTo>
                  <a:lnTo>
                    <a:pt x="3634" y="1394"/>
                  </a:lnTo>
                  <a:cubicBezTo>
                    <a:pt x="3611" y="1339"/>
                    <a:pt x="3611" y="1275"/>
                    <a:pt x="3625" y="1225"/>
                  </a:cubicBezTo>
                  <a:cubicBezTo>
                    <a:pt x="3665" y="1080"/>
                    <a:pt x="3806" y="1034"/>
                    <a:pt x="3888" y="1021"/>
                  </a:cubicBezTo>
                  <a:lnTo>
                    <a:pt x="3947" y="998"/>
                  </a:lnTo>
                  <a:lnTo>
                    <a:pt x="3966" y="971"/>
                  </a:lnTo>
                  <a:cubicBezTo>
                    <a:pt x="3984" y="939"/>
                    <a:pt x="3993" y="893"/>
                    <a:pt x="3988" y="852"/>
                  </a:cubicBezTo>
                  <a:lnTo>
                    <a:pt x="3897" y="229"/>
                  </a:lnTo>
                  <a:cubicBezTo>
                    <a:pt x="3884" y="148"/>
                    <a:pt x="3811" y="102"/>
                    <a:pt x="3747" y="97"/>
                  </a:cubicBezTo>
                  <a:cubicBezTo>
                    <a:pt x="3534" y="77"/>
                    <a:pt x="3324" y="66"/>
                    <a:pt x="3114" y="66"/>
                  </a:cubicBezTo>
                  <a:cubicBezTo>
                    <a:pt x="2862" y="66"/>
                    <a:pt x="2609" y="81"/>
                    <a:pt x="2351" y="111"/>
                  </a:cubicBezTo>
                  <a:cubicBezTo>
                    <a:pt x="2283" y="116"/>
                    <a:pt x="2228" y="161"/>
                    <a:pt x="2210" y="229"/>
                  </a:cubicBezTo>
                  <a:cubicBezTo>
                    <a:pt x="2128" y="502"/>
                    <a:pt x="2147" y="734"/>
                    <a:pt x="2278" y="1021"/>
                  </a:cubicBezTo>
                  <a:lnTo>
                    <a:pt x="2288" y="1043"/>
                  </a:lnTo>
                  <a:lnTo>
                    <a:pt x="2306" y="1052"/>
                  </a:lnTo>
                  <a:cubicBezTo>
                    <a:pt x="2433" y="1148"/>
                    <a:pt x="2538" y="1312"/>
                    <a:pt x="2547" y="1434"/>
                  </a:cubicBezTo>
                  <a:cubicBezTo>
                    <a:pt x="2560" y="1594"/>
                    <a:pt x="2456" y="1653"/>
                    <a:pt x="2397" y="1675"/>
                  </a:cubicBezTo>
                  <a:lnTo>
                    <a:pt x="2383" y="1680"/>
                  </a:lnTo>
                  <a:lnTo>
                    <a:pt x="2369" y="1689"/>
                  </a:lnTo>
                  <a:cubicBezTo>
                    <a:pt x="2338" y="1712"/>
                    <a:pt x="2292" y="1730"/>
                    <a:pt x="2233" y="1744"/>
                  </a:cubicBezTo>
                  <a:lnTo>
                    <a:pt x="2087" y="1762"/>
                  </a:lnTo>
                  <a:cubicBezTo>
                    <a:pt x="2001" y="1762"/>
                    <a:pt x="1883" y="1744"/>
                    <a:pt x="1819" y="1657"/>
                  </a:cubicBezTo>
                  <a:cubicBezTo>
                    <a:pt x="1765" y="1585"/>
                    <a:pt x="1760" y="1462"/>
                    <a:pt x="1806" y="1307"/>
                  </a:cubicBezTo>
                  <a:cubicBezTo>
                    <a:pt x="1819" y="1266"/>
                    <a:pt x="1846" y="1225"/>
                    <a:pt x="1874" y="1180"/>
                  </a:cubicBezTo>
                  <a:cubicBezTo>
                    <a:pt x="1896" y="1143"/>
                    <a:pt x="1919" y="1107"/>
                    <a:pt x="1937" y="1066"/>
                  </a:cubicBezTo>
                  <a:cubicBezTo>
                    <a:pt x="2042" y="839"/>
                    <a:pt x="2056" y="652"/>
                    <a:pt x="1974" y="507"/>
                  </a:cubicBezTo>
                  <a:cubicBezTo>
                    <a:pt x="1815" y="220"/>
                    <a:pt x="1351" y="184"/>
                    <a:pt x="978" y="152"/>
                  </a:cubicBezTo>
                  <a:cubicBezTo>
                    <a:pt x="901" y="143"/>
                    <a:pt x="828" y="138"/>
                    <a:pt x="764" y="129"/>
                  </a:cubicBezTo>
                  <a:lnTo>
                    <a:pt x="732" y="129"/>
                  </a:lnTo>
                  <a:cubicBezTo>
                    <a:pt x="720" y="127"/>
                    <a:pt x="708" y="126"/>
                    <a:pt x="695" y="126"/>
                  </a:cubicBezTo>
                  <a:cubicBezTo>
                    <a:pt x="657" y="126"/>
                    <a:pt x="618" y="137"/>
                    <a:pt x="587" y="161"/>
                  </a:cubicBezTo>
                  <a:cubicBezTo>
                    <a:pt x="546" y="193"/>
                    <a:pt x="519" y="248"/>
                    <a:pt x="519" y="307"/>
                  </a:cubicBezTo>
                  <a:cubicBezTo>
                    <a:pt x="582" y="4195"/>
                    <a:pt x="491" y="8115"/>
                    <a:pt x="250" y="11962"/>
                  </a:cubicBezTo>
                  <a:cubicBezTo>
                    <a:pt x="182" y="13040"/>
                    <a:pt x="100" y="14145"/>
                    <a:pt x="5" y="15255"/>
                  </a:cubicBezTo>
                  <a:cubicBezTo>
                    <a:pt x="0" y="15300"/>
                    <a:pt x="18" y="15346"/>
                    <a:pt x="50" y="15386"/>
                  </a:cubicBezTo>
                  <a:cubicBezTo>
                    <a:pt x="87" y="15423"/>
                    <a:pt x="132" y="15446"/>
                    <a:pt x="182" y="15446"/>
                  </a:cubicBezTo>
                  <a:cubicBezTo>
                    <a:pt x="182" y="15446"/>
                    <a:pt x="182" y="15446"/>
                    <a:pt x="187" y="15441"/>
                  </a:cubicBezTo>
                  <a:cubicBezTo>
                    <a:pt x="4220" y="15414"/>
                    <a:pt x="8295" y="15241"/>
                    <a:pt x="12292" y="14932"/>
                  </a:cubicBezTo>
                  <a:cubicBezTo>
                    <a:pt x="12820" y="14891"/>
                    <a:pt x="13384" y="14882"/>
                    <a:pt x="13934" y="14873"/>
                  </a:cubicBezTo>
                  <a:cubicBezTo>
                    <a:pt x="14562" y="14868"/>
                    <a:pt x="15212" y="14854"/>
                    <a:pt x="15817" y="14800"/>
                  </a:cubicBezTo>
                  <a:cubicBezTo>
                    <a:pt x="15834" y="14813"/>
                    <a:pt x="15852" y="14816"/>
                    <a:pt x="15867" y="14816"/>
                  </a:cubicBezTo>
                  <a:cubicBezTo>
                    <a:pt x="15884" y="14816"/>
                    <a:pt x="15898" y="14811"/>
                    <a:pt x="15903" y="14809"/>
                  </a:cubicBezTo>
                  <a:cubicBezTo>
                    <a:pt x="15958" y="14786"/>
                    <a:pt x="15953" y="14732"/>
                    <a:pt x="15953" y="14700"/>
                  </a:cubicBezTo>
                  <a:cubicBezTo>
                    <a:pt x="15839" y="12758"/>
                    <a:pt x="15867" y="10707"/>
                    <a:pt x="15894" y="8724"/>
                  </a:cubicBezTo>
                  <a:cubicBezTo>
                    <a:pt x="15921" y="6951"/>
                    <a:pt x="15944" y="5113"/>
                    <a:pt x="15867" y="3367"/>
                  </a:cubicBezTo>
                  <a:cubicBezTo>
                    <a:pt x="15799" y="1785"/>
                    <a:pt x="15548" y="238"/>
                    <a:pt x="15544" y="225"/>
                  </a:cubicBezTo>
                  <a:lnTo>
                    <a:pt x="15530" y="148"/>
                  </a:lnTo>
                  <a:lnTo>
                    <a:pt x="14912" y="179"/>
                  </a:lnTo>
                  <a:lnTo>
                    <a:pt x="14439" y="148"/>
                  </a:lnTo>
                  <a:cubicBezTo>
                    <a:pt x="14421" y="148"/>
                    <a:pt x="14398" y="143"/>
                    <a:pt x="14371" y="143"/>
                  </a:cubicBezTo>
                  <a:cubicBezTo>
                    <a:pt x="14325" y="135"/>
                    <a:pt x="14276" y="127"/>
                    <a:pt x="14227" y="127"/>
                  </a:cubicBezTo>
                  <a:cubicBezTo>
                    <a:pt x="14169" y="127"/>
                    <a:pt x="14111" y="138"/>
                    <a:pt x="14061" y="170"/>
                  </a:cubicBezTo>
                  <a:cubicBezTo>
                    <a:pt x="13839" y="316"/>
                    <a:pt x="13902" y="616"/>
                    <a:pt x="14025" y="834"/>
                  </a:cubicBezTo>
                  <a:cubicBezTo>
                    <a:pt x="14052" y="875"/>
                    <a:pt x="14084" y="916"/>
                    <a:pt x="14120" y="948"/>
                  </a:cubicBezTo>
                  <a:cubicBezTo>
                    <a:pt x="14152" y="984"/>
                    <a:pt x="14184" y="1021"/>
                    <a:pt x="14193" y="1048"/>
                  </a:cubicBezTo>
                  <a:cubicBezTo>
                    <a:pt x="14257" y="1234"/>
                    <a:pt x="14189" y="1407"/>
                    <a:pt x="14025" y="1466"/>
                  </a:cubicBezTo>
                  <a:cubicBezTo>
                    <a:pt x="13951" y="1494"/>
                    <a:pt x="13860" y="1512"/>
                    <a:pt x="13785" y="1512"/>
                  </a:cubicBezTo>
                  <a:cubicBezTo>
                    <a:pt x="13727" y="1512"/>
                    <a:pt x="13679" y="1501"/>
                    <a:pt x="13657" y="1475"/>
                  </a:cubicBezTo>
                  <a:cubicBezTo>
                    <a:pt x="13557" y="1362"/>
                    <a:pt x="13597" y="1116"/>
                    <a:pt x="13670" y="993"/>
                  </a:cubicBezTo>
                  <a:cubicBezTo>
                    <a:pt x="13784" y="811"/>
                    <a:pt x="13952" y="534"/>
                    <a:pt x="13784" y="225"/>
                  </a:cubicBezTo>
                  <a:cubicBezTo>
                    <a:pt x="13752" y="175"/>
                    <a:pt x="13702" y="143"/>
                    <a:pt x="13643" y="143"/>
                  </a:cubicBezTo>
                  <a:cubicBezTo>
                    <a:pt x="13102" y="148"/>
                    <a:pt x="12547" y="188"/>
                    <a:pt x="11997" y="266"/>
                  </a:cubicBezTo>
                  <a:cubicBezTo>
                    <a:pt x="11938" y="275"/>
                    <a:pt x="11883" y="334"/>
                    <a:pt x="11874" y="393"/>
                  </a:cubicBezTo>
                  <a:lnTo>
                    <a:pt x="11788" y="925"/>
                  </a:lnTo>
                  <a:cubicBezTo>
                    <a:pt x="11778" y="975"/>
                    <a:pt x="11792" y="1030"/>
                    <a:pt x="11824" y="1066"/>
                  </a:cubicBezTo>
                  <a:cubicBezTo>
                    <a:pt x="11847" y="1098"/>
                    <a:pt x="11878" y="1116"/>
                    <a:pt x="11915" y="1121"/>
                  </a:cubicBezTo>
                  <a:cubicBezTo>
                    <a:pt x="12042" y="1203"/>
                    <a:pt x="12106" y="1275"/>
                    <a:pt x="12106" y="1334"/>
                  </a:cubicBezTo>
                  <a:cubicBezTo>
                    <a:pt x="12101" y="1398"/>
                    <a:pt x="12010" y="1480"/>
                    <a:pt x="11851" y="1553"/>
                  </a:cubicBezTo>
                  <a:cubicBezTo>
                    <a:pt x="11810" y="1562"/>
                    <a:pt x="11768" y="1566"/>
                    <a:pt x="11726" y="1566"/>
                  </a:cubicBezTo>
                  <a:cubicBezTo>
                    <a:pt x="11641" y="1566"/>
                    <a:pt x="11556" y="1547"/>
                    <a:pt x="11474" y="1507"/>
                  </a:cubicBezTo>
                  <a:cubicBezTo>
                    <a:pt x="11265" y="1344"/>
                    <a:pt x="11255" y="1266"/>
                    <a:pt x="11260" y="1248"/>
                  </a:cubicBezTo>
                  <a:cubicBezTo>
                    <a:pt x="11265" y="1193"/>
                    <a:pt x="11365" y="1143"/>
                    <a:pt x="11451" y="1098"/>
                  </a:cubicBezTo>
                  <a:cubicBezTo>
                    <a:pt x="11542" y="1052"/>
                    <a:pt x="11633" y="1007"/>
                    <a:pt x="11674" y="930"/>
                  </a:cubicBezTo>
                  <a:cubicBezTo>
                    <a:pt x="11765" y="757"/>
                    <a:pt x="11719" y="511"/>
                    <a:pt x="11683" y="334"/>
                  </a:cubicBezTo>
                  <a:lnTo>
                    <a:pt x="11674" y="284"/>
                  </a:lnTo>
                  <a:cubicBezTo>
                    <a:pt x="11661" y="214"/>
                    <a:pt x="11597" y="156"/>
                    <a:pt x="11523" y="156"/>
                  </a:cubicBezTo>
                  <a:cubicBezTo>
                    <a:pt x="11520" y="156"/>
                    <a:pt x="11517" y="156"/>
                    <a:pt x="11515" y="157"/>
                  </a:cubicBezTo>
                  <a:lnTo>
                    <a:pt x="9978" y="211"/>
                  </a:lnTo>
                  <a:lnTo>
                    <a:pt x="9950" y="238"/>
                  </a:lnTo>
                  <a:cubicBezTo>
                    <a:pt x="9905" y="298"/>
                    <a:pt x="9868" y="366"/>
                    <a:pt x="9841" y="461"/>
                  </a:cubicBezTo>
                  <a:lnTo>
                    <a:pt x="9837" y="470"/>
                  </a:lnTo>
                  <a:cubicBezTo>
                    <a:pt x="9832" y="516"/>
                    <a:pt x="9828" y="561"/>
                    <a:pt x="9818" y="602"/>
                  </a:cubicBezTo>
                  <a:lnTo>
                    <a:pt x="9818" y="639"/>
                  </a:lnTo>
                  <a:lnTo>
                    <a:pt x="9823" y="652"/>
                  </a:lnTo>
                  <a:cubicBezTo>
                    <a:pt x="9846" y="748"/>
                    <a:pt x="9891" y="843"/>
                    <a:pt x="9937" y="934"/>
                  </a:cubicBezTo>
                  <a:cubicBezTo>
                    <a:pt x="9996" y="1057"/>
                    <a:pt x="10059" y="1180"/>
                    <a:pt x="10055" y="1275"/>
                  </a:cubicBezTo>
                  <a:cubicBezTo>
                    <a:pt x="10050" y="1348"/>
                    <a:pt x="10032" y="1398"/>
                    <a:pt x="9996" y="1430"/>
                  </a:cubicBezTo>
                  <a:cubicBezTo>
                    <a:pt x="9955" y="1466"/>
                    <a:pt x="9905" y="1466"/>
                    <a:pt x="9868" y="1466"/>
                  </a:cubicBezTo>
                  <a:lnTo>
                    <a:pt x="9837" y="1466"/>
                  </a:lnTo>
                  <a:cubicBezTo>
                    <a:pt x="9816" y="1473"/>
                    <a:pt x="9791" y="1476"/>
                    <a:pt x="9764" y="1476"/>
                  </a:cubicBezTo>
                  <a:cubicBezTo>
                    <a:pt x="9731" y="1476"/>
                    <a:pt x="9694" y="1472"/>
                    <a:pt x="9650" y="1462"/>
                  </a:cubicBezTo>
                  <a:cubicBezTo>
                    <a:pt x="9464" y="1425"/>
                    <a:pt x="9405" y="1316"/>
                    <a:pt x="9441" y="1107"/>
                  </a:cubicBezTo>
                  <a:cubicBezTo>
                    <a:pt x="9455" y="1043"/>
                    <a:pt x="9482" y="984"/>
                    <a:pt x="9514" y="916"/>
                  </a:cubicBezTo>
                  <a:cubicBezTo>
                    <a:pt x="9536" y="871"/>
                    <a:pt x="9559" y="825"/>
                    <a:pt x="9577" y="775"/>
                  </a:cubicBezTo>
                  <a:cubicBezTo>
                    <a:pt x="9637" y="598"/>
                    <a:pt x="9659" y="443"/>
                    <a:pt x="9568" y="252"/>
                  </a:cubicBezTo>
                  <a:cubicBezTo>
                    <a:pt x="9546" y="202"/>
                    <a:pt x="9482" y="166"/>
                    <a:pt x="9427" y="166"/>
                  </a:cubicBezTo>
                  <a:lnTo>
                    <a:pt x="8140" y="207"/>
                  </a:lnTo>
                  <a:cubicBezTo>
                    <a:pt x="8095" y="211"/>
                    <a:pt x="8054" y="229"/>
                    <a:pt x="8022" y="266"/>
                  </a:cubicBezTo>
                  <a:cubicBezTo>
                    <a:pt x="7995" y="298"/>
                    <a:pt x="7981" y="339"/>
                    <a:pt x="7986" y="379"/>
                  </a:cubicBezTo>
                  <a:cubicBezTo>
                    <a:pt x="7990" y="470"/>
                    <a:pt x="7977" y="552"/>
                    <a:pt x="7968" y="630"/>
                  </a:cubicBezTo>
                  <a:cubicBezTo>
                    <a:pt x="7940" y="798"/>
                    <a:pt x="7913" y="975"/>
                    <a:pt x="8122" y="1157"/>
                  </a:cubicBezTo>
                  <a:cubicBezTo>
                    <a:pt x="8149" y="1180"/>
                    <a:pt x="8181" y="1203"/>
                    <a:pt x="8218" y="1221"/>
                  </a:cubicBezTo>
                  <a:cubicBezTo>
                    <a:pt x="8286" y="1266"/>
                    <a:pt x="8368" y="1321"/>
                    <a:pt x="8377" y="1380"/>
                  </a:cubicBezTo>
                  <a:cubicBezTo>
                    <a:pt x="8386" y="1448"/>
                    <a:pt x="8372" y="1503"/>
                    <a:pt x="8331" y="1548"/>
                  </a:cubicBezTo>
                  <a:cubicBezTo>
                    <a:pt x="8252" y="1636"/>
                    <a:pt x="8087" y="1686"/>
                    <a:pt x="7955" y="1686"/>
                  </a:cubicBezTo>
                  <a:cubicBezTo>
                    <a:pt x="7944" y="1686"/>
                    <a:pt x="7933" y="1685"/>
                    <a:pt x="7922" y="1685"/>
                  </a:cubicBezTo>
                  <a:cubicBezTo>
                    <a:pt x="7808" y="1680"/>
                    <a:pt x="7590" y="1630"/>
                    <a:pt x="7513" y="1566"/>
                  </a:cubicBezTo>
                  <a:cubicBezTo>
                    <a:pt x="7340" y="1425"/>
                    <a:pt x="7408" y="1284"/>
                    <a:pt x="7545" y="1071"/>
                  </a:cubicBezTo>
                  <a:cubicBezTo>
                    <a:pt x="7563" y="1034"/>
                    <a:pt x="7581" y="1007"/>
                    <a:pt x="7599" y="975"/>
                  </a:cubicBezTo>
                  <a:cubicBezTo>
                    <a:pt x="7763" y="684"/>
                    <a:pt x="7849" y="316"/>
                    <a:pt x="7613" y="161"/>
                  </a:cubicBezTo>
                  <a:cubicBezTo>
                    <a:pt x="7551" y="124"/>
                    <a:pt x="7471" y="113"/>
                    <a:pt x="7386" y="113"/>
                  </a:cubicBezTo>
                  <a:cubicBezTo>
                    <a:pt x="7314" y="113"/>
                    <a:pt x="7238" y="121"/>
                    <a:pt x="7167" y="129"/>
                  </a:cubicBezTo>
                  <a:cubicBezTo>
                    <a:pt x="7113" y="138"/>
                    <a:pt x="7063" y="143"/>
                    <a:pt x="7031" y="143"/>
                  </a:cubicBezTo>
                  <a:cubicBezTo>
                    <a:pt x="6744" y="143"/>
                    <a:pt x="6449" y="138"/>
                    <a:pt x="6121" y="125"/>
                  </a:cubicBezTo>
                  <a:cubicBezTo>
                    <a:pt x="6035" y="125"/>
                    <a:pt x="5962" y="193"/>
                    <a:pt x="5957" y="284"/>
                  </a:cubicBezTo>
                  <a:lnTo>
                    <a:pt x="5921" y="948"/>
                  </a:lnTo>
                  <a:lnTo>
                    <a:pt x="5971" y="975"/>
                  </a:lnTo>
                  <a:cubicBezTo>
                    <a:pt x="6112" y="1039"/>
                    <a:pt x="6217" y="1143"/>
                    <a:pt x="6239" y="1239"/>
                  </a:cubicBezTo>
                  <a:cubicBezTo>
                    <a:pt x="6253" y="1303"/>
                    <a:pt x="6239" y="1362"/>
                    <a:pt x="6189" y="1430"/>
                  </a:cubicBezTo>
                  <a:cubicBezTo>
                    <a:pt x="6124" y="1520"/>
                    <a:pt x="6000" y="1573"/>
                    <a:pt x="5853" y="1573"/>
                  </a:cubicBezTo>
                  <a:cubicBezTo>
                    <a:pt x="5837" y="1573"/>
                    <a:pt x="5820" y="1572"/>
                    <a:pt x="5803" y="1571"/>
                  </a:cubicBezTo>
                  <a:lnTo>
                    <a:pt x="5789" y="1571"/>
                  </a:lnTo>
                  <a:cubicBezTo>
                    <a:pt x="5780" y="1572"/>
                    <a:pt x="5772" y="1572"/>
                    <a:pt x="5763" y="1572"/>
                  </a:cubicBezTo>
                  <a:cubicBezTo>
                    <a:pt x="5666" y="1572"/>
                    <a:pt x="5569" y="1528"/>
                    <a:pt x="5494" y="1453"/>
                  </a:cubicBezTo>
                  <a:cubicBezTo>
                    <a:pt x="5439" y="1398"/>
                    <a:pt x="5407" y="1330"/>
                    <a:pt x="5403" y="1271"/>
                  </a:cubicBezTo>
                  <a:lnTo>
                    <a:pt x="5403" y="1243"/>
                  </a:lnTo>
                  <a:cubicBezTo>
                    <a:pt x="5407" y="1203"/>
                    <a:pt x="5425" y="1166"/>
                    <a:pt x="5462" y="1134"/>
                  </a:cubicBezTo>
                  <a:lnTo>
                    <a:pt x="5471" y="1125"/>
                  </a:lnTo>
                  <a:cubicBezTo>
                    <a:pt x="5494" y="1098"/>
                    <a:pt x="5521" y="1071"/>
                    <a:pt x="5553" y="1048"/>
                  </a:cubicBezTo>
                  <a:lnTo>
                    <a:pt x="5580" y="1021"/>
                  </a:lnTo>
                  <a:lnTo>
                    <a:pt x="5585" y="1012"/>
                  </a:lnTo>
                  <a:cubicBezTo>
                    <a:pt x="5585" y="1012"/>
                    <a:pt x="5589" y="1012"/>
                    <a:pt x="5594" y="1007"/>
                  </a:cubicBezTo>
                  <a:lnTo>
                    <a:pt x="5607" y="998"/>
                  </a:lnTo>
                  <a:cubicBezTo>
                    <a:pt x="5644" y="962"/>
                    <a:pt x="5685" y="916"/>
                    <a:pt x="5716" y="843"/>
                  </a:cubicBezTo>
                  <a:cubicBezTo>
                    <a:pt x="5757" y="743"/>
                    <a:pt x="5776" y="634"/>
                    <a:pt x="5766" y="493"/>
                  </a:cubicBezTo>
                  <a:lnTo>
                    <a:pt x="5762" y="457"/>
                  </a:lnTo>
                  <a:cubicBezTo>
                    <a:pt x="5753" y="407"/>
                    <a:pt x="5744" y="352"/>
                    <a:pt x="5739" y="298"/>
                  </a:cubicBezTo>
                  <a:lnTo>
                    <a:pt x="5739" y="284"/>
                  </a:lnTo>
                  <a:lnTo>
                    <a:pt x="5735" y="270"/>
                  </a:lnTo>
                  <a:cubicBezTo>
                    <a:pt x="5735" y="266"/>
                    <a:pt x="5735" y="266"/>
                    <a:pt x="5735" y="266"/>
                  </a:cubicBezTo>
                  <a:cubicBezTo>
                    <a:pt x="5721" y="207"/>
                    <a:pt x="5716" y="148"/>
                    <a:pt x="5712" y="88"/>
                  </a:cubicBezTo>
                  <a:lnTo>
                    <a:pt x="5707" y="47"/>
                  </a:lnTo>
                  <a:lnTo>
                    <a:pt x="5671" y="25"/>
                  </a:lnTo>
                  <a:cubicBezTo>
                    <a:pt x="5652" y="10"/>
                    <a:pt x="5627" y="1"/>
                    <a:pt x="5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3" name="Google Shape;903;p20"/>
          <p:cNvGrpSpPr/>
          <p:nvPr/>
        </p:nvGrpSpPr>
        <p:grpSpPr>
          <a:xfrm rot="-1654956">
            <a:off x="2181821" y="1797704"/>
            <a:ext cx="1630712" cy="505414"/>
            <a:chOff x="3804263" y="2577563"/>
            <a:chExt cx="1235784" cy="349743"/>
          </a:xfrm>
        </p:grpSpPr>
        <p:sp>
          <p:nvSpPr>
            <p:cNvPr id="904" name="Google Shape;904;p20"/>
            <p:cNvSpPr/>
            <p:nvPr/>
          </p:nvSpPr>
          <p:spPr>
            <a:xfrm>
              <a:off x="3815824" y="2583584"/>
              <a:ext cx="1216032" cy="330474"/>
            </a:xfrm>
            <a:custGeom>
              <a:avLst/>
              <a:gdLst/>
              <a:ahLst/>
              <a:cxnLst/>
              <a:rect l="l" t="t" r="r" b="b"/>
              <a:pathLst>
                <a:path w="10097" h="2744" extrusionOk="0">
                  <a:moveTo>
                    <a:pt x="4266" y="0"/>
                  </a:moveTo>
                  <a:cubicBezTo>
                    <a:pt x="3889" y="0"/>
                    <a:pt x="264" y="55"/>
                    <a:pt x="264" y="55"/>
                  </a:cubicBezTo>
                  <a:lnTo>
                    <a:pt x="596" y="310"/>
                  </a:lnTo>
                  <a:lnTo>
                    <a:pt x="537" y="405"/>
                  </a:lnTo>
                  <a:lnTo>
                    <a:pt x="73" y="682"/>
                  </a:lnTo>
                  <a:cubicBezTo>
                    <a:pt x="73" y="682"/>
                    <a:pt x="510" y="1219"/>
                    <a:pt x="460" y="1242"/>
                  </a:cubicBezTo>
                  <a:cubicBezTo>
                    <a:pt x="414" y="1269"/>
                    <a:pt x="0" y="1656"/>
                    <a:pt x="0" y="1656"/>
                  </a:cubicBezTo>
                  <a:lnTo>
                    <a:pt x="482" y="1969"/>
                  </a:lnTo>
                  <a:lnTo>
                    <a:pt x="160" y="2179"/>
                  </a:lnTo>
                  <a:lnTo>
                    <a:pt x="396" y="2397"/>
                  </a:lnTo>
                  <a:lnTo>
                    <a:pt x="196" y="2742"/>
                  </a:lnTo>
                  <a:cubicBezTo>
                    <a:pt x="196" y="2742"/>
                    <a:pt x="537" y="2702"/>
                    <a:pt x="723" y="2702"/>
                  </a:cubicBezTo>
                  <a:cubicBezTo>
                    <a:pt x="754" y="2702"/>
                    <a:pt x="781" y="2703"/>
                    <a:pt x="801" y="2706"/>
                  </a:cubicBezTo>
                  <a:cubicBezTo>
                    <a:pt x="824" y="2708"/>
                    <a:pt x="890" y="2709"/>
                    <a:pt x="984" y="2709"/>
                  </a:cubicBezTo>
                  <a:cubicBezTo>
                    <a:pt x="1313" y="2709"/>
                    <a:pt x="1991" y="2698"/>
                    <a:pt x="2446" y="2698"/>
                  </a:cubicBezTo>
                  <a:cubicBezTo>
                    <a:pt x="2640" y="2698"/>
                    <a:pt x="2794" y="2700"/>
                    <a:pt x="2861" y="2706"/>
                  </a:cubicBezTo>
                  <a:cubicBezTo>
                    <a:pt x="3125" y="2729"/>
                    <a:pt x="6381" y="2720"/>
                    <a:pt x="7258" y="2738"/>
                  </a:cubicBezTo>
                  <a:cubicBezTo>
                    <a:pt x="7549" y="2742"/>
                    <a:pt x="7958" y="2744"/>
                    <a:pt x="8373" y="2744"/>
                  </a:cubicBezTo>
                  <a:cubicBezTo>
                    <a:pt x="9203" y="2744"/>
                    <a:pt x="10060" y="2738"/>
                    <a:pt x="10060" y="2738"/>
                  </a:cubicBezTo>
                  <a:lnTo>
                    <a:pt x="9928" y="2511"/>
                  </a:lnTo>
                  <a:cubicBezTo>
                    <a:pt x="9928" y="2511"/>
                    <a:pt x="9737" y="2119"/>
                    <a:pt x="9760" y="2065"/>
                  </a:cubicBezTo>
                  <a:cubicBezTo>
                    <a:pt x="9778" y="2010"/>
                    <a:pt x="10096" y="1851"/>
                    <a:pt x="10096" y="1851"/>
                  </a:cubicBezTo>
                  <a:cubicBezTo>
                    <a:pt x="10096" y="1851"/>
                    <a:pt x="9869" y="1692"/>
                    <a:pt x="9787" y="1606"/>
                  </a:cubicBezTo>
                  <a:cubicBezTo>
                    <a:pt x="9705" y="1519"/>
                    <a:pt x="9641" y="1301"/>
                    <a:pt x="9641" y="1301"/>
                  </a:cubicBezTo>
                  <a:lnTo>
                    <a:pt x="10005" y="1155"/>
                  </a:lnTo>
                  <a:cubicBezTo>
                    <a:pt x="10005" y="1155"/>
                    <a:pt x="9919" y="1028"/>
                    <a:pt x="9832" y="942"/>
                  </a:cubicBezTo>
                  <a:cubicBezTo>
                    <a:pt x="9741" y="855"/>
                    <a:pt x="9750" y="632"/>
                    <a:pt x="9778" y="482"/>
                  </a:cubicBezTo>
                  <a:cubicBezTo>
                    <a:pt x="9810" y="332"/>
                    <a:pt x="10005" y="73"/>
                    <a:pt x="10005" y="73"/>
                  </a:cubicBezTo>
                  <a:lnTo>
                    <a:pt x="10005" y="73"/>
                  </a:lnTo>
                  <a:lnTo>
                    <a:pt x="9896" y="96"/>
                  </a:lnTo>
                  <a:lnTo>
                    <a:pt x="8836" y="55"/>
                  </a:lnTo>
                  <a:cubicBezTo>
                    <a:pt x="8836" y="55"/>
                    <a:pt x="7354" y="41"/>
                    <a:pt x="6935" y="28"/>
                  </a:cubicBezTo>
                  <a:cubicBezTo>
                    <a:pt x="6513" y="18"/>
                    <a:pt x="4639" y="0"/>
                    <a:pt x="42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20"/>
            <p:cNvSpPr/>
            <p:nvPr/>
          </p:nvSpPr>
          <p:spPr>
            <a:xfrm>
              <a:off x="3804263" y="2577563"/>
              <a:ext cx="1235784" cy="349743"/>
            </a:xfrm>
            <a:custGeom>
              <a:avLst/>
              <a:gdLst/>
              <a:ahLst/>
              <a:cxnLst/>
              <a:rect l="l" t="t" r="r" b="b"/>
              <a:pathLst>
                <a:path w="10261" h="2904" extrusionOk="0">
                  <a:moveTo>
                    <a:pt x="4144" y="114"/>
                  </a:moveTo>
                  <a:cubicBezTo>
                    <a:pt x="5399" y="118"/>
                    <a:pt x="6654" y="132"/>
                    <a:pt x="7909" y="159"/>
                  </a:cubicBezTo>
                  <a:cubicBezTo>
                    <a:pt x="8605" y="173"/>
                    <a:pt x="9296" y="196"/>
                    <a:pt x="9987" y="214"/>
                  </a:cubicBezTo>
                  <a:cubicBezTo>
                    <a:pt x="9951" y="282"/>
                    <a:pt x="9915" y="355"/>
                    <a:pt x="9878" y="428"/>
                  </a:cubicBezTo>
                  <a:cubicBezTo>
                    <a:pt x="9837" y="510"/>
                    <a:pt x="9769" y="605"/>
                    <a:pt x="9778" y="701"/>
                  </a:cubicBezTo>
                  <a:cubicBezTo>
                    <a:pt x="9783" y="787"/>
                    <a:pt x="9833" y="869"/>
                    <a:pt x="9869" y="937"/>
                  </a:cubicBezTo>
                  <a:cubicBezTo>
                    <a:pt x="9915" y="1019"/>
                    <a:pt x="9960" y="1096"/>
                    <a:pt x="10015" y="1174"/>
                  </a:cubicBezTo>
                  <a:cubicBezTo>
                    <a:pt x="9919" y="1233"/>
                    <a:pt x="9828" y="1292"/>
                    <a:pt x="9737" y="1351"/>
                  </a:cubicBezTo>
                  <a:cubicBezTo>
                    <a:pt x="9710" y="1369"/>
                    <a:pt x="9696" y="1405"/>
                    <a:pt x="9715" y="1433"/>
                  </a:cubicBezTo>
                  <a:cubicBezTo>
                    <a:pt x="9810" y="1615"/>
                    <a:pt x="9933" y="1774"/>
                    <a:pt x="10088" y="1901"/>
                  </a:cubicBezTo>
                  <a:cubicBezTo>
                    <a:pt x="10010" y="1942"/>
                    <a:pt x="9928" y="1983"/>
                    <a:pt x="9860" y="2033"/>
                  </a:cubicBezTo>
                  <a:cubicBezTo>
                    <a:pt x="9806" y="2074"/>
                    <a:pt x="9778" y="2124"/>
                    <a:pt x="9796" y="2197"/>
                  </a:cubicBezTo>
                  <a:cubicBezTo>
                    <a:pt x="9819" y="2297"/>
                    <a:pt x="9887" y="2401"/>
                    <a:pt x="9933" y="2492"/>
                  </a:cubicBezTo>
                  <a:cubicBezTo>
                    <a:pt x="9974" y="2574"/>
                    <a:pt x="10019" y="2661"/>
                    <a:pt x="10065" y="2742"/>
                  </a:cubicBezTo>
                  <a:cubicBezTo>
                    <a:pt x="9014" y="2756"/>
                    <a:pt x="7959" y="2761"/>
                    <a:pt x="6909" y="2761"/>
                  </a:cubicBezTo>
                  <a:cubicBezTo>
                    <a:pt x="5522" y="2731"/>
                    <a:pt x="4135" y="2678"/>
                    <a:pt x="2748" y="2678"/>
                  </a:cubicBezTo>
                  <a:cubicBezTo>
                    <a:pt x="2643" y="2678"/>
                    <a:pt x="2538" y="2678"/>
                    <a:pt x="2434" y="2679"/>
                  </a:cubicBezTo>
                  <a:cubicBezTo>
                    <a:pt x="2079" y="2679"/>
                    <a:pt x="1720" y="2683"/>
                    <a:pt x="1365" y="2692"/>
                  </a:cubicBezTo>
                  <a:cubicBezTo>
                    <a:pt x="1352" y="2697"/>
                    <a:pt x="1338" y="2697"/>
                    <a:pt x="1324" y="2697"/>
                  </a:cubicBezTo>
                  <a:cubicBezTo>
                    <a:pt x="1033" y="2688"/>
                    <a:pt x="738" y="2683"/>
                    <a:pt x="442" y="2679"/>
                  </a:cubicBezTo>
                  <a:cubicBezTo>
                    <a:pt x="483" y="2601"/>
                    <a:pt x="524" y="2524"/>
                    <a:pt x="565" y="2451"/>
                  </a:cubicBezTo>
                  <a:cubicBezTo>
                    <a:pt x="583" y="2415"/>
                    <a:pt x="569" y="2370"/>
                    <a:pt x="533" y="2356"/>
                  </a:cubicBezTo>
                  <a:cubicBezTo>
                    <a:pt x="460" y="2329"/>
                    <a:pt x="392" y="2292"/>
                    <a:pt x="333" y="2242"/>
                  </a:cubicBezTo>
                  <a:cubicBezTo>
                    <a:pt x="424" y="2197"/>
                    <a:pt x="519" y="2151"/>
                    <a:pt x="610" y="2106"/>
                  </a:cubicBezTo>
                  <a:cubicBezTo>
                    <a:pt x="651" y="2083"/>
                    <a:pt x="651" y="2019"/>
                    <a:pt x="615" y="1997"/>
                  </a:cubicBezTo>
                  <a:cubicBezTo>
                    <a:pt x="469" y="1892"/>
                    <a:pt x="319" y="1792"/>
                    <a:pt x="174" y="1692"/>
                  </a:cubicBezTo>
                  <a:cubicBezTo>
                    <a:pt x="256" y="1624"/>
                    <a:pt x="333" y="1556"/>
                    <a:pt x="415" y="1487"/>
                  </a:cubicBezTo>
                  <a:cubicBezTo>
                    <a:pt x="478" y="1437"/>
                    <a:pt x="606" y="1369"/>
                    <a:pt x="606" y="1269"/>
                  </a:cubicBezTo>
                  <a:cubicBezTo>
                    <a:pt x="606" y="1174"/>
                    <a:pt x="487" y="1073"/>
                    <a:pt x="442" y="1005"/>
                  </a:cubicBezTo>
                  <a:lnTo>
                    <a:pt x="224" y="723"/>
                  </a:lnTo>
                  <a:cubicBezTo>
                    <a:pt x="387" y="651"/>
                    <a:pt x="542" y="564"/>
                    <a:pt x="688" y="460"/>
                  </a:cubicBezTo>
                  <a:cubicBezTo>
                    <a:pt x="719" y="437"/>
                    <a:pt x="733" y="378"/>
                    <a:pt x="692" y="360"/>
                  </a:cubicBezTo>
                  <a:cubicBezTo>
                    <a:pt x="578" y="300"/>
                    <a:pt x="483" y="205"/>
                    <a:pt x="383" y="118"/>
                  </a:cubicBezTo>
                  <a:lnTo>
                    <a:pt x="383" y="118"/>
                  </a:lnTo>
                  <a:cubicBezTo>
                    <a:pt x="562" y="124"/>
                    <a:pt x="741" y="126"/>
                    <a:pt x="920" y="126"/>
                  </a:cubicBezTo>
                  <a:cubicBezTo>
                    <a:pt x="1367" y="126"/>
                    <a:pt x="1813" y="114"/>
                    <a:pt x="2261" y="114"/>
                  </a:cubicBezTo>
                  <a:close/>
                  <a:moveTo>
                    <a:pt x="4874" y="1"/>
                  </a:moveTo>
                  <a:cubicBezTo>
                    <a:pt x="4079" y="1"/>
                    <a:pt x="3283" y="7"/>
                    <a:pt x="2488" y="18"/>
                  </a:cubicBezTo>
                  <a:cubicBezTo>
                    <a:pt x="1784" y="32"/>
                    <a:pt x="1079" y="28"/>
                    <a:pt x="378" y="73"/>
                  </a:cubicBezTo>
                  <a:cubicBezTo>
                    <a:pt x="360" y="73"/>
                    <a:pt x="351" y="91"/>
                    <a:pt x="356" y="105"/>
                  </a:cubicBezTo>
                  <a:cubicBezTo>
                    <a:pt x="342" y="109"/>
                    <a:pt x="328" y="128"/>
                    <a:pt x="337" y="146"/>
                  </a:cubicBezTo>
                  <a:cubicBezTo>
                    <a:pt x="401" y="246"/>
                    <a:pt x="483" y="319"/>
                    <a:pt x="569" y="396"/>
                  </a:cubicBezTo>
                  <a:cubicBezTo>
                    <a:pt x="419" y="491"/>
                    <a:pt x="265" y="573"/>
                    <a:pt x="101" y="641"/>
                  </a:cubicBezTo>
                  <a:cubicBezTo>
                    <a:pt x="65" y="660"/>
                    <a:pt x="65" y="710"/>
                    <a:pt x="87" y="742"/>
                  </a:cubicBezTo>
                  <a:cubicBezTo>
                    <a:pt x="151" y="828"/>
                    <a:pt x="219" y="914"/>
                    <a:pt x="283" y="1001"/>
                  </a:cubicBezTo>
                  <a:lnTo>
                    <a:pt x="365" y="1110"/>
                  </a:lnTo>
                  <a:cubicBezTo>
                    <a:pt x="397" y="1146"/>
                    <a:pt x="456" y="1201"/>
                    <a:pt x="460" y="1251"/>
                  </a:cubicBezTo>
                  <a:cubicBezTo>
                    <a:pt x="478" y="1283"/>
                    <a:pt x="469" y="1301"/>
                    <a:pt x="433" y="1310"/>
                  </a:cubicBezTo>
                  <a:cubicBezTo>
                    <a:pt x="410" y="1328"/>
                    <a:pt x="387" y="1351"/>
                    <a:pt x="369" y="1369"/>
                  </a:cubicBezTo>
                  <a:cubicBezTo>
                    <a:pt x="333" y="1396"/>
                    <a:pt x="301" y="1424"/>
                    <a:pt x="265" y="1451"/>
                  </a:cubicBezTo>
                  <a:cubicBezTo>
                    <a:pt x="187" y="1519"/>
                    <a:pt x="110" y="1583"/>
                    <a:pt x="33" y="1651"/>
                  </a:cubicBezTo>
                  <a:cubicBezTo>
                    <a:pt x="1" y="1674"/>
                    <a:pt x="10" y="1728"/>
                    <a:pt x="42" y="1751"/>
                  </a:cubicBezTo>
                  <a:cubicBezTo>
                    <a:pt x="178" y="1847"/>
                    <a:pt x="319" y="1942"/>
                    <a:pt x="460" y="2038"/>
                  </a:cubicBezTo>
                  <a:cubicBezTo>
                    <a:pt x="369" y="2083"/>
                    <a:pt x="283" y="2129"/>
                    <a:pt x="192" y="2174"/>
                  </a:cubicBezTo>
                  <a:cubicBezTo>
                    <a:pt x="160" y="2188"/>
                    <a:pt x="151" y="2242"/>
                    <a:pt x="178" y="2270"/>
                  </a:cubicBezTo>
                  <a:cubicBezTo>
                    <a:pt x="251" y="2347"/>
                    <a:pt x="333" y="2401"/>
                    <a:pt x="428" y="2447"/>
                  </a:cubicBezTo>
                  <a:cubicBezTo>
                    <a:pt x="410" y="2479"/>
                    <a:pt x="392" y="2515"/>
                    <a:pt x="369" y="2551"/>
                  </a:cubicBezTo>
                  <a:cubicBezTo>
                    <a:pt x="342" y="2588"/>
                    <a:pt x="319" y="2629"/>
                    <a:pt x="292" y="2670"/>
                  </a:cubicBezTo>
                  <a:cubicBezTo>
                    <a:pt x="269" y="2697"/>
                    <a:pt x="242" y="2724"/>
                    <a:pt x="228" y="2756"/>
                  </a:cubicBezTo>
                  <a:cubicBezTo>
                    <a:pt x="201" y="2770"/>
                    <a:pt x="206" y="2829"/>
                    <a:pt x="246" y="2829"/>
                  </a:cubicBezTo>
                  <a:lnTo>
                    <a:pt x="283" y="2829"/>
                  </a:lnTo>
                  <a:cubicBezTo>
                    <a:pt x="287" y="2829"/>
                    <a:pt x="292" y="2833"/>
                    <a:pt x="296" y="2833"/>
                  </a:cubicBezTo>
                  <a:lnTo>
                    <a:pt x="301" y="2833"/>
                  </a:lnTo>
                  <a:cubicBezTo>
                    <a:pt x="306" y="2833"/>
                    <a:pt x="310" y="2838"/>
                    <a:pt x="315" y="2838"/>
                  </a:cubicBezTo>
                  <a:cubicBezTo>
                    <a:pt x="367" y="2839"/>
                    <a:pt x="419" y="2840"/>
                    <a:pt x="472" y="2840"/>
                  </a:cubicBezTo>
                  <a:cubicBezTo>
                    <a:pt x="745" y="2840"/>
                    <a:pt x="1022" y="2823"/>
                    <a:pt x="1292" y="2815"/>
                  </a:cubicBezTo>
                  <a:cubicBezTo>
                    <a:pt x="1524" y="2811"/>
                    <a:pt x="1756" y="2806"/>
                    <a:pt x="1988" y="2806"/>
                  </a:cubicBezTo>
                  <a:cubicBezTo>
                    <a:pt x="3716" y="2865"/>
                    <a:pt x="5449" y="2893"/>
                    <a:pt x="7177" y="2893"/>
                  </a:cubicBezTo>
                  <a:cubicBezTo>
                    <a:pt x="7432" y="2897"/>
                    <a:pt x="7682" y="2897"/>
                    <a:pt x="7932" y="2902"/>
                  </a:cubicBezTo>
                  <a:cubicBezTo>
                    <a:pt x="8085" y="2903"/>
                    <a:pt x="8238" y="2903"/>
                    <a:pt x="8391" y="2903"/>
                  </a:cubicBezTo>
                  <a:cubicBezTo>
                    <a:pt x="8949" y="2903"/>
                    <a:pt x="9509" y="2896"/>
                    <a:pt x="10069" y="2874"/>
                  </a:cubicBezTo>
                  <a:cubicBezTo>
                    <a:pt x="10078" y="2870"/>
                    <a:pt x="10088" y="2870"/>
                    <a:pt x="10092" y="2865"/>
                  </a:cubicBezTo>
                  <a:lnTo>
                    <a:pt x="10138" y="2865"/>
                  </a:lnTo>
                  <a:cubicBezTo>
                    <a:pt x="10151" y="2865"/>
                    <a:pt x="10160" y="2861"/>
                    <a:pt x="10169" y="2856"/>
                  </a:cubicBezTo>
                  <a:cubicBezTo>
                    <a:pt x="10206" y="2856"/>
                    <a:pt x="10238" y="2820"/>
                    <a:pt x="10215" y="2774"/>
                  </a:cubicBezTo>
                  <a:cubicBezTo>
                    <a:pt x="10133" y="2624"/>
                    <a:pt x="10051" y="2474"/>
                    <a:pt x="9974" y="2324"/>
                  </a:cubicBezTo>
                  <a:cubicBezTo>
                    <a:pt x="9956" y="2288"/>
                    <a:pt x="9924" y="2242"/>
                    <a:pt x="9919" y="2206"/>
                  </a:cubicBezTo>
                  <a:cubicBezTo>
                    <a:pt x="9906" y="2138"/>
                    <a:pt x="9937" y="2119"/>
                    <a:pt x="9987" y="2092"/>
                  </a:cubicBezTo>
                  <a:cubicBezTo>
                    <a:pt x="10065" y="2051"/>
                    <a:pt x="10142" y="2006"/>
                    <a:pt x="10219" y="1965"/>
                  </a:cubicBezTo>
                  <a:cubicBezTo>
                    <a:pt x="10260" y="1942"/>
                    <a:pt x="10256" y="1888"/>
                    <a:pt x="10224" y="1860"/>
                  </a:cubicBezTo>
                  <a:cubicBezTo>
                    <a:pt x="10069" y="1742"/>
                    <a:pt x="9937" y="1596"/>
                    <a:pt x="9842" y="1424"/>
                  </a:cubicBezTo>
                  <a:cubicBezTo>
                    <a:pt x="9933" y="1365"/>
                    <a:pt x="10028" y="1301"/>
                    <a:pt x="10124" y="1242"/>
                  </a:cubicBezTo>
                  <a:cubicBezTo>
                    <a:pt x="10156" y="1219"/>
                    <a:pt x="10160" y="1183"/>
                    <a:pt x="10138" y="1151"/>
                  </a:cubicBezTo>
                  <a:cubicBezTo>
                    <a:pt x="10047" y="1028"/>
                    <a:pt x="9869" y="801"/>
                    <a:pt x="9892" y="637"/>
                  </a:cubicBezTo>
                  <a:cubicBezTo>
                    <a:pt x="9906" y="555"/>
                    <a:pt x="9960" y="464"/>
                    <a:pt x="9992" y="387"/>
                  </a:cubicBezTo>
                  <a:cubicBezTo>
                    <a:pt x="10028" y="300"/>
                    <a:pt x="10069" y="214"/>
                    <a:pt x="10101" y="123"/>
                  </a:cubicBezTo>
                  <a:cubicBezTo>
                    <a:pt x="10108" y="103"/>
                    <a:pt x="10093" y="88"/>
                    <a:pt x="10076" y="88"/>
                  </a:cubicBezTo>
                  <a:cubicBezTo>
                    <a:pt x="10069" y="88"/>
                    <a:pt x="10062" y="91"/>
                    <a:pt x="10056" y="96"/>
                  </a:cubicBezTo>
                  <a:cubicBezTo>
                    <a:pt x="10056" y="96"/>
                    <a:pt x="10051" y="100"/>
                    <a:pt x="10051" y="100"/>
                  </a:cubicBezTo>
                  <a:cubicBezTo>
                    <a:pt x="10042" y="96"/>
                    <a:pt x="10033" y="91"/>
                    <a:pt x="10024" y="91"/>
                  </a:cubicBezTo>
                  <a:cubicBezTo>
                    <a:pt x="8308" y="29"/>
                    <a:pt x="6591" y="1"/>
                    <a:pt x="48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6" name="Google Shape;906;p20"/>
          <p:cNvGrpSpPr/>
          <p:nvPr/>
        </p:nvGrpSpPr>
        <p:grpSpPr>
          <a:xfrm rot="1567688">
            <a:off x="5820422" y="2008940"/>
            <a:ext cx="1630668" cy="505383"/>
            <a:chOff x="3804263" y="2577563"/>
            <a:chExt cx="1235784" cy="349743"/>
          </a:xfrm>
        </p:grpSpPr>
        <p:sp>
          <p:nvSpPr>
            <p:cNvPr id="907" name="Google Shape;907;p20"/>
            <p:cNvSpPr/>
            <p:nvPr/>
          </p:nvSpPr>
          <p:spPr>
            <a:xfrm>
              <a:off x="3815824" y="2583584"/>
              <a:ext cx="1216032" cy="330474"/>
            </a:xfrm>
            <a:custGeom>
              <a:avLst/>
              <a:gdLst/>
              <a:ahLst/>
              <a:cxnLst/>
              <a:rect l="l" t="t" r="r" b="b"/>
              <a:pathLst>
                <a:path w="10097" h="2744" extrusionOk="0">
                  <a:moveTo>
                    <a:pt x="4266" y="0"/>
                  </a:moveTo>
                  <a:cubicBezTo>
                    <a:pt x="3889" y="0"/>
                    <a:pt x="264" y="55"/>
                    <a:pt x="264" y="55"/>
                  </a:cubicBezTo>
                  <a:lnTo>
                    <a:pt x="596" y="310"/>
                  </a:lnTo>
                  <a:lnTo>
                    <a:pt x="537" y="405"/>
                  </a:lnTo>
                  <a:lnTo>
                    <a:pt x="73" y="682"/>
                  </a:lnTo>
                  <a:cubicBezTo>
                    <a:pt x="73" y="682"/>
                    <a:pt x="510" y="1219"/>
                    <a:pt x="460" y="1242"/>
                  </a:cubicBezTo>
                  <a:cubicBezTo>
                    <a:pt x="414" y="1269"/>
                    <a:pt x="0" y="1656"/>
                    <a:pt x="0" y="1656"/>
                  </a:cubicBezTo>
                  <a:lnTo>
                    <a:pt x="482" y="1969"/>
                  </a:lnTo>
                  <a:lnTo>
                    <a:pt x="160" y="2179"/>
                  </a:lnTo>
                  <a:lnTo>
                    <a:pt x="396" y="2397"/>
                  </a:lnTo>
                  <a:lnTo>
                    <a:pt x="196" y="2742"/>
                  </a:lnTo>
                  <a:cubicBezTo>
                    <a:pt x="196" y="2742"/>
                    <a:pt x="537" y="2702"/>
                    <a:pt x="723" y="2702"/>
                  </a:cubicBezTo>
                  <a:cubicBezTo>
                    <a:pt x="754" y="2702"/>
                    <a:pt x="781" y="2703"/>
                    <a:pt x="801" y="2706"/>
                  </a:cubicBezTo>
                  <a:cubicBezTo>
                    <a:pt x="824" y="2708"/>
                    <a:pt x="890" y="2709"/>
                    <a:pt x="984" y="2709"/>
                  </a:cubicBezTo>
                  <a:cubicBezTo>
                    <a:pt x="1313" y="2709"/>
                    <a:pt x="1991" y="2698"/>
                    <a:pt x="2446" y="2698"/>
                  </a:cubicBezTo>
                  <a:cubicBezTo>
                    <a:pt x="2640" y="2698"/>
                    <a:pt x="2794" y="2700"/>
                    <a:pt x="2861" y="2706"/>
                  </a:cubicBezTo>
                  <a:cubicBezTo>
                    <a:pt x="3125" y="2729"/>
                    <a:pt x="6381" y="2720"/>
                    <a:pt x="7258" y="2738"/>
                  </a:cubicBezTo>
                  <a:cubicBezTo>
                    <a:pt x="7549" y="2742"/>
                    <a:pt x="7958" y="2744"/>
                    <a:pt x="8373" y="2744"/>
                  </a:cubicBezTo>
                  <a:cubicBezTo>
                    <a:pt x="9203" y="2744"/>
                    <a:pt x="10060" y="2738"/>
                    <a:pt x="10060" y="2738"/>
                  </a:cubicBezTo>
                  <a:lnTo>
                    <a:pt x="9928" y="2511"/>
                  </a:lnTo>
                  <a:cubicBezTo>
                    <a:pt x="9928" y="2511"/>
                    <a:pt x="9737" y="2119"/>
                    <a:pt x="9760" y="2065"/>
                  </a:cubicBezTo>
                  <a:cubicBezTo>
                    <a:pt x="9778" y="2010"/>
                    <a:pt x="10096" y="1851"/>
                    <a:pt x="10096" y="1851"/>
                  </a:cubicBezTo>
                  <a:cubicBezTo>
                    <a:pt x="10096" y="1851"/>
                    <a:pt x="9869" y="1692"/>
                    <a:pt x="9787" y="1606"/>
                  </a:cubicBezTo>
                  <a:cubicBezTo>
                    <a:pt x="9705" y="1519"/>
                    <a:pt x="9641" y="1301"/>
                    <a:pt x="9641" y="1301"/>
                  </a:cubicBezTo>
                  <a:lnTo>
                    <a:pt x="10005" y="1155"/>
                  </a:lnTo>
                  <a:cubicBezTo>
                    <a:pt x="10005" y="1155"/>
                    <a:pt x="9919" y="1028"/>
                    <a:pt x="9832" y="942"/>
                  </a:cubicBezTo>
                  <a:cubicBezTo>
                    <a:pt x="9741" y="855"/>
                    <a:pt x="9750" y="632"/>
                    <a:pt x="9778" y="482"/>
                  </a:cubicBezTo>
                  <a:cubicBezTo>
                    <a:pt x="9810" y="332"/>
                    <a:pt x="10005" y="73"/>
                    <a:pt x="10005" y="73"/>
                  </a:cubicBezTo>
                  <a:lnTo>
                    <a:pt x="10005" y="73"/>
                  </a:lnTo>
                  <a:lnTo>
                    <a:pt x="9896" y="96"/>
                  </a:lnTo>
                  <a:lnTo>
                    <a:pt x="8836" y="55"/>
                  </a:lnTo>
                  <a:cubicBezTo>
                    <a:pt x="8836" y="55"/>
                    <a:pt x="7354" y="41"/>
                    <a:pt x="6935" y="28"/>
                  </a:cubicBezTo>
                  <a:cubicBezTo>
                    <a:pt x="6513" y="18"/>
                    <a:pt x="4639" y="0"/>
                    <a:pt x="42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0"/>
            <p:cNvSpPr/>
            <p:nvPr/>
          </p:nvSpPr>
          <p:spPr>
            <a:xfrm>
              <a:off x="3804263" y="2577563"/>
              <a:ext cx="1235784" cy="349743"/>
            </a:xfrm>
            <a:custGeom>
              <a:avLst/>
              <a:gdLst/>
              <a:ahLst/>
              <a:cxnLst/>
              <a:rect l="l" t="t" r="r" b="b"/>
              <a:pathLst>
                <a:path w="10261" h="2904" extrusionOk="0">
                  <a:moveTo>
                    <a:pt x="4144" y="114"/>
                  </a:moveTo>
                  <a:cubicBezTo>
                    <a:pt x="5399" y="118"/>
                    <a:pt x="6654" y="132"/>
                    <a:pt x="7909" y="159"/>
                  </a:cubicBezTo>
                  <a:cubicBezTo>
                    <a:pt x="8605" y="173"/>
                    <a:pt x="9296" y="196"/>
                    <a:pt x="9987" y="214"/>
                  </a:cubicBezTo>
                  <a:cubicBezTo>
                    <a:pt x="9951" y="282"/>
                    <a:pt x="9915" y="355"/>
                    <a:pt x="9878" y="428"/>
                  </a:cubicBezTo>
                  <a:cubicBezTo>
                    <a:pt x="9837" y="510"/>
                    <a:pt x="9769" y="605"/>
                    <a:pt x="9778" y="701"/>
                  </a:cubicBezTo>
                  <a:cubicBezTo>
                    <a:pt x="9783" y="787"/>
                    <a:pt x="9833" y="869"/>
                    <a:pt x="9869" y="937"/>
                  </a:cubicBezTo>
                  <a:cubicBezTo>
                    <a:pt x="9915" y="1019"/>
                    <a:pt x="9960" y="1096"/>
                    <a:pt x="10015" y="1174"/>
                  </a:cubicBezTo>
                  <a:cubicBezTo>
                    <a:pt x="9919" y="1233"/>
                    <a:pt x="9828" y="1292"/>
                    <a:pt x="9737" y="1351"/>
                  </a:cubicBezTo>
                  <a:cubicBezTo>
                    <a:pt x="9710" y="1369"/>
                    <a:pt x="9696" y="1405"/>
                    <a:pt x="9715" y="1433"/>
                  </a:cubicBezTo>
                  <a:cubicBezTo>
                    <a:pt x="9810" y="1615"/>
                    <a:pt x="9933" y="1774"/>
                    <a:pt x="10088" y="1901"/>
                  </a:cubicBezTo>
                  <a:cubicBezTo>
                    <a:pt x="10010" y="1942"/>
                    <a:pt x="9928" y="1983"/>
                    <a:pt x="9860" y="2033"/>
                  </a:cubicBezTo>
                  <a:cubicBezTo>
                    <a:pt x="9806" y="2074"/>
                    <a:pt x="9778" y="2124"/>
                    <a:pt x="9796" y="2197"/>
                  </a:cubicBezTo>
                  <a:cubicBezTo>
                    <a:pt x="9819" y="2297"/>
                    <a:pt x="9887" y="2401"/>
                    <a:pt x="9933" y="2492"/>
                  </a:cubicBezTo>
                  <a:cubicBezTo>
                    <a:pt x="9974" y="2574"/>
                    <a:pt x="10019" y="2661"/>
                    <a:pt x="10065" y="2742"/>
                  </a:cubicBezTo>
                  <a:cubicBezTo>
                    <a:pt x="9014" y="2756"/>
                    <a:pt x="7959" y="2761"/>
                    <a:pt x="6909" y="2761"/>
                  </a:cubicBezTo>
                  <a:cubicBezTo>
                    <a:pt x="5522" y="2731"/>
                    <a:pt x="4135" y="2678"/>
                    <a:pt x="2748" y="2678"/>
                  </a:cubicBezTo>
                  <a:cubicBezTo>
                    <a:pt x="2643" y="2678"/>
                    <a:pt x="2538" y="2678"/>
                    <a:pt x="2434" y="2679"/>
                  </a:cubicBezTo>
                  <a:cubicBezTo>
                    <a:pt x="2079" y="2679"/>
                    <a:pt x="1720" y="2683"/>
                    <a:pt x="1365" y="2692"/>
                  </a:cubicBezTo>
                  <a:cubicBezTo>
                    <a:pt x="1352" y="2697"/>
                    <a:pt x="1338" y="2697"/>
                    <a:pt x="1324" y="2697"/>
                  </a:cubicBezTo>
                  <a:cubicBezTo>
                    <a:pt x="1033" y="2688"/>
                    <a:pt x="738" y="2683"/>
                    <a:pt x="442" y="2679"/>
                  </a:cubicBezTo>
                  <a:cubicBezTo>
                    <a:pt x="483" y="2601"/>
                    <a:pt x="524" y="2524"/>
                    <a:pt x="565" y="2451"/>
                  </a:cubicBezTo>
                  <a:cubicBezTo>
                    <a:pt x="583" y="2415"/>
                    <a:pt x="569" y="2370"/>
                    <a:pt x="533" y="2356"/>
                  </a:cubicBezTo>
                  <a:cubicBezTo>
                    <a:pt x="460" y="2329"/>
                    <a:pt x="392" y="2292"/>
                    <a:pt x="333" y="2242"/>
                  </a:cubicBezTo>
                  <a:cubicBezTo>
                    <a:pt x="424" y="2197"/>
                    <a:pt x="519" y="2151"/>
                    <a:pt x="610" y="2106"/>
                  </a:cubicBezTo>
                  <a:cubicBezTo>
                    <a:pt x="651" y="2083"/>
                    <a:pt x="651" y="2019"/>
                    <a:pt x="615" y="1997"/>
                  </a:cubicBezTo>
                  <a:cubicBezTo>
                    <a:pt x="469" y="1892"/>
                    <a:pt x="319" y="1792"/>
                    <a:pt x="174" y="1692"/>
                  </a:cubicBezTo>
                  <a:cubicBezTo>
                    <a:pt x="256" y="1624"/>
                    <a:pt x="333" y="1556"/>
                    <a:pt x="415" y="1487"/>
                  </a:cubicBezTo>
                  <a:cubicBezTo>
                    <a:pt x="478" y="1437"/>
                    <a:pt x="606" y="1369"/>
                    <a:pt x="606" y="1269"/>
                  </a:cubicBezTo>
                  <a:cubicBezTo>
                    <a:pt x="606" y="1174"/>
                    <a:pt x="487" y="1073"/>
                    <a:pt x="442" y="1005"/>
                  </a:cubicBezTo>
                  <a:lnTo>
                    <a:pt x="224" y="723"/>
                  </a:lnTo>
                  <a:cubicBezTo>
                    <a:pt x="387" y="651"/>
                    <a:pt x="542" y="564"/>
                    <a:pt x="688" y="460"/>
                  </a:cubicBezTo>
                  <a:cubicBezTo>
                    <a:pt x="719" y="437"/>
                    <a:pt x="733" y="378"/>
                    <a:pt x="692" y="360"/>
                  </a:cubicBezTo>
                  <a:cubicBezTo>
                    <a:pt x="578" y="300"/>
                    <a:pt x="483" y="205"/>
                    <a:pt x="383" y="118"/>
                  </a:cubicBezTo>
                  <a:lnTo>
                    <a:pt x="383" y="118"/>
                  </a:lnTo>
                  <a:cubicBezTo>
                    <a:pt x="562" y="124"/>
                    <a:pt x="741" y="126"/>
                    <a:pt x="920" y="126"/>
                  </a:cubicBezTo>
                  <a:cubicBezTo>
                    <a:pt x="1367" y="126"/>
                    <a:pt x="1813" y="114"/>
                    <a:pt x="2261" y="114"/>
                  </a:cubicBezTo>
                  <a:close/>
                  <a:moveTo>
                    <a:pt x="4874" y="1"/>
                  </a:moveTo>
                  <a:cubicBezTo>
                    <a:pt x="4079" y="1"/>
                    <a:pt x="3283" y="7"/>
                    <a:pt x="2488" y="18"/>
                  </a:cubicBezTo>
                  <a:cubicBezTo>
                    <a:pt x="1784" y="32"/>
                    <a:pt x="1079" y="28"/>
                    <a:pt x="378" y="73"/>
                  </a:cubicBezTo>
                  <a:cubicBezTo>
                    <a:pt x="360" y="73"/>
                    <a:pt x="351" y="91"/>
                    <a:pt x="356" y="105"/>
                  </a:cubicBezTo>
                  <a:cubicBezTo>
                    <a:pt x="342" y="109"/>
                    <a:pt x="328" y="128"/>
                    <a:pt x="337" y="146"/>
                  </a:cubicBezTo>
                  <a:cubicBezTo>
                    <a:pt x="401" y="246"/>
                    <a:pt x="483" y="319"/>
                    <a:pt x="569" y="396"/>
                  </a:cubicBezTo>
                  <a:cubicBezTo>
                    <a:pt x="419" y="491"/>
                    <a:pt x="265" y="573"/>
                    <a:pt x="101" y="641"/>
                  </a:cubicBezTo>
                  <a:cubicBezTo>
                    <a:pt x="65" y="660"/>
                    <a:pt x="65" y="710"/>
                    <a:pt x="87" y="742"/>
                  </a:cubicBezTo>
                  <a:cubicBezTo>
                    <a:pt x="151" y="828"/>
                    <a:pt x="219" y="914"/>
                    <a:pt x="283" y="1001"/>
                  </a:cubicBezTo>
                  <a:lnTo>
                    <a:pt x="365" y="1110"/>
                  </a:lnTo>
                  <a:cubicBezTo>
                    <a:pt x="397" y="1146"/>
                    <a:pt x="456" y="1201"/>
                    <a:pt x="460" y="1251"/>
                  </a:cubicBezTo>
                  <a:cubicBezTo>
                    <a:pt x="478" y="1283"/>
                    <a:pt x="469" y="1301"/>
                    <a:pt x="433" y="1310"/>
                  </a:cubicBezTo>
                  <a:cubicBezTo>
                    <a:pt x="410" y="1328"/>
                    <a:pt x="387" y="1351"/>
                    <a:pt x="369" y="1369"/>
                  </a:cubicBezTo>
                  <a:cubicBezTo>
                    <a:pt x="333" y="1396"/>
                    <a:pt x="301" y="1424"/>
                    <a:pt x="265" y="1451"/>
                  </a:cubicBezTo>
                  <a:cubicBezTo>
                    <a:pt x="187" y="1519"/>
                    <a:pt x="110" y="1583"/>
                    <a:pt x="33" y="1651"/>
                  </a:cubicBezTo>
                  <a:cubicBezTo>
                    <a:pt x="1" y="1674"/>
                    <a:pt x="10" y="1728"/>
                    <a:pt x="42" y="1751"/>
                  </a:cubicBezTo>
                  <a:cubicBezTo>
                    <a:pt x="178" y="1847"/>
                    <a:pt x="319" y="1942"/>
                    <a:pt x="460" y="2038"/>
                  </a:cubicBezTo>
                  <a:cubicBezTo>
                    <a:pt x="369" y="2083"/>
                    <a:pt x="283" y="2129"/>
                    <a:pt x="192" y="2174"/>
                  </a:cubicBezTo>
                  <a:cubicBezTo>
                    <a:pt x="160" y="2188"/>
                    <a:pt x="151" y="2242"/>
                    <a:pt x="178" y="2270"/>
                  </a:cubicBezTo>
                  <a:cubicBezTo>
                    <a:pt x="251" y="2347"/>
                    <a:pt x="333" y="2401"/>
                    <a:pt x="428" y="2447"/>
                  </a:cubicBezTo>
                  <a:cubicBezTo>
                    <a:pt x="410" y="2479"/>
                    <a:pt x="392" y="2515"/>
                    <a:pt x="369" y="2551"/>
                  </a:cubicBezTo>
                  <a:cubicBezTo>
                    <a:pt x="342" y="2588"/>
                    <a:pt x="319" y="2629"/>
                    <a:pt x="292" y="2670"/>
                  </a:cubicBezTo>
                  <a:cubicBezTo>
                    <a:pt x="269" y="2697"/>
                    <a:pt x="242" y="2724"/>
                    <a:pt x="228" y="2756"/>
                  </a:cubicBezTo>
                  <a:cubicBezTo>
                    <a:pt x="201" y="2770"/>
                    <a:pt x="206" y="2829"/>
                    <a:pt x="246" y="2829"/>
                  </a:cubicBezTo>
                  <a:lnTo>
                    <a:pt x="283" y="2829"/>
                  </a:lnTo>
                  <a:cubicBezTo>
                    <a:pt x="287" y="2829"/>
                    <a:pt x="292" y="2833"/>
                    <a:pt x="296" y="2833"/>
                  </a:cubicBezTo>
                  <a:lnTo>
                    <a:pt x="301" y="2833"/>
                  </a:lnTo>
                  <a:cubicBezTo>
                    <a:pt x="306" y="2833"/>
                    <a:pt x="310" y="2838"/>
                    <a:pt x="315" y="2838"/>
                  </a:cubicBezTo>
                  <a:cubicBezTo>
                    <a:pt x="367" y="2839"/>
                    <a:pt x="419" y="2840"/>
                    <a:pt x="472" y="2840"/>
                  </a:cubicBezTo>
                  <a:cubicBezTo>
                    <a:pt x="745" y="2840"/>
                    <a:pt x="1022" y="2823"/>
                    <a:pt x="1292" y="2815"/>
                  </a:cubicBezTo>
                  <a:cubicBezTo>
                    <a:pt x="1524" y="2811"/>
                    <a:pt x="1756" y="2806"/>
                    <a:pt x="1988" y="2806"/>
                  </a:cubicBezTo>
                  <a:cubicBezTo>
                    <a:pt x="3716" y="2865"/>
                    <a:pt x="5449" y="2893"/>
                    <a:pt x="7177" y="2893"/>
                  </a:cubicBezTo>
                  <a:cubicBezTo>
                    <a:pt x="7432" y="2897"/>
                    <a:pt x="7682" y="2897"/>
                    <a:pt x="7932" y="2902"/>
                  </a:cubicBezTo>
                  <a:cubicBezTo>
                    <a:pt x="8085" y="2903"/>
                    <a:pt x="8238" y="2903"/>
                    <a:pt x="8391" y="2903"/>
                  </a:cubicBezTo>
                  <a:cubicBezTo>
                    <a:pt x="8949" y="2903"/>
                    <a:pt x="9509" y="2896"/>
                    <a:pt x="10069" y="2874"/>
                  </a:cubicBezTo>
                  <a:cubicBezTo>
                    <a:pt x="10078" y="2870"/>
                    <a:pt x="10088" y="2870"/>
                    <a:pt x="10092" y="2865"/>
                  </a:cubicBezTo>
                  <a:lnTo>
                    <a:pt x="10138" y="2865"/>
                  </a:lnTo>
                  <a:cubicBezTo>
                    <a:pt x="10151" y="2865"/>
                    <a:pt x="10160" y="2861"/>
                    <a:pt x="10169" y="2856"/>
                  </a:cubicBezTo>
                  <a:cubicBezTo>
                    <a:pt x="10206" y="2856"/>
                    <a:pt x="10238" y="2820"/>
                    <a:pt x="10215" y="2774"/>
                  </a:cubicBezTo>
                  <a:cubicBezTo>
                    <a:pt x="10133" y="2624"/>
                    <a:pt x="10051" y="2474"/>
                    <a:pt x="9974" y="2324"/>
                  </a:cubicBezTo>
                  <a:cubicBezTo>
                    <a:pt x="9956" y="2288"/>
                    <a:pt x="9924" y="2242"/>
                    <a:pt x="9919" y="2206"/>
                  </a:cubicBezTo>
                  <a:cubicBezTo>
                    <a:pt x="9906" y="2138"/>
                    <a:pt x="9937" y="2119"/>
                    <a:pt x="9987" y="2092"/>
                  </a:cubicBezTo>
                  <a:cubicBezTo>
                    <a:pt x="10065" y="2051"/>
                    <a:pt x="10142" y="2006"/>
                    <a:pt x="10219" y="1965"/>
                  </a:cubicBezTo>
                  <a:cubicBezTo>
                    <a:pt x="10260" y="1942"/>
                    <a:pt x="10256" y="1888"/>
                    <a:pt x="10224" y="1860"/>
                  </a:cubicBezTo>
                  <a:cubicBezTo>
                    <a:pt x="10069" y="1742"/>
                    <a:pt x="9937" y="1596"/>
                    <a:pt x="9842" y="1424"/>
                  </a:cubicBezTo>
                  <a:cubicBezTo>
                    <a:pt x="9933" y="1365"/>
                    <a:pt x="10028" y="1301"/>
                    <a:pt x="10124" y="1242"/>
                  </a:cubicBezTo>
                  <a:cubicBezTo>
                    <a:pt x="10156" y="1219"/>
                    <a:pt x="10160" y="1183"/>
                    <a:pt x="10138" y="1151"/>
                  </a:cubicBezTo>
                  <a:cubicBezTo>
                    <a:pt x="10047" y="1028"/>
                    <a:pt x="9869" y="801"/>
                    <a:pt x="9892" y="637"/>
                  </a:cubicBezTo>
                  <a:cubicBezTo>
                    <a:pt x="9906" y="555"/>
                    <a:pt x="9960" y="464"/>
                    <a:pt x="9992" y="387"/>
                  </a:cubicBezTo>
                  <a:cubicBezTo>
                    <a:pt x="10028" y="300"/>
                    <a:pt x="10069" y="214"/>
                    <a:pt x="10101" y="123"/>
                  </a:cubicBezTo>
                  <a:cubicBezTo>
                    <a:pt x="10108" y="103"/>
                    <a:pt x="10093" y="88"/>
                    <a:pt x="10076" y="88"/>
                  </a:cubicBezTo>
                  <a:cubicBezTo>
                    <a:pt x="10069" y="88"/>
                    <a:pt x="10062" y="91"/>
                    <a:pt x="10056" y="96"/>
                  </a:cubicBezTo>
                  <a:cubicBezTo>
                    <a:pt x="10056" y="96"/>
                    <a:pt x="10051" y="100"/>
                    <a:pt x="10051" y="100"/>
                  </a:cubicBezTo>
                  <a:cubicBezTo>
                    <a:pt x="10042" y="96"/>
                    <a:pt x="10033" y="91"/>
                    <a:pt x="10024" y="91"/>
                  </a:cubicBezTo>
                  <a:cubicBezTo>
                    <a:pt x="8308" y="29"/>
                    <a:pt x="6591" y="1"/>
                    <a:pt x="48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9" name="Google Shape;909;p20"/>
          <p:cNvSpPr txBox="1">
            <a:spLocks noGrp="1"/>
          </p:cNvSpPr>
          <p:nvPr>
            <p:ph type="subTitle" idx="1"/>
          </p:nvPr>
        </p:nvSpPr>
        <p:spPr>
          <a:xfrm>
            <a:off x="1834550" y="2611050"/>
            <a:ext cx="2033700" cy="16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Didact Gothic"/>
              <a:buChar char="●"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●"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●"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910" name="Google Shape;910;p20"/>
          <p:cNvSpPr txBox="1">
            <a:spLocks noGrp="1"/>
          </p:cNvSpPr>
          <p:nvPr>
            <p:ph type="ctrTitle"/>
          </p:nvPr>
        </p:nvSpPr>
        <p:spPr>
          <a:xfrm>
            <a:off x="1530450" y="734925"/>
            <a:ext cx="60831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911" name="Google Shape;911;p20"/>
          <p:cNvSpPr txBox="1">
            <a:spLocks noGrp="1"/>
          </p:cNvSpPr>
          <p:nvPr>
            <p:ph type="subTitle" idx="2"/>
          </p:nvPr>
        </p:nvSpPr>
        <p:spPr>
          <a:xfrm>
            <a:off x="4752425" y="2611050"/>
            <a:ext cx="2033700" cy="16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Didact Gothic"/>
              <a:buChar char="●"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●"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●"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grpSp>
        <p:nvGrpSpPr>
          <p:cNvPr id="912" name="Google Shape;912;p20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913" name="Google Shape;913;p20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20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20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20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20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8" name="Google Shape;918;p20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919" name="Google Shape;919;p20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20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20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20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20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4" name="Google Shape;924;p20"/>
          <p:cNvGrpSpPr/>
          <p:nvPr/>
        </p:nvGrpSpPr>
        <p:grpSpPr>
          <a:xfrm rot="-10796165">
            <a:off x="-603637" y="896494"/>
            <a:ext cx="1863682" cy="480883"/>
            <a:chOff x="7622176" y="2589750"/>
            <a:chExt cx="2078841" cy="536400"/>
          </a:xfrm>
        </p:grpSpPr>
        <p:sp>
          <p:nvSpPr>
            <p:cNvPr id="925" name="Google Shape;925;p20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20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20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8" name="Google Shape;928;p20"/>
          <p:cNvGrpSpPr/>
          <p:nvPr/>
        </p:nvGrpSpPr>
        <p:grpSpPr>
          <a:xfrm rot="-10796165">
            <a:off x="-1086441" y="215735"/>
            <a:ext cx="1977578" cy="511054"/>
            <a:chOff x="7341938" y="3315545"/>
            <a:chExt cx="2205886" cy="570055"/>
          </a:xfrm>
        </p:grpSpPr>
        <p:sp>
          <p:nvSpPr>
            <p:cNvPr id="929" name="Google Shape;929;p20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20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20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20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20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4" name="Google Shape;934;p20"/>
          <p:cNvGrpSpPr/>
          <p:nvPr/>
        </p:nvGrpSpPr>
        <p:grpSpPr>
          <a:xfrm rot="-10796165">
            <a:off x="-951180" y="1547191"/>
            <a:ext cx="1842350" cy="479566"/>
            <a:chOff x="7492775" y="1865413"/>
            <a:chExt cx="2055046" cy="534931"/>
          </a:xfrm>
        </p:grpSpPr>
        <p:sp>
          <p:nvSpPr>
            <p:cNvPr id="935" name="Google Shape;935;p20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20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20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20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20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0" name="Google Shape;940;p20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941" name="Google Shape;941;p20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20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20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20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20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46" name="Google Shape;946;p20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947" name="Google Shape;947;p20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" name="Google Shape;948;p20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" name="Google Shape;949;p20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" name="Google Shape;950;p20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" name="Google Shape;951;p20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19">
    <p:spTree>
      <p:nvGrpSpPr>
        <p:cNvPr id="1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" name="Google Shape;1116;p24"/>
          <p:cNvGrpSpPr/>
          <p:nvPr/>
        </p:nvGrpSpPr>
        <p:grpSpPr>
          <a:xfrm rot="-5211479">
            <a:off x="1829371" y="1157248"/>
            <a:ext cx="5485272" cy="6004403"/>
            <a:chOff x="229105" y="1914751"/>
            <a:chExt cx="4500802" cy="5590116"/>
          </a:xfrm>
        </p:grpSpPr>
        <p:sp>
          <p:nvSpPr>
            <p:cNvPr id="1117" name="Google Shape;1117;p24"/>
            <p:cNvSpPr/>
            <p:nvPr/>
          </p:nvSpPr>
          <p:spPr>
            <a:xfrm>
              <a:off x="229105" y="1914751"/>
              <a:ext cx="4500802" cy="5590116"/>
            </a:xfrm>
            <a:custGeom>
              <a:avLst/>
              <a:gdLst/>
              <a:ahLst/>
              <a:cxnLst/>
              <a:rect l="l" t="t" r="r" b="b"/>
              <a:pathLst>
                <a:path w="79929" h="48200" extrusionOk="0">
                  <a:moveTo>
                    <a:pt x="0" y="1"/>
                  </a:moveTo>
                  <a:lnTo>
                    <a:pt x="127" y="48173"/>
                  </a:lnTo>
                  <a:cubicBezTo>
                    <a:pt x="1587" y="48191"/>
                    <a:pt x="3887" y="48200"/>
                    <a:pt x="6793" y="48200"/>
                  </a:cubicBezTo>
                  <a:cubicBezTo>
                    <a:pt x="24827" y="48200"/>
                    <a:pt x="66211" y="47840"/>
                    <a:pt x="75190" y="46864"/>
                  </a:cubicBezTo>
                  <a:cubicBezTo>
                    <a:pt x="76812" y="46688"/>
                    <a:pt x="78209" y="46785"/>
                    <a:pt x="79089" y="45779"/>
                  </a:cubicBezTo>
                  <a:cubicBezTo>
                    <a:pt x="79929" y="44812"/>
                    <a:pt x="79558" y="40200"/>
                    <a:pt x="79567" y="38949"/>
                  </a:cubicBezTo>
                  <a:cubicBezTo>
                    <a:pt x="79636" y="27292"/>
                    <a:pt x="79265" y="14951"/>
                    <a:pt x="78453" y="3323"/>
                  </a:cubicBezTo>
                  <a:cubicBezTo>
                    <a:pt x="78395" y="2395"/>
                    <a:pt x="78258" y="1349"/>
                    <a:pt x="77457" y="802"/>
                  </a:cubicBezTo>
                  <a:cubicBezTo>
                    <a:pt x="76919" y="431"/>
                    <a:pt x="76206" y="401"/>
                    <a:pt x="75532" y="382"/>
                  </a:cubicBezTo>
                  <a:cubicBezTo>
                    <a:pt x="64891" y="118"/>
                    <a:pt x="10651" y="79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dk1"/>
              </a:solidFill>
              <a:prstDash val="solid"/>
              <a:miter lim="977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24"/>
            <p:cNvSpPr/>
            <p:nvPr/>
          </p:nvSpPr>
          <p:spPr>
            <a:xfrm>
              <a:off x="375183" y="2852861"/>
              <a:ext cx="125133" cy="126621"/>
            </a:xfrm>
            <a:custGeom>
              <a:avLst/>
              <a:gdLst/>
              <a:ahLst/>
              <a:cxnLst/>
              <a:rect l="l" t="t" r="r" b="b"/>
              <a:pathLst>
                <a:path w="1105" h="1096" extrusionOk="0">
                  <a:moveTo>
                    <a:pt x="567" y="1"/>
                  </a:moveTo>
                  <a:cubicBezTo>
                    <a:pt x="430" y="1"/>
                    <a:pt x="293" y="50"/>
                    <a:pt x="195" y="147"/>
                  </a:cubicBezTo>
                  <a:lnTo>
                    <a:pt x="156" y="196"/>
                  </a:lnTo>
                  <a:cubicBezTo>
                    <a:pt x="59" y="294"/>
                    <a:pt x="0" y="431"/>
                    <a:pt x="0" y="587"/>
                  </a:cubicBezTo>
                  <a:cubicBezTo>
                    <a:pt x="10" y="724"/>
                    <a:pt x="59" y="851"/>
                    <a:pt x="166" y="939"/>
                  </a:cubicBezTo>
                  <a:cubicBezTo>
                    <a:pt x="264" y="1036"/>
                    <a:pt x="401" y="1095"/>
                    <a:pt x="537" y="1095"/>
                  </a:cubicBezTo>
                  <a:cubicBezTo>
                    <a:pt x="674" y="1095"/>
                    <a:pt x="811" y="1036"/>
                    <a:pt x="899" y="939"/>
                  </a:cubicBezTo>
                  <a:lnTo>
                    <a:pt x="948" y="900"/>
                  </a:lnTo>
                  <a:cubicBezTo>
                    <a:pt x="1046" y="792"/>
                    <a:pt x="1104" y="655"/>
                    <a:pt x="1094" y="509"/>
                  </a:cubicBezTo>
                  <a:cubicBezTo>
                    <a:pt x="1094" y="362"/>
                    <a:pt x="1036" y="235"/>
                    <a:pt x="938" y="147"/>
                  </a:cubicBezTo>
                  <a:cubicBezTo>
                    <a:pt x="840" y="50"/>
                    <a:pt x="704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24"/>
            <p:cNvSpPr/>
            <p:nvPr/>
          </p:nvSpPr>
          <p:spPr>
            <a:xfrm>
              <a:off x="358536" y="2834838"/>
              <a:ext cx="158313" cy="161511"/>
            </a:xfrm>
            <a:custGeom>
              <a:avLst/>
              <a:gdLst/>
              <a:ahLst/>
              <a:cxnLst/>
              <a:rect l="l" t="t" r="r" b="b"/>
              <a:pathLst>
                <a:path w="1398" h="1398" extrusionOk="0">
                  <a:moveTo>
                    <a:pt x="714" y="303"/>
                  </a:moveTo>
                  <a:cubicBezTo>
                    <a:pt x="811" y="303"/>
                    <a:pt x="909" y="342"/>
                    <a:pt x="987" y="411"/>
                  </a:cubicBezTo>
                  <a:cubicBezTo>
                    <a:pt x="1134" y="548"/>
                    <a:pt x="1124" y="811"/>
                    <a:pt x="987" y="948"/>
                  </a:cubicBezTo>
                  <a:lnTo>
                    <a:pt x="948" y="987"/>
                  </a:lnTo>
                  <a:cubicBezTo>
                    <a:pt x="870" y="1065"/>
                    <a:pt x="772" y="1095"/>
                    <a:pt x="684" y="1095"/>
                  </a:cubicBezTo>
                  <a:cubicBezTo>
                    <a:pt x="587" y="1095"/>
                    <a:pt x="489" y="1056"/>
                    <a:pt x="411" y="987"/>
                  </a:cubicBezTo>
                  <a:cubicBezTo>
                    <a:pt x="264" y="850"/>
                    <a:pt x="274" y="596"/>
                    <a:pt x="411" y="460"/>
                  </a:cubicBezTo>
                  <a:lnTo>
                    <a:pt x="450" y="411"/>
                  </a:lnTo>
                  <a:cubicBezTo>
                    <a:pt x="528" y="342"/>
                    <a:pt x="616" y="303"/>
                    <a:pt x="714" y="303"/>
                  </a:cubicBezTo>
                  <a:close/>
                  <a:moveTo>
                    <a:pt x="714" y="0"/>
                  </a:moveTo>
                  <a:cubicBezTo>
                    <a:pt x="538" y="0"/>
                    <a:pt x="362" y="69"/>
                    <a:pt x="235" y="196"/>
                  </a:cubicBezTo>
                  <a:lnTo>
                    <a:pt x="196" y="245"/>
                  </a:lnTo>
                  <a:cubicBezTo>
                    <a:pt x="69" y="372"/>
                    <a:pt x="0" y="557"/>
                    <a:pt x="0" y="743"/>
                  </a:cubicBezTo>
                  <a:cubicBezTo>
                    <a:pt x="0" y="929"/>
                    <a:pt x="79" y="1095"/>
                    <a:pt x="206" y="1212"/>
                  </a:cubicBezTo>
                  <a:cubicBezTo>
                    <a:pt x="342" y="1329"/>
                    <a:pt x="509" y="1398"/>
                    <a:pt x="684" y="1398"/>
                  </a:cubicBezTo>
                  <a:cubicBezTo>
                    <a:pt x="860" y="1398"/>
                    <a:pt x="1036" y="1329"/>
                    <a:pt x="1153" y="1202"/>
                  </a:cubicBezTo>
                  <a:lnTo>
                    <a:pt x="1163" y="1192"/>
                  </a:lnTo>
                  <a:lnTo>
                    <a:pt x="1202" y="1163"/>
                  </a:lnTo>
                  <a:cubicBezTo>
                    <a:pt x="1329" y="1036"/>
                    <a:pt x="1398" y="850"/>
                    <a:pt x="1398" y="655"/>
                  </a:cubicBezTo>
                  <a:cubicBezTo>
                    <a:pt x="1398" y="479"/>
                    <a:pt x="1320" y="313"/>
                    <a:pt x="1193" y="186"/>
                  </a:cubicBezTo>
                  <a:cubicBezTo>
                    <a:pt x="1056" y="69"/>
                    <a:pt x="890" y="0"/>
                    <a:pt x="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24"/>
            <p:cNvSpPr/>
            <p:nvPr/>
          </p:nvSpPr>
          <p:spPr>
            <a:xfrm>
              <a:off x="403946" y="3256986"/>
              <a:ext cx="119584" cy="127661"/>
            </a:xfrm>
            <a:custGeom>
              <a:avLst/>
              <a:gdLst/>
              <a:ahLst/>
              <a:cxnLst/>
              <a:rect l="l" t="t" r="r" b="b"/>
              <a:pathLst>
                <a:path w="1056" h="1105" extrusionOk="0">
                  <a:moveTo>
                    <a:pt x="518" y="1"/>
                  </a:moveTo>
                  <a:cubicBezTo>
                    <a:pt x="22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4" y="1105"/>
                    <a:pt x="518" y="1105"/>
                  </a:cubicBezTo>
                  <a:lnTo>
                    <a:pt x="538" y="1105"/>
                  </a:lnTo>
                  <a:cubicBezTo>
                    <a:pt x="831" y="1085"/>
                    <a:pt x="1055" y="861"/>
                    <a:pt x="1055" y="577"/>
                  </a:cubicBezTo>
                  <a:lnTo>
                    <a:pt x="1055" y="528"/>
                  </a:lnTo>
                  <a:cubicBezTo>
                    <a:pt x="1055" y="245"/>
                    <a:pt x="811" y="1"/>
                    <a:pt x="5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4"/>
            <p:cNvSpPr/>
            <p:nvPr/>
          </p:nvSpPr>
          <p:spPr>
            <a:xfrm>
              <a:off x="386167" y="3240118"/>
              <a:ext cx="155029" cy="161511"/>
            </a:xfrm>
            <a:custGeom>
              <a:avLst/>
              <a:gdLst/>
              <a:ahLst/>
              <a:cxnLst/>
              <a:rect l="l" t="t" r="r" b="b"/>
              <a:pathLst>
                <a:path w="1369" h="1398" extrusionOk="0">
                  <a:moveTo>
                    <a:pt x="695" y="303"/>
                  </a:moveTo>
                  <a:cubicBezTo>
                    <a:pt x="900" y="303"/>
                    <a:pt x="1056" y="489"/>
                    <a:pt x="1056" y="674"/>
                  </a:cubicBezTo>
                  <a:lnTo>
                    <a:pt x="1056" y="723"/>
                  </a:lnTo>
                  <a:cubicBezTo>
                    <a:pt x="105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70" y="1095"/>
                    <a:pt x="313" y="909"/>
                    <a:pt x="313" y="714"/>
                  </a:cubicBezTo>
                  <a:lnTo>
                    <a:pt x="313" y="67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10"/>
                    <a:pt x="1" y="313"/>
                    <a:pt x="1" y="674"/>
                  </a:cubicBezTo>
                  <a:lnTo>
                    <a:pt x="1" y="723"/>
                  </a:lnTo>
                  <a:cubicBezTo>
                    <a:pt x="1" y="1085"/>
                    <a:pt x="313" y="1398"/>
                    <a:pt x="675" y="1398"/>
                  </a:cubicBezTo>
                  <a:lnTo>
                    <a:pt x="695" y="1398"/>
                  </a:lnTo>
                  <a:cubicBezTo>
                    <a:pt x="1076" y="1378"/>
                    <a:pt x="1369" y="1085"/>
                    <a:pt x="1369" y="723"/>
                  </a:cubicBezTo>
                  <a:lnTo>
                    <a:pt x="1369" y="674"/>
                  </a:lnTo>
                  <a:cubicBezTo>
                    <a:pt x="1369" y="303"/>
                    <a:pt x="1056" y="0"/>
                    <a:pt x="6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24"/>
            <p:cNvSpPr/>
            <p:nvPr/>
          </p:nvSpPr>
          <p:spPr>
            <a:xfrm>
              <a:off x="400549" y="3676938"/>
              <a:ext cx="116300" cy="122000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19" y="1"/>
                  </a:moveTo>
                  <a:cubicBezTo>
                    <a:pt x="177" y="1"/>
                    <a:pt x="1" y="265"/>
                    <a:pt x="1" y="528"/>
                  </a:cubicBezTo>
                  <a:cubicBezTo>
                    <a:pt x="1" y="665"/>
                    <a:pt x="50" y="792"/>
                    <a:pt x="128" y="88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2"/>
                    <a:pt x="988" y="265"/>
                    <a:pt x="900" y="167"/>
                  </a:cubicBezTo>
                  <a:cubicBezTo>
                    <a:pt x="812" y="5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24"/>
            <p:cNvSpPr/>
            <p:nvPr/>
          </p:nvSpPr>
          <p:spPr>
            <a:xfrm>
              <a:off x="382883" y="3658915"/>
              <a:ext cx="151745" cy="157005"/>
            </a:xfrm>
            <a:custGeom>
              <a:avLst/>
              <a:gdLst/>
              <a:ahLst/>
              <a:cxnLst/>
              <a:rect l="l" t="t" r="r" b="b"/>
              <a:pathLst>
                <a:path w="1340" h="1359" extrusionOk="0">
                  <a:moveTo>
                    <a:pt x="675" y="303"/>
                  </a:moveTo>
                  <a:cubicBezTo>
                    <a:pt x="1153" y="303"/>
                    <a:pt x="1153" y="1056"/>
                    <a:pt x="675" y="1056"/>
                  </a:cubicBezTo>
                  <a:cubicBezTo>
                    <a:pt x="186" y="1056"/>
                    <a:pt x="186" y="303"/>
                    <a:pt x="675" y="303"/>
                  </a:cubicBezTo>
                  <a:close/>
                  <a:moveTo>
                    <a:pt x="675" y="0"/>
                  </a:moveTo>
                  <a:cubicBezTo>
                    <a:pt x="294" y="0"/>
                    <a:pt x="0" y="293"/>
                    <a:pt x="0" y="684"/>
                  </a:cubicBezTo>
                  <a:cubicBezTo>
                    <a:pt x="0" y="850"/>
                    <a:pt x="59" y="1017"/>
                    <a:pt x="167" y="1144"/>
                  </a:cubicBezTo>
                  <a:cubicBezTo>
                    <a:pt x="294" y="1280"/>
                    <a:pt x="469" y="1359"/>
                    <a:pt x="675" y="1359"/>
                  </a:cubicBezTo>
                  <a:cubicBezTo>
                    <a:pt x="1056" y="1359"/>
                    <a:pt x="1339" y="1065"/>
                    <a:pt x="1339" y="684"/>
                  </a:cubicBezTo>
                  <a:cubicBezTo>
                    <a:pt x="1339" y="293"/>
                    <a:pt x="1056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24"/>
            <p:cNvSpPr/>
            <p:nvPr/>
          </p:nvSpPr>
          <p:spPr>
            <a:xfrm>
              <a:off x="389565" y="4019023"/>
              <a:ext cx="119584" cy="132166"/>
            </a:xfrm>
            <a:custGeom>
              <a:avLst/>
              <a:gdLst/>
              <a:ahLst/>
              <a:cxnLst/>
              <a:rect l="l" t="t" r="r" b="b"/>
              <a:pathLst>
                <a:path w="1056" h="1144" extrusionOk="0">
                  <a:moveTo>
                    <a:pt x="518" y="0"/>
                  </a:moveTo>
                  <a:cubicBezTo>
                    <a:pt x="235" y="10"/>
                    <a:pt x="0" y="245"/>
                    <a:pt x="0" y="528"/>
                  </a:cubicBezTo>
                  <a:lnTo>
                    <a:pt x="0" y="606"/>
                  </a:lnTo>
                  <a:cubicBezTo>
                    <a:pt x="0" y="890"/>
                    <a:pt x="244" y="1144"/>
                    <a:pt x="518" y="1144"/>
                  </a:cubicBezTo>
                  <a:lnTo>
                    <a:pt x="537" y="1144"/>
                  </a:lnTo>
                  <a:cubicBezTo>
                    <a:pt x="831" y="1124"/>
                    <a:pt x="1055" y="899"/>
                    <a:pt x="1055" y="616"/>
                  </a:cubicBezTo>
                  <a:lnTo>
                    <a:pt x="1055" y="528"/>
                  </a:lnTo>
                  <a:cubicBezTo>
                    <a:pt x="1055" y="245"/>
                    <a:pt x="821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24"/>
            <p:cNvSpPr/>
            <p:nvPr/>
          </p:nvSpPr>
          <p:spPr>
            <a:xfrm>
              <a:off x="371785" y="4001000"/>
              <a:ext cx="155029" cy="167172"/>
            </a:xfrm>
            <a:custGeom>
              <a:avLst/>
              <a:gdLst/>
              <a:ahLst/>
              <a:cxnLst/>
              <a:rect l="l" t="t" r="r" b="b"/>
              <a:pathLst>
                <a:path w="1369" h="1447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84"/>
                  </a:cubicBezTo>
                  <a:lnTo>
                    <a:pt x="1066" y="762"/>
                  </a:lnTo>
                  <a:cubicBezTo>
                    <a:pt x="1066" y="977"/>
                    <a:pt x="890" y="1133"/>
                    <a:pt x="685" y="1143"/>
                  </a:cubicBezTo>
                  <a:lnTo>
                    <a:pt x="675" y="1143"/>
                  </a:lnTo>
                  <a:cubicBezTo>
                    <a:pt x="480" y="1143"/>
                    <a:pt x="313" y="958"/>
                    <a:pt x="313" y="762"/>
                  </a:cubicBezTo>
                  <a:lnTo>
                    <a:pt x="313" y="68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20"/>
                    <a:pt x="1" y="322"/>
                    <a:pt x="1" y="684"/>
                  </a:cubicBezTo>
                  <a:lnTo>
                    <a:pt x="1" y="762"/>
                  </a:lnTo>
                  <a:cubicBezTo>
                    <a:pt x="1" y="1133"/>
                    <a:pt x="313" y="1446"/>
                    <a:pt x="675" y="1446"/>
                  </a:cubicBezTo>
                  <a:lnTo>
                    <a:pt x="704" y="1446"/>
                  </a:lnTo>
                  <a:cubicBezTo>
                    <a:pt x="1076" y="1427"/>
                    <a:pt x="1369" y="1133"/>
                    <a:pt x="1369" y="762"/>
                  </a:cubicBezTo>
                  <a:lnTo>
                    <a:pt x="1369" y="684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24"/>
            <p:cNvSpPr/>
            <p:nvPr/>
          </p:nvSpPr>
          <p:spPr>
            <a:xfrm>
              <a:off x="393981" y="4337309"/>
              <a:ext cx="119584" cy="131127"/>
            </a:xfrm>
            <a:custGeom>
              <a:avLst/>
              <a:gdLst/>
              <a:ahLst/>
              <a:cxnLst/>
              <a:rect l="l" t="t" r="r" b="b"/>
              <a:pathLst>
                <a:path w="1056" h="1135" extrusionOk="0">
                  <a:moveTo>
                    <a:pt x="52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607"/>
                  </a:lnTo>
                  <a:cubicBezTo>
                    <a:pt x="0" y="890"/>
                    <a:pt x="244" y="1134"/>
                    <a:pt x="518" y="1134"/>
                  </a:cubicBezTo>
                  <a:lnTo>
                    <a:pt x="538" y="1134"/>
                  </a:lnTo>
                  <a:cubicBezTo>
                    <a:pt x="831" y="1125"/>
                    <a:pt x="1055" y="890"/>
                    <a:pt x="1055" y="607"/>
                  </a:cubicBezTo>
                  <a:lnTo>
                    <a:pt x="1055" y="528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24"/>
            <p:cNvSpPr/>
            <p:nvPr/>
          </p:nvSpPr>
          <p:spPr>
            <a:xfrm>
              <a:off x="377334" y="4319286"/>
              <a:ext cx="153897" cy="167172"/>
            </a:xfrm>
            <a:custGeom>
              <a:avLst/>
              <a:gdLst/>
              <a:ahLst/>
              <a:cxnLst/>
              <a:rect l="l" t="t" r="r" b="b"/>
              <a:pathLst>
                <a:path w="1359" h="1447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63"/>
                  </a:lnTo>
                  <a:cubicBezTo>
                    <a:pt x="1056" y="978"/>
                    <a:pt x="880" y="1134"/>
                    <a:pt x="685" y="1144"/>
                  </a:cubicBezTo>
                  <a:lnTo>
                    <a:pt x="665" y="1144"/>
                  </a:lnTo>
                  <a:cubicBezTo>
                    <a:pt x="470" y="1144"/>
                    <a:pt x="303" y="958"/>
                    <a:pt x="303" y="763"/>
                  </a:cubicBezTo>
                  <a:lnTo>
                    <a:pt x="303" y="684"/>
                  </a:lnTo>
                  <a:cubicBezTo>
                    <a:pt x="303" y="470"/>
                    <a:pt x="479" y="313"/>
                    <a:pt x="675" y="303"/>
                  </a:cubicBezTo>
                  <a:close/>
                  <a:moveTo>
                    <a:pt x="665" y="1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63"/>
                  </a:lnTo>
                  <a:cubicBezTo>
                    <a:pt x="1" y="1134"/>
                    <a:pt x="303" y="1447"/>
                    <a:pt x="665" y="1447"/>
                  </a:cubicBezTo>
                  <a:lnTo>
                    <a:pt x="694" y="1447"/>
                  </a:lnTo>
                  <a:cubicBezTo>
                    <a:pt x="1066" y="1427"/>
                    <a:pt x="1359" y="1134"/>
                    <a:pt x="1359" y="763"/>
                  </a:cubicBezTo>
                  <a:lnTo>
                    <a:pt x="1359" y="684"/>
                  </a:lnTo>
                  <a:cubicBezTo>
                    <a:pt x="1359" y="313"/>
                    <a:pt x="1056" y="1"/>
                    <a:pt x="6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24"/>
            <p:cNvSpPr/>
            <p:nvPr/>
          </p:nvSpPr>
          <p:spPr>
            <a:xfrm>
              <a:off x="377334" y="4669227"/>
              <a:ext cx="116300" cy="122000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09" y="1"/>
                  </a:moveTo>
                  <a:cubicBezTo>
                    <a:pt x="176" y="1"/>
                    <a:pt x="1" y="264"/>
                    <a:pt x="1" y="528"/>
                  </a:cubicBezTo>
                  <a:cubicBezTo>
                    <a:pt x="1" y="665"/>
                    <a:pt x="40" y="792"/>
                    <a:pt x="128" y="890"/>
                  </a:cubicBezTo>
                  <a:cubicBezTo>
                    <a:pt x="216" y="997"/>
                    <a:pt x="352" y="1056"/>
                    <a:pt x="50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1"/>
                    <a:pt x="978" y="264"/>
                    <a:pt x="900" y="176"/>
                  </a:cubicBezTo>
                  <a:cubicBezTo>
                    <a:pt x="802" y="59"/>
                    <a:pt x="665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24"/>
            <p:cNvSpPr/>
            <p:nvPr/>
          </p:nvSpPr>
          <p:spPr>
            <a:xfrm>
              <a:off x="359669" y="4652360"/>
              <a:ext cx="151632" cy="157005"/>
            </a:xfrm>
            <a:custGeom>
              <a:avLst/>
              <a:gdLst/>
              <a:ahLst/>
              <a:cxnLst/>
              <a:rect l="l" t="t" r="r" b="b"/>
              <a:pathLst>
                <a:path w="1339" h="1359" extrusionOk="0">
                  <a:moveTo>
                    <a:pt x="665" y="303"/>
                  </a:moveTo>
                  <a:cubicBezTo>
                    <a:pt x="1153" y="303"/>
                    <a:pt x="1153" y="1055"/>
                    <a:pt x="665" y="1055"/>
                  </a:cubicBezTo>
                  <a:cubicBezTo>
                    <a:pt x="186" y="1055"/>
                    <a:pt x="186" y="303"/>
                    <a:pt x="665" y="303"/>
                  </a:cubicBezTo>
                  <a:close/>
                  <a:moveTo>
                    <a:pt x="665" y="0"/>
                  </a:moveTo>
                  <a:cubicBezTo>
                    <a:pt x="284" y="0"/>
                    <a:pt x="0" y="293"/>
                    <a:pt x="0" y="674"/>
                  </a:cubicBezTo>
                  <a:cubicBezTo>
                    <a:pt x="0" y="850"/>
                    <a:pt x="59" y="1016"/>
                    <a:pt x="166" y="1133"/>
                  </a:cubicBezTo>
                  <a:cubicBezTo>
                    <a:pt x="284" y="1280"/>
                    <a:pt x="469" y="1358"/>
                    <a:pt x="665" y="1358"/>
                  </a:cubicBezTo>
                  <a:cubicBezTo>
                    <a:pt x="1046" y="1358"/>
                    <a:pt x="1339" y="1065"/>
                    <a:pt x="1339" y="674"/>
                  </a:cubicBezTo>
                  <a:cubicBezTo>
                    <a:pt x="1339" y="508"/>
                    <a:pt x="1280" y="342"/>
                    <a:pt x="1173" y="225"/>
                  </a:cubicBezTo>
                  <a:cubicBezTo>
                    <a:pt x="1046" y="78"/>
                    <a:pt x="870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24"/>
            <p:cNvSpPr/>
            <p:nvPr/>
          </p:nvSpPr>
          <p:spPr>
            <a:xfrm>
              <a:off x="397265" y="4987629"/>
              <a:ext cx="128417" cy="131011"/>
            </a:xfrm>
            <a:custGeom>
              <a:avLst/>
              <a:gdLst/>
              <a:ahLst/>
              <a:cxnLst/>
              <a:rect l="l" t="t" r="r" b="b"/>
              <a:pathLst>
                <a:path w="1134" h="1134" extrusionOk="0">
                  <a:moveTo>
                    <a:pt x="557" y="0"/>
                  </a:moveTo>
                  <a:cubicBezTo>
                    <a:pt x="460" y="0"/>
                    <a:pt x="362" y="29"/>
                    <a:pt x="274" y="68"/>
                  </a:cubicBezTo>
                  <a:cubicBezTo>
                    <a:pt x="157" y="147"/>
                    <a:pt x="59" y="274"/>
                    <a:pt x="30" y="391"/>
                  </a:cubicBezTo>
                  <a:cubicBezTo>
                    <a:pt x="0" y="547"/>
                    <a:pt x="20" y="684"/>
                    <a:pt x="88" y="801"/>
                  </a:cubicBezTo>
                  <a:cubicBezTo>
                    <a:pt x="157" y="958"/>
                    <a:pt x="284" y="1085"/>
                    <a:pt x="450" y="1124"/>
                  </a:cubicBezTo>
                  <a:cubicBezTo>
                    <a:pt x="489" y="1134"/>
                    <a:pt x="538" y="1134"/>
                    <a:pt x="577" y="1134"/>
                  </a:cubicBezTo>
                  <a:cubicBezTo>
                    <a:pt x="811" y="1134"/>
                    <a:pt x="1017" y="987"/>
                    <a:pt x="1095" y="752"/>
                  </a:cubicBezTo>
                  <a:cubicBezTo>
                    <a:pt x="1134" y="606"/>
                    <a:pt x="1114" y="430"/>
                    <a:pt x="1036" y="293"/>
                  </a:cubicBezTo>
                  <a:cubicBezTo>
                    <a:pt x="948" y="137"/>
                    <a:pt x="821" y="68"/>
                    <a:pt x="704" y="20"/>
                  </a:cubicBezTo>
                  <a:cubicBezTo>
                    <a:pt x="655" y="10"/>
                    <a:pt x="606" y="0"/>
                    <a:pt x="5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24"/>
            <p:cNvSpPr/>
            <p:nvPr/>
          </p:nvSpPr>
          <p:spPr>
            <a:xfrm>
              <a:off x="379599" y="4969490"/>
              <a:ext cx="164994" cy="167172"/>
            </a:xfrm>
            <a:custGeom>
              <a:avLst/>
              <a:gdLst/>
              <a:ahLst/>
              <a:cxnLst/>
              <a:rect l="l" t="t" r="r" b="b"/>
              <a:pathLst>
                <a:path w="1457" h="1447" extrusionOk="0">
                  <a:moveTo>
                    <a:pt x="713" y="313"/>
                  </a:moveTo>
                  <a:cubicBezTo>
                    <a:pt x="743" y="313"/>
                    <a:pt x="772" y="313"/>
                    <a:pt x="801" y="323"/>
                  </a:cubicBezTo>
                  <a:cubicBezTo>
                    <a:pt x="919" y="372"/>
                    <a:pt x="997" y="421"/>
                    <a:pt x="1065" y="528"/>
                  </a:cubicBezTo>
                  <a:cubicBezTo>
                    <a:pt x="1114" y="626"/>
                    <a:pt x="1134" y="753"/>
                    <a:pt x="1104" y="870"/>
                  </a:cubicBezTo>
                  <a:cubicBezTo>
                    <a:pt x="1046" y="1036"/>
                    <a:pt x="899" y="1144"/>
                    <a:pt x="733" y="1144"/>
                  </a:cubicBezTo>
                  <a:cubicBezTo>
                    <a:pt x="704" y="1144"/>
                    <a:pt x="674" y="1134"/>
                    <a:pt x="635" y="1134"/>
                  </a:cubicBezTo>
                  <a:cubicBezTo>
                    <a:pt x="518" y="1105"/>
                    <a:pt x="420" y="997"/>
                    <a:pt x="381" y="880"/>
                  </a:cubicBezTo>
                  <a:lnTo>
                    <a:pt x="371" y="880"/>
                  </a:lnTo>
                  <a:cubicBezTo>
                    <a:pt x="323" y="792"/>
                    <a:pt x="313" y="685"/>
                    <a:pt x="342" y="587"/>
                  </a:cubicBezTo>
                  <a:cubicBezTo>
                    <a:pt x="362" y="499"/>
                    <a:pt x="430" y="411"/>
                    <a:pt x="508" y="362"/>
                  </a:cubicBezTo>
                  <a:cubicBezTo>
                    <a:pt x="567" y="333"/>
                    <a:pt x="645" y="313"/>
                    <a:pt x="713" y="313"/>
                  </a:cubicBezTo>
                  <a:close/>
                  <a:moveTo>
                    <a:pt x="713" y="1"/>
                  </a:moveTo>
                  <a:cubicBezTo>
                    <a:pt x="586" y="1"/>
                    <a:pt x="459" y="40"/>
                    <a:pt x="352" y="98"/>
                  </a:cubicBezTo>
                  <a:cubicBezTo>
                    <a:pt x="196" y="186"/>
                    <a:pt x="78" y="352"/>
                    <a:pt x="39" y="519"/>
                  </a:cubicBezTo>
                  <a:cubicBezTo>
                    <a:pt x="0" y="704"/>
                    <a:pt x="20" y="880"/>
                    <a:pt x="108" y="1027"/>
                  </a:cubicBezTo>
                  <a:cubicBezTo>
                    <a:pt x="196" y="1232"/>
                    <a:pt x="362" y="1378"/>
                    <a:pt x="567" y="1427"/>
                  </a:cubicBezTo>
                  <a:cubicBezTo>
                    <a:pt x="625" y="1437"/>
                    <a:pt x="674" y="1447"/>
                    <a:pt x="733" y="1447"/>
                  </a:cubicBezTo>
                  <a:cubicBezTo>
                    <a:pt x="1036" y="1447"/>
                    <a:pt x="1300" y="1251"/>
                    <a:pt x="1388" y="958"/>
                  </a:cubicBezTo>
                  <a:cubicBezTo>
                    <a:pt x="1456" y="773"/>
                    <a:pt x="1427" y="558"/>
                    <a:pt x="1329" y="382"/>
                  </a:cubicBezTo>
                  <a:cubicBezTo>
                    <a:pt x="1212" y="186"/>
                    <a:pt x="1055" y="98"/>
                    <a:pt x="919" y="40"/>
                  </a:cubicBezTo>
                  <a:cubicBezTo>
                    <a:pt x="850" y="20"/>
                    <a:pt x="782" y="1"/>
                    <a:pt x="7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24"/>
            <p:cNvSpPr/>
            <p:nvPr/>
          </p:nvSpPr>
          <p:spPr>
            <a:xfrm>
              <a:off x="393981" y="5373615"/>
              <a:ext cx="119584" cy="126621"/>
            </a:xfrm>
            <a:custGeom>
              <a:avLst/>
              <a:gdLst/>
              <a:ahLst/>
              <a:cxnLst/>
              <a:rect l="l" t="t" r="r" b="b"/>
              <a:pathLst>
                <a:path w="1056" h="1096" extrusionOk="0">
                  <a:moveTo>
                    <a:pt x="52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4" y="1095"/>
                    <a:pt x="518" y="1095"/>
                  </a:cubicBezTo>
                  <a:lnTo>
                    <a:pt x="538" y="1095"/>
                  </a:lnTo>
                  <a:cubicBezTo>
                    <a:pt x="831" y="1085"/>
                    <a:pt x="1055" y="851"/>
                    <a:pt x="1055" y="568"/>
                  </a:cubicBezTo>
                  <a:lnTo>
                    <a:pt x="1055" y="528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24"/>
            <p:cNvSpPr/>
            <p:nvPr/>
          </p:nvSpPr>
          <p:spPr>
            <a:xfrm>
              <a:off x="377334" y="5355592"/>
              <a:ext cx="153897" cy="162666"/>
            </a:xfrm>
            <a:custGeom>
              <a:avLst/>
              <a:gdLst/>
              <a:ahLst/>
              <a:cxnLst/>
              <a:rect l="l" t="t" r="r" b="b"/>
              <a:pathLst>
                <a:path w="1359" h="1408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24"/>
                  </a:lnTo>
                  <a:cubicBezTo>
                    <a:pt x="1056" y="939"/>
                    <a:pt x="880" y="1095"/>
                    <a:pt x="685" y="1095"/>
                  </a:cubicBezTo>
                  <a:lnTo>
                    <a:pt x="665" y="1095"/>
                  </a:lnTo>
                  <a:cubicBezTo>
                    <a:pt x="470" y="1095"/>
                    <a:pt x="303" y="919"/>
                    <a:pt x="303" y="724"/>
                  </a:cubicBezTo>
                  <a:lnTo>
                    <a:pt x="303" y="684"/>
                  </a:lnTo>
                  <a:cubicBezTo>
                    <a:pt x="303" y="469"/>
                    <a:pt x="479" y="313"/>
                    <a:pt x="675" y="303"/>
                  </a:cubicBezTo>
                  <a:close/>
                  <a:moveTo>
                    <a:pt x="66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03" y="1408"/>
                    <a:pt x="665" y="1408"/>
                  </a:cubicBezTo>
                  <a:lnTo>
                    <a:pt x="694" y="1408"/>
                  </a:lnTo>
                  <a:cubicBezTo>
                    <a:pt x="1066" y="1388"/>
                    <a:pt x="1359" y="1085"/>
                    <a:pt x="1359" y="724"/>
                  </a:cubicBezTo>
                  <a:lnTo>
                    <a:pt x="1359" y="684"/>
                  </a:lnTo>
                  <a:cubicBezTo>
                    <a:pt x="1359" y="313"/>
                    <a:pt x="1056" y="0"/>
                    <a:pt x="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24"/>
            <p:cNvSpPr/>
            <p:nvPr/>
          </p:nvSpPr>
          <p:spPr>
            <a:xfrm>
              <a:off x="384016" y="5745045"/>
              <a:ext cx="135098" cy="126505"/>
            </a:xfrm>
            <a:custGeom>
              <a:avLst/>
              <a:gdLst/>
              <a:ahLst/>
              <a:cxnLst/>
              <a:rect l="l" t="t" r="r" b="b"/>
              <a:pathLst>
                <a:path w="1193" h="1095" extrusionOk="0">
                  <a:moveTo>
                    <a:pt x="577" y="1"/>
                  </a:moveTo>
                  <a:cubicBezTo>
                    <a:pt x="430" y="1"/>
                    <a:pt x="293" y="59"/>
                    <a:pt x="196" y="157"/>
                  </a:cubicBezTo>
                  <a:cubicBezTo>
                    <a:pt x="0" y="372"/>
                    <a:pt x="0" y="694"/>
                    <a:pt x="205" y="899"/>
                  </a:cubicBezTo>
                  <a:lnTo>
                    <a:pt x="244" y="939"/>
                  </a:lnTo>
                  <a:cubicBezTo>
                    <a:pt x="342" y="1036"/>
                    <a:pt x="479" y="1095"/>
                    <a:pt x="626" y="1095"/>
                  </a:cubicBezTo>
                  <a:cubicBezTo>
                    <a:pt x="772" y="1095"/>
                    <a:pt x="909" y="1036"/>
                    <a:pt x="997" y="939"/>
                  </a:cubicBezTo>
                  <a:cubicBezTo>
                    <a:pt x="1192" y="714"/>
                    <a:pt x="1192" y="391"/>
                    <a:pt x="997" y="196"/>
                  </a:cubicBezTo>
                  <a:lnTo>
                    <a:pt x="948" y="147"/>
                  </a:lnTo>
                  <a:cubicBezTo>
                    <a:pt x="850" y="49"/>
                    <a:pt x="714" y="1"/>
                    <a:pt x="5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24"/>
            <p:cNvSpPr/>
            <p:nvPr/>
          </p:nvSpPr>
          <p:spPr>
            <a:xfrm>
              <a:off x="365217" y="5727022"/>
              <a:ext cx="173827" cy="161511"/>
            </a:xfrm>
            <a:custGeom>
              <a:avLst/>
              <a:gdLst/>
              <a:ahLst/>
              <a:cxnLst/>
              <a:rect l="l" t="t" r="r" b="b"/>
              <a:pathLst>
                <a:path w="1535" h="1398" extrusionOk="0">
                  <a:moveTo>
                    <a:pt x="743" y="303"/>
                  </a:moveTo>
                  <a:cubicBezTo>
                    <a:pt x="840" y="303"/>
                    <a:pt x="938" y="342"/>
                    <a:pt x="1007" y="411"/>
                  </a:cubicBezTo>
                  <a:lnTo>
                    <a:pt x="1055" y="459"/>
                  </a:lnTo>
                  <a:cubicBezTo>
                    <a:pt x="1202" y="606"/>
                    <a:pt x="1192" y="841"/>
                    <a:pt x="1055" y="987"/>
                  </a:cubicBezTo>
                  <a:cubicBezTo>
                    <a:pt x="987" y="1065"/>
                    <a:pt x="889" y="1095"/>
                    <a:pt x="792" y="1095"/>
                  </a:cubicBezTo>
                  <a:cubicBezTo>
                    <a:pt x="694" y="1095"/>
                    <a:pt x="596" y="1055"/>
                    <a:pt x="518" y="987"/>
                  </a:cubicBezTo>
                  <a:lnTo>
                    <a:pt x="479" y="948"/>
                  </a:lnTo>
                  <a:cubicBezTo>
                    <a:pt x="332" y="801"/>
                    <a:pt x="342" y="567"/>
                    <a:pt x="479" y="411"/>
                  </a:cubicBezTo>
                  <a:cubicBezTo>
                    <a:pt x="547" y="342"/>
                    <a:pt x="645" y="303"/>
                    <a:pt x="743" y="303"/>
                  </a:cubicBezTo>
                  <a:close/>
                  <a:moveTo>
                    <a:pt x="743" y="0"/>
                  </a:moveTo>
                  <a:cubicBezTo>
                    <a:pt x="547" y="0"/>
                    <a:pt x="371" y="78"/>
                    <a:pt x="254" y="205"/>
                  </a:cubicBezTo>
                  <a:cubicBezTo>
                    <a:pt x="0" y="489"/>
                    <a:pt x="0" y="899"/>
                    <a:pt x="264" y="1163"/>
                  </a:cubicBezTo>
                  <a:lnTo>
                    <a:pt x="283" y="1183"/>
                  </a:lnTo>
                  <a:lnTo>
                    <a:pt x="303" y="1202"/>
                  </a:lnTo>
                  <a:cubicBezTo>
                    <a:pt x="430" y="1329"/>
                    <a:pt x="606" y="1397"/>
                    <a:pt x="792" y="1397"/>
                  </a:cubicBezTo>
                  <a:cubicBezTo>
                    <a:pt x="977" y="1397"/>
                    <a:pt x="1153" y="1329"/>
                    <a:pt x="1280" y="1192"/>
                  </a:cubicBezTo>
                  <a:cubicBezTo>
                    <a:pt x="1534" y="919"/>
                    <a:pt x="1524" y="499"/>
                    <a:pt x="1270" y="244"/>
                  </a:cubicBezTo>
                  <a:lnTo>
                    <a:pt x="1251" y="225"/>
                  </a:lnTo>
                  <a:lnTo>
                    <a:pt x="1222" y="196"/>
                  </a:lnTo>
                  <a:cubicBezTo>
                    <a:pt x="1104" y="69"/>
                    <a:pt x="919" y="0"/>
                    <a:pt x="7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24"/>
            <p:cNvSpPr/>
            <p:nvPr/>
          </p:nvSpPr>
          <p:spPr>
            <a:xfrm>
              <a:off x="371785" y="6134497"/>
              <a:ext cx="117432" cy="123155"/>
            </a:xfrm>
            <a:custGeom>
              <a:avLst/>
              <a:gdLst/>
              <a:ahLst/>
              <a:cxnLst/>
              <a:rect l="l" t="t" r="r" b="b"/>
              <a:pathLst>
                <a:path w="1037" h="1066" extrusionOk="0">
                  <a:moveTo>
                    <a:pt x="519" y="1"/>
                  </a:moveTo>
                  <a:cubicBezTo>
                    <a:pt x="177" y="1"/>
                    <a:pt x="1" y="274"/>
                    <a:pt x="1" y="528"/>
                  </a:cubicBezTo>
                  <a:cubicBezTo>
                    <a:pt x="1" y="665"/>
                    <a:pt x="50" y="792"/>
                    <a:pt x="128" y="890"/>
                  </a:cubicBezTo>
                  <a:cubicBezTo>
                    <a:pt x="225" y="997"/>
                    <a:pt x="362" y="1066"/>
                    <a:pt x="519" y="1066"/>
                  </a:cubicBezTo>
                  <a:cubicBezTo>
                    <a:pt x="861" y="1066"/>
                    <a:pt x="1036" y="792"/>
                    <a:pt x="1036" y="528"/>
                  </a:cubicBezTo>
                  <a:cubicBezTo>
                    <a:pt x="1036" y="401"/>
                    <a:pt x="988" y="274"/>
                    <a:pt x="909" y="176"/>
                  </a:cubicBezTo>
                  <a:cubicBezTo>
                    <a:pt x="812" y="6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24"/>
            <p:cNvSpPr/>
            <p:nvPr/>
          </p:nvSpPr>
          <p:spPr>
            <a:xfrm>
              <a:off x="355252" y="6117630"/>
              <a:ext cx="150613" cy="157005"/>
            </a:xfrm>
            <a:custGeom>
              <a:avLst/>
              <a:gdLst/>
              <a:ahLst/>
              <a:cxnLst/>
              <a:rect l="l" t="t" r="r" b="b"/>
              <a:pathLst>
                <a:path w="1330" h="1359" extrusionOk="0">
                  <a:moveTo>
                    <a:pt x="665" y="303"/>
                  </a:moveTo>
                  <a:cubicBezTo>
                    <a:pt x="1153" y="303"/>
                    <a:pt x="1153" y="1055"/>
                    <a:pt x="665" y="1055"/>
                  </a:cubicBezTo>
                  <a:cubicBezTo>
                    <a:pt x="186" y="1055"/>
                    <a:pt x="186" y="303"/>
                    <a:pt x="665" y="303"/>
                  </a:cubicBezTo>
                  <a:close/>
                  <a:moveTo>
                    <a:pt x="665" y="0"/>
                  </a:moveTo>
                  <a:cubicBezTo>
                    <a:pt x="284" y="0"/>
                    <a:pt x="0" y="293"/>
                    <a:pt x="0" y="684"/>
                  </a:cubicBezTo>
                  <a:cubicBezTo>
                    <a:pt x="0" y="850"/>
                    <a:pt x="59" y="1016"/>
                    <a:pt x="166" y="1133"/>
                  </a:cubicBezTo>
                  <a:cubicBezTo>
                    <a:pt x="284" y="1280"/>
                    <a:pt x="469" y="1358"/>
                    <a:pt x="665" y="1358"/>
                  </a:cubicBezTo>
                  <a:cubicBezTo>
                    <a:pt x="1046" y="1358"/>
                    <a:pt x="1329" y="1065"/>
                    <a:pt x="1329" y="674"/>
                  </a:cubicBezTo>
                  <a:cubicBezTo>
                    <a:pt x="1329" y="508"/>
                    <a:pt x="1270" y="342"/>
                    <a:pt x="1173" y="225"/>
                  </a:cubicBezTo>
                  <a:cubicBezTo>
                    <a:pt x="1046" y="78"/>
                    <a:pt x="870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24"/>
            <p:cNvSpPr/>
            <p:nvPr/>
          </p:nvSpPr>
          <p:spPr>
            <a:xfrm>
              <a:off x="404966" y="6452898"/>
              <a:ext cx="117432" cy="122000"/>
            </a:xfrm>
            <a:custGeom>
              <a:avLst/>
              <a:gdLst/>
              <a:ahLst/>
              <a:cxnLst/>
              <a:rect l="l" t="t" r="r" b="b"/>
              <a:pathLst>
                <a:path w="1037" h="1056" extrusionOk="0">
                  <a:moveTo>
                    <a:pt x="519" y="0"/>
                  </a:moveTo>
                  <a:cubicBezTo>
                    <a:pt x="177" y="0"/>
                    <a:pt x="1" y="264"/>
                    <a:pt x="1" y="528"/>
                  </a:cubicBezTo>
                  <a:cubicBezTo>
                    <a:pt x="1" y="792"/>
                    <a:pt x="177" y="1055"/>
                    <a:pt x="519" y="1055"/>
                  </a:cubicBezTo>
                  <a:cubicBezTo>
                    <a:pt x="861" y="1055"/>
                    <a:pt x="1037" y="792"/>
                    <a:pt x="1037" y="528"/>
                  </a:cubicBezTo>
                  <a:cubicBezTo>
                    <a:pt x="1037" y="391"/>
                    <a:pt x="988" y="264"/>
                    <a:pt x="910" y="176"/>
                  </a:cubicBezTo>
                  <a:cubicBezTo>
                    <a:pt x="812" y="59"/>
                    <a:pt x="675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24"/>
            <p:cNvSpPr/>
            <p:nvPr/>
          </p:nvSpPr>
          <p:spPr>
            <a:xfrm>
              <a:off x="388432" y="6435915"/>
              <a:ext cx="150613" cy="157005"/>
            </a:xfrm>
            <a:custGeom>
              <a:avLst/>
              <a:gdLst/>
              <a:ahLst/>
              <a:cxnLst/>
              <a:rect l="l" t="t" r="r" b="b"/>
              <a:pathLst>
                <a:path w="1330" h="1359" extrusionOk="0">
                  <a:moveTo>
                    <a:pt x="665" y="303"/>
                  </a:moveTo>
                  <a:cubicBezTo>
                    <a:pt x="1144" y="303"/>
                    <a:pt x="1144" y="1056"/>
                    <a:pt x="665" y="1056"/>
                  </a:cubicBezTo>
                  <a:cubicBezTo>
                    <a:pt x="176" y="1056"/>
                    <a:pt x="186" y="303"/>
                    <a:pt x="665" y="303"/>
                  </a:cubicBezTo>
                  <a:close/>
                  <a:moveTo>
                    <a:pt x="665" y="1"/>
                  </a:moveTo>
                  <a:cubicBezTo>
                    <a:pt x="284" y="1"/>
                    <a:pt x="0" y="294"/>
                    <a:pt x="0" y="675"/>
                  </a:cubicBezTo>
                  <a:cubicBezTo>
                    <a:pt x="0" y="1066"/>
                    <a:pt x="284" y="1359"/>
                    <a:pt x="665" y="1359"/>
                  </a:cubicBezTo>
                  <a:cubicBezTo>
                    <a:pt x="860" y="1359"/>
                    <a:pt x="1046" y="1281"/>
                    <a:pt x="1163" y="1134"/>
                  </a:cubicBezTo>
                  <a:cubicBezTo>
                    <a:pt x="1271" y="1007"/>
                    <a:pt x="1329" y="851"/>
                    <a:pt x="1329" y="675"/>
                  </a:cubicBezTo>
                  <a:cubicBezTo>
                    <a:pt x="1329" y="294"/>
                    <a:pt x="1046" y="1"/>
                    <a:pt x="6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4"/>
            <p:cNvSpPr/>
            <p:nvPr/>
          </p:nvSpPr>
          <p:spPr>
            <a:xfrm>
              <a:off x="389565" y="6728322"/>
              <a:ext cx="125133" cy="126505"/>
            </a:xfrm>
            <a:custGeom>
              <a:avLst/>
              <a:gdLst/>
              <a:ahLst/>
              <a:cxnLst/>
              <a:rect l="l" t="t" r="r" b="b"/>
              <a:pathLst>
                <a:path w="1105" h="1095" extrusionOk="0">
                  <a:moveTo>
                    <a:pt x="567" y="0"/>
                  </a:moveTo>
                  <a:cubicBezTo>
                    <a:pt x="430" y="0"/>
                    <a:pt x="293" y="49"/>
                    <a:pt x="195" y="147"/>
                  </a:cubicBezTo>
                  <a:lnTo>
                    <a:pt x="156" y="196"/>
                  </a:lnTo>
                  <a:cubicBezTo>
                    <a:pt x="59" y="293"/>
                    <a:pt x="0" y="440"/>
                    <a:pt x="0" y="587"/>
                  </a:cubicBezTo>
                  <a:cubicBezTo>
                    <a:pt x="10" y="723"/>
                    <a:pt x="59" y="850"/>
                    <a:pt x="156" y="948"/>
                  </a:cubicBezTo>
                  <a:cubicBezTo>
                    <a:pt x="264" y="1036"/>
                    <a:pt x="401" y="1095"/>
                    <a:pt x="537" y="1095"/>
                  </a:cubicBezTo>
                  <a:cubicBezTo>
                    <a:pt x="674" y="1095"/>
                    <a:pt x="801" y="1036"/>
                    <a:pt x="899" y="938"/>
                  </a:cubicBezTo>
                  <a:lnTo>
                    <a:pt x="948" y="899"/>
                  </a:lnTo>
                  <a:cubicBezTo>
                    <a:pt x="1046" y="801"/>
                    <a:pt x="1104" y="655"/>
                    <a:pt x="1094" y="508"/>
                  </a:cubicBezTo>
                  <a:cubicBezTo>
                    <a:pt x="1094" y="362"/>
                    <a:pt x="1036" y="235"/>
                    <a:pt x="938" y="147"/>
                  </a:cubicBezTo>
                  <a:cubicBezTo>
                    <a:pt x="840" y="49"/>
                    <a:pt x="704" y="0"/>
                    <a:pt x="5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24"/>
            <p:cNvSpPr/>
            <p:nvPr/>
          </p:nvSpPr>
          <p:spPr>
            <a:xfrm>
              <a:off x="371785" y="6710184"/>
              <a:ext cx="159445" cy="161626"/>
            </a:xfrm>
            <a:custGeom>
              <a:avLst/>
              <a:gdLst/>
              <a:ahLst/>
              <a:cxnLst/>
              <a:rect l="l" t="t" r="r" b="b"/>
              <a:pathLst>
                <a:path w="1408" h="1399" extrusionOk="0">
                  <a:moveTo>
                    <a:pt x="724" y="314"/>
                  </a:moveTo>
                  <a:cubicBezTo>
                    <a:pt x="822" y="314"/>
                    <a:pt x="919" y="343"/>
                    <a:pt x="997" y="421"/>
                  </a:cubicBezTo>
                  <a:cubicBezTo>
                    <a:pt x="1144" y="558"/>
                    <a:pt x="1134" y="812"/>
                    <a:pt x="997" y="949"/>
                  </a:cubicBezTo>
                  <a:lnTo>
                    <a:pt x="949" y="988"/>
                  </a:lnTo>
                  <a:cubicBezTo>
                    <a:pt x="880" y="1066"/>
                    <a:pt x="782" y="1095"/>
                    <a:pt x="694" y="1095"/>
                  </a:cubicBezTo>
                  <a:cubicBezTo>
                    <a:pt x="597" y="1095"/>
                    <a:pt x="499" y="1056"/>
                    <a:pt x="421" y="988"/>
                  </a:cubicBezTo>
                  <a:cubicBezTo>
                    <a:pt x="274" y="851"/>
                    <a:pt x="284" y="597"/>
                    <a:pt x="421" y="460"/>
                  </a:cubicBezTo>
                  <a:lnTo>
                    <a:pt x="460" y="421"/>
                  </a:lnTo>
                  <a:cubicBezTo>
                    <a:pt x="538" y="343"/>
                    <a:pt x="626" y="314"/>
                    <a:pt x="724" y="314"/>
                  </a:cubicBezTo>
                  <a:close/>
                  <a:moveTo>
                    <a:pt x="724" y="1"/>
                  </a:moveTo>
                  <a:cubicBezTo>
                    <a:pt x="538" y="1"/>
                    <a:pt x="372" y="69"/>
                    <a:pt x="245" y="196"/>
                  </a:cubicBezTo>
                  <a:lnTo>
                    <a:pt x="206" y="245"/>
                  </a:lnTo>
                  <a:cubicBezTo>
                    <a:pt x="79" y="372"/>
                    <a:pt x="1" y="558"/>
                    <a:pt x="11" y="744"/>
                  </a:cubicBezTo>
                  <a:cubicBezTo>
                    <a:pt x="11" y="929"/>
                    <a:pt x="89" y="1095"/>
                    <a:pt x="216" y="1213"/>
                  </a:cubicBezTo>
                  <a:cubicBezTo>
                    <a:pt x="343" y="1330"/>
                    <a:pt x="519" y="1398"/>
                    <a:pt x="694" y="1398"/>
                  </a:cubicBezTo>
                  <a:cubicBezTo>
                    <a:pt x="870" y="1398"/>
                    <a:pt x="1036" y="1330"/>
                    <a:pt x="1164" y="1203"/>
                  </a:cubicBezTo>
                  <a:lnTo>
                    <a:pt x="1173" y="1193"/>
                  </a:lnTo>
                  <a:lnTo>
                    <a:pt x="1212" y="1164"/>
                  </a:lnTo>
                  <a:cubicBezTo>
                    <a:pt x="1339" y="1037"/>
                    <a:pt x="1408" y="851"/>
                    <a:pt x="1408" y="665"/>
                  </a:cubicBezTo>
                  <a:cubicBezTo>
                    <a:pt x="1398" y="480"/>
                    <a:pt x="1330" y="314"/>
                    <a:pt x="1203" y="196"/>
                  </a:cubicBezTo>
                  <a:cubicBezTo>
                    <a:pt x="1066" y="69"/>
                    <a:pt x="900" y="1"/>
                    <a:pt x="7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24"/>
            <p:cNvSpPr/>
            <p:nvPr/>
          </p:nvSpPr>
          <p:spPr>
            <a:xfrm>
              <a:off x="371785" y="2212824"/>
              <a:ext cx="155029" cy="162666"/>
            </a:xfrm>
            <a:custGeom>
              <a:avLst/>
              <a:gdLst/>
              <a:ahLst/>
              <a:cxnLst/>
              <a:rect l="l" t="t" r="r" b="b"/>
              <a:pathLst>
                <a:path w="1369" h="1408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84"/>
                  </a:cubicBezTo>
                  <a:lnTo>
                    <a:pt x="1066" y="724"/>
                  </a:lnTo>
                  <a:cubicBezTo>
                    <a:pt x="106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80" y="1095"/>
                    <a:pt x="313" y="909"/>
                    <a:pt x="313" y="724"/>
                  </a:cubicBezTo>
                  <a:lnTo>
                    <a:pt x="313" y="68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13" y="1408"/>
                    <a:pt x="675" y="1408"/>
                  </a:cubicBezTo>
                  <a:lnTo>
                    <a:pt x="704" y="1408"/>
                  </a:lnTo>
                  <a:cubicBezTo>
                    <a:pt x="1076" y="1388"/>
                    <a:pt x="1369" y="1085"/>
                    <a:pt x="1369" y="724"/>
                  </a:cubicBezTo>
                  <a:lnTo>
                    <a:pt x="1369" y="684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24"/>
            <p:cNvSpPr/>
            <p:nvPr/>
          </p:nvSpPr>
          <p:spPr>
            <a:xfrm>
              <a:off x="414931" y="2562765"/>
              <a:ext cx="116300" cy="122000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19" y="1"/>
                  </a:moveTo>
                  <a:cubicBezTo>
                    <a:pt x="177" y="1"/>
                    <a:pt x="1" y="264"/>
                    <a:pt x="1" y="528"/>
                  </a:cubicBezTo>
                  <a:cubicBezTo>
                    <a:pt x="1" y="665"/>
                    <a:pt x="40" y="792"/>
                    <a:pt x="128" y="89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1"/>
                    <a:pt x="988" y="264"/>
                    <a:pt x="900" y="176"/>
                  </a:cubicBezTo>
                  <a:cubicBezTo>
                    <a:pt x="812" y="59"/>
                    <a:pt x="66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24"/>
            <p:cNvSpPr/>
            <p:nvPr/>
          </p:nvSpPr>
          <p:spPr>
            <a:xfrm>
              <a:off x="397265" y="2545782"/>
              <a:ext cx="151745" cy="157121"/>
            </a:xfrm>
            <a:custGeom>
              <a:avLst/>
              <a:gdLst/>
              <a:ahLst/>
              <a:cxnLst/>
              <a:rect l="l" t="t" r="r" b="b"/>
              <a:pathLst>
                <a:path w="1340" h="1360" extrusionOk="0">
                  <a:moveTo>
                    <a:pt x="675" y="304"/>
                  </a:moveTo>
                  <a:cubicBezTo>
                    <a:pt x="1153" y="304"/>
                    <a:pt x="1153" y="1056"/>
                    <a:pt x="675" y="1056"/>
                  </a:cubicBezTo>
                  <a:cubicBezTo>
                    <a:pt x="186" y="1056"/>
                    <a:pt x="186" y="304"/>
                    <a:pt x="675" y="304"/>
                  </a:cubicBezTo>
                  <a:close/>
                  <a:moveTo>
                    <a:pt x="675" y="1"/>
                  </a:moveTo>
                  <a:cubicBezTo>
                    <a:pt x="294" y="1"/>
                    <a:pt x="0" y="294"/>
                    <a:pt x="0" y="675"/>
                  </a:cubicBezTo>
                  <a:cubicBezTo>
                    <a:pt x="0" y="851"/>
                    <a:pt x="59" y="1017"/>
                    <a:pt x="167" y="1134"/>
                  </a:cubicBezTo>
                  <a:cubicBezTo>
                    <a:pt x="294" y="1281"/>
                    <a:pt x="469" y="1359"/>
                    <a:pt x="675" y="1359"/>
                  </a:cubicBezTo>
                  <a:cubicBezTo>
                    <a:pt x="870" y="1359"/>
                    <a:pt x="1046" y="1281"/>
                    <a:pt x="1173" y="1134"/>
                  </a:cubicBezTo>
                  <a:cubicBezTo>
                    <a:pt x="1281" y="1017"/>
                    <a:pt x="1339" y="851"/>
                    <a:pt x="1339" y="675"/>
                  </a:cubicBezTo>
                  <a:cubicBezTo>
                    <a:pt x="1339" y="294"/>
                    <a:pt x="1046" y="1"/>
                    <a:pt x="6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24"/>
            <p:cNvSpPr/>
            <p:nvPr/>
          </p:nvSpPr>
          <p:spPr>
            <a:xfrm>
              <a:off x="389565" y="7060125"/>
              <a:ext cx="119584" cy="127776"/>
            </a:xfrm>
            <a:custGeom>
              <a:avLst/>
              <a:gdLst/>
              <a:ahLst/>
              <a:cxnLst/>
              <a:rect l="l" t="t" r="r" b="b"/>
              <a:pathLst>
                <a:path w="1056" h="1106" extrusionOk="0">
                  <a:moveTo>
                    <a:pt x="518" y="1"/>
                  </a:moveTo>
                  <a:cubicBezTo>
                    <a:pt x="235" y="11"/>
                    <a:pt x="0" y="245"/>
                    <a:pt x="0" y="529"/>
                  </a:cubicBezTo>
                  <a:lnTo>
                    <a:pt x="0" y="577"/>
                  </a:lnTo>
                  <a:cubicBezTo>
                    <a:pt x="0" y="851"/>
                    <a:pt x="244" y="1105"/>
                    <a:pt x="518" y="1105"/>
                  </a:cubicBezTo>
                  <a:lnTo>
                    <a:pt x="537" y="1105"/>
                  </a:lnTo>
                  <a:cubicBezTo>
                    <a:pt x="831" y="1086"/>
                    <a:pt x="1055" y="861"/>
                    <a:pt x="1055" y="577"/>
                  </a:cubicBezTo>
                  <a:lnTo>
                    <a:pt x="1055" y="529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24"/>
            <p:cNvSpPr/>
            <p:nvPr/>
          </p:nvSpPr>
          <p:spPr>
            <a:xfrm>
              <a:off x="371785" y="7043258"/>
              <a:ext cx="155029" cy="161511"/>
            </a:xfrm>
            <a:custGeom>
              <a:avLst/>
              <a:gdLst/>
              <a:ahLst/>
              <a:cxnLst/>
              <a:rect l="l" t="t" r="r" b="b"/>
              <a:pathLst>
                <a:path w="1369" h="1398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75"/>
                  </a:cubicBezTo>
                  <a:lnTo>
                    <a:pt x="1066" y="723"/>
                  </a:lnTo>
                  <a:cubicBezTo>
                    <a:pt x="106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80" y="1095"/>
                    <a:pt x="313" y="909"/>
                    <a:pt x="313" y="714"/>
                  </a:cubicBezTo>
                  <a:lnTo>
                    <a:pt x="313" y="675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10"/>
                    <a:pt x="1" y="313"/>
                    <a:pt x="1" y="675"/>
                  </a:cubicBezTo>
                  <a:lnTo>
                    <a:pt x="1" y="723"/>
                  </a:lnTo>
                  <a:cubicBezTo>
                    <a:pt x="1" y="1085"/>
                    <a:pt x="313" y="1398"/>
                    <a:pt x="675" y="1398"/>
                  </a:cubicBezTo>
                  <a:lnTo>
                    <a:pt x="704" y="1398"/>
                  </a:lnTo>
                  <a:cubicBezTo>
                    <a:pt x="1076" y="1378"/>
                    <a:pt x="1369" y="1085"/>
                    <a:pt x="1369" y="723"/>
                  </a:cubicBezTo>
                  <a:lnTo>
                    <a:pt x="1369" y="675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7" name="Google Shape;1147;p24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1148" name="Google Shape;1148;p24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4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24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24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4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53" name="Google Shape;1153;p24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1154" name="Google Shape;1154;p24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5" name="Google Shape;1155;p24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6" name="Google Shape;1156;p24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7" name="Google Shape;1157;p24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8" name="Google Shape;1158;p24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59" name="Google Shape;1159;p24"/>
          <p:cNvSpPr txBox="1">
            <a:spLocks noGrp="1"/>
          </p:cNvSpPr>
          <p:nvPr>
            <p:ph type="ctrTitle"/>
          </p:nvPr>
        </p:nvSpPr>
        <p:spPr>
          <a:xfrm>
            <a:off x="1517250" y="734925"/>
            <a:ext cx="61095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grpSp>
        <p:nvGrpSpPr>
          <p:cNvPr id="1160" name="Google Shape;1160;p24"/>
          <p:cNvGrpSpPr/>
          <p:nvPr/>
        </p:nvGrpSpPr>
        <p:grpSpPr>
          <a:xfrm rot="-10796165">
            <a:off x="-1086441" y="215735"/>
            <a:ext cx="1977578" cy="511054"/>
            <a:chOff x="7341938" y="3315545"/>
            <a:chExt cx="2205886" cy="570055"/>
          </a:xfrm>
        </p:grpSpPr>
        <p:sp>
          <p:nvSpPr>
            <p:cNvPr id="1161" name="Google Shape;1161;p24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24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24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24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4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6" name="Google Shape;1166;p24"/>
          <p:cNvGrpSpPr/>
          <p:nvPr/>
        </p:nvGrpSpPr>
        <p:grpSpPr>
          <a:xfrm rot="-10796165">
            <a:off x="-951180" y="1547191"/>
            <a:ext cx="1842350" cy="479566"/>
            <a:chOff x="7492775" y="1865413"/>
            <a:chExt cx="2055046" cy="534931"/>
          </a:xfrm>
        </p:grpSpPr>
        <p:sp>
          <p:nvSpPr>
            <p:cNvPr id="1167" name="Google Shape;1167;p24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24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24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24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24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2" name="Google Shape;1172;p24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1173" name="Google Shape;1173;p24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24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24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24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24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8" name="Google Shape;1178;p24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1179" name="Google Shape;1179;p24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4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24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24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24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4" name="Google Shape;1184;p24"/>
          <p:cNvGrpSpPr/>
          <p:nvPr/>
        </p:nvGrpSpPr>
        <p:grpSpPr>
          <a:xfrm rot="-10796165">
            <a:off x="-603637" y="896494"/>
            <a:ext cx="1863682" cy="480883"/>
            <a:chOff x="7622176" y="2589750"/>
            <a:chExt cx="2078841" cy="536400"/>
          </a:xfrm>
        </p:grpSpPr>
        <p:sp>
          <p:nvSpPr>
            <p:cNvPr id="1185" name="Google Shape;1185;p24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24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4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20"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9" name="Google Shape;1189;p25"/>
          <p:cNvGrpSpPr/>
          <p:nvPr/>
        </p:nvGrpSpPr>
        <p:grpSpPr>
          <a:xfrm>
            <a:off x="1419025" y="1711900"/>
            <a:ext cx="5944729" cy="3182377"/>
            <a:chOff x="229112" y="1914755"/>
            <a:chExt cx="10094633" cy="5034611"/>
          </a:xfrm>
        </p:grpSpPr>
        <p:sp>
          <p:nvSpPr>
            <p:cNvPr id="1190" name="Google Shape;1190;p25"/>
            <p:cNvSpPr/>
            <p:nvPr/>
          </p:nvSpPr>
          <p:spPr>
            <a:xfrm>
              <a:off x="229112" y="1914755"/>
              <a:ext cx="10094633" cy="5034611"/>
            </a:xfrm>
            <a:custGeom>
              <a:avLst/>
              <a:gdLst/>
              <a:ahLst/>
              <a:cxnLst/>
              <a:rect l="l" t="t" r="r" b="b"/>
              <a:pathLst>
                <a:path w="79929" h="48200" extrusionOk="0">
                  <a:moveTo>
                    <a:pt x="0" y="1"/>
                  </a:moveTo>
                  <a:lnTo>
                    <a:pt x="127" y="48173"/>
                  </a:lnTo>
                  <a:cubicBezTo>
                    <a:pt x="1587" y="48191"/>
                    <a:pt x="3887" y="48200"/>
                    <a:pt x="6793" y="48200"/>
                  </a:cubicBezTo>
                  <a:cubicBezTo>
                    <a:pt x="24827" y="48200"/>
                    <a:pt x="66211" y="47840"/>
                    <a:pt x="75190" y="46864"/>
                  </a:cubicBezTo>
                  <a:cubicBezTo>
                    <a:pt x="76812" y="46688"/>
                    <a:pt x="78209" y="46785"/>
                    <a:pt x="79089" y="45779"/>
                  </a:cubicBezTo>
                  <a:cubicBezTo>
                    <a:pt x="79929" y="44812"/>
                    <a:pt x="79558" y="40200"/>
                    <a:pt x="79567" y="38949"/>
                  </a:cubicBezTo>
                  <a:cubicBezTo>
                    <a:pt x="79636" y="27292"/>
                    <a:pt x="79265" y="14951"/>
                    <a:pt x="78453" y="3323"/>
                  </a:cubicBezTo>
                  <a:cubicBezTo>
                    <a:pt x="78395" y="2395"/>
                    <a:pt x="78258" y="1349"/>
                    <a:pt x="77457" y="802"/>
                  </a:cubicBezTo>
                  <a:cubicBezTo>
                    <a:pt x="76919" y="431"/>
                    <a:pt x="76206" y="401"/>
                    <a:pt x="75532" y="382"/>
                  </a:cubicBezTo>
                  <a:cubicBezTo>
                    <a:pt x="64891" y="118"/>
                    <a:pt x="10651" y="79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dk1"/>
              </a:solidFill>
              <a:prstDash val="solid"/>
              <a:miter lim="977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25"/>
            <p:cNvSpPr/>
            <p:nvPr/>
          </p:nvSpPr>
          <p:spPr>
            <a:xfrm>
              <a:off x="375183" y="2852861"/>
              <a:ext cx="125133" cy="126621"/>
            </a:xfrm>
            <a:custGeom>
              <a:avLst/>
              <a:gdLst/>
              <a:ahLst/>
              <a:cxnLst/>
              <a:rect l="l" t="t" r="r" b="b"/>
              <a:pathLst>
                <a:path w="1105" h="1096" extrusionOk="0">
                  <a:moveTo>
                    <a:pt x="567" y="1"/>
                  </a:moveTo>
                  <a:cubicBezTo>
                    <a:pt x="430" y="1"/>
                    <a:pt x="293" y="50"/>
                    <a:pt x="195" y="147"/>
                  </a:cubicBezTo>
                  <a:lnTo>
                    <a:pt x="156" y="196"/>
                  </a:lnTo>
                  <a:cubicBezTo>
                    <a:pt x="59" y="294"/>
                    <a:pt x="0" y="431"/>
                    <a:pt x="0" y="587"/>
                  </a:cubicBezTo>
                  <a:cubicBezTo>
                    <a:pt x="10" y="724"/>
                    <a:pt x="59" y="851"/>
                    <a:pt x="166" y="939"/>
                  </a:cubicBezTo>
                  <a:cubicBezTo>
                    <a:pt x="264" y="1036"/>
                    <a:pt x="401" y="1095"/>
                    <a:pt x="537" y="1095"/>
                  </a:cubicBezTo>
                  <a:cubicBezTo>
                    <a:pt x="674" y="1095"/>
                    <a:pt x="811" y="1036"/>
                    <a:pt x="899" y="939"/>
                  </a:cubicBezTo>
                  <a:lnTo>
                    <a:pt x="948" y="900"/>
                  </a:lnTo>
                  <a:cubicBezTo>
                    <a:pt x="1046" y="792"/>
                    <a:pt x="1104" y="655"/>
                    <a:pt x="1094" y="509"/>
                  </a:cubicBezTo>
                  <a:cubicBezTo>
                    <a:pt x="1094" y="362"/>
                    <a:pt x="1036" y="235"/>
                    <a:pt x="938" y="147"/>
                  </a:cubicBezTo>
                  <a:cubicBezTo>
                    <a:pt x="840" y="50"/>
                    <a:pt x="704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25"/>
            <p:cNvSpPr/>
            <p:nvPr/>
          </p:nvSpPr>
          <p:spPr>
            <a:xfrm>
              <a:off x="358536" y="2834838"/>
              <a:ext cx="158313" cy="161511"/>
            </a:xfrm>
            <a:custGeom>
              <a:avLst/>
              <a:gdLst/>
              <a:ahLst/>
              <a:cxnLst/>
              <a:rect l="l" t="t" r="r" b="b"/>
              <a:pathLst>
                <a:path w="1398" h="1398" extrusionOk="0">
                  <a:moveTo>
                    <a:pt x="714" y="303"/>
                  </a:moveTo>
                  <a:cubicBezTo>
                    <a:pt x="811" y="303"/>
                    <a:pt x="909" y="342"/>
                    <a:pt x="987" y="411"/>
                  </a:cubicBezTo>
                  <a:cubicBezTo>
                    <a:pt x="1134" y="548"/>
                    <a:pt x="1124" y="811"/>
                    <a:pt x="987" y="948"/>
                  </a:cubicBezTo>
                  <a:lnTo>
                    <a:pt x="948" y="987"/>
                  </a:lnTo>
                  <a:cubicBezTo>
                    <a:pt x="870" y="1065"/>
                    <a:pt x="772" y="1095"/>
                    <a:pt x="684" y="1095"/>
                  </a:cubicBezTo>
                  <a:cubicBezTo>
                    <a:pt x="587" y="1095"/>
                    <a:pt x="489" y="1056"/>
                    <a:pt x="411" y="987"/>
                  </a:cubicBezTo>
                  <a:cubicBezTo>
                    <a:pt x="264" y="850"/>
                    <a:pt x="274" y="596"/>
                    <a:pt x="411" y="460"/>
                  </a:cubicBezTo>
                  <a:lnTo>
                    <a:pt x="450" y="411"/>
                  </a:lnTo>
                  <a:cubicBezTo>
                    <a:pt x="528" y="342"/>
                    <a:pt x="616" y="303"/>
                    <a:pt x="714" y="303"/>
                  </a:cubicBezTo>
                  <a:close/>
                  <a:moveTo>
                    <a:pt x="714" y="0"/>
                  </a:moveTo>
                  <a:cubicBezTo>
                    <a:pt x="538" y="0"/>
                    <a:pt x="362" y="69"/>
                    <a:pt x="235" y="196"/>
                  </a:cubicBezTo>
                  <a:lnTo>
                    <a:pt x="196" y="245"/>
                  </a:lnTo>
                  <a:cubicBezTo>
                    <a:pt x="69" y="372"/>
                    <a:pt x="0" y="557"/>
                    <a:pt x="0" y="743"/>
                  </a:cubicBezTo>
                  <a:cubicBezTo>
                    <a:pt x="0" y="929"/>
                    <a:pt x="79" y="1095"/>
                    <a:pt x="206" y="1212"/>
                  </a:cubicBezTo>
                  <a:cubicBezTo>
                    <a:pt x="342" y="1329"/>
                    <a:pt x="509" y="1398"/>
                    <a:pt x="684" y="1398"/>
                  </a:cubicBezTo>
                  <a:cubicBezTo>
                    <a:pt x="860" y="1398"/>
                    <a:pt x="1036" y="1329"/>
                    <a:pt x="1153" y="1202"/>
                  </a:cubicBezTo>
                  <a:lnTo>
                    <a:pt x="1163" y="1192"/>
                  </a:lnTo>
                  <a:lnTo>
                    <a:pt x="1202" y="1163"/>
                  </a:lnTo>
                  <a:cubicBezTo>
                    <a:pt x="1329" y="1036"/>
                    <a:pt x="1398" y="850"/>
                    <a:pt x="1398" y="655"/>
                  </a:cubicBezTo>
                  <a:cubicBezTo>
                    <a:pt x="1398" y="479"/>
                    <a:pt x="1320" y="313"/>
                    <a:pt x="1193" y="186"/>
                  </a:cubicBezTo>
                  <a:cubicBezTo>
                    <a:pt x="1056" y="69"/>
                    <a:pt x="890" y="0"/>
                    <a:pt x="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25"/>
            <p:cNvSpPr/>
            <p:nvPr/>
          </p:nvSpPr>
          <p:spPr>
            <a:xfrm>
              <a:off x="403946" y="3256986"/>
              <a:ext cx="119584" cy="127661"/>
            </a:xfrm>
            <a:custGeom>
              <a:avLst/>
              <a:gdLst/>
              <a:ahLst/>
              <a:cxnLst/>
              <a:rect l="l" t="t" r="r" b="b"/>
              <a:pathLst>
                <a:path w="1056" h="1105" extrusionOk="0">
                  <a:moveTo>
                    <a:pt x="518" y="1"/>
                  </a:moveTo>
                  <a:cubicBezTo>
                    <a:pt x="22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4" y="1105"/>
                    <a:pt x="518" y="1105"/>
                  </a:cubicBezTo>
                  <a:lnTo>
                    <a:pt x="538" y="1105"/>
                  </a:lnTo>
                  <a:cubicBezTo>
                    <a:pt x="831" y="1085"/>
                    <a:pt x="1055" y="861"/>
                    <a:pt x="1055" y="577"/>
                  </a:cubicBezTo>
                  <a:lnTo>
                    <a:pt x="1055" y="528"/>
                  </a:lnTo>
                  <a:cubicBezTo>
                    <a:pt x="1055" y="245"/>
                    <a:pt x="811" y="1"/>
                    <a:pt x="5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25"/>
            <p:cNvSpPr/>
            <p:nvPr/>
          </p:nvSpPr>
          <p:spPr>
            <a:xfrm>
              <a:off x="386167" y="3240118"/>
              <a:ext cx="155029" cy="161511"/>
            </a:xfrm>
            <a:custGeom>
              <a:avLst/>
              <a:gdLst/>
              <a:ahLst/>
              <a:cxnLst/>
              <a:rect l="l" t="t" r="r" b="b"/>
              <a:pathLst>
                <a:path w="1369" h="1398" extrusionOk="0">
                  <a:moveTo>
                    <a:pt x="695" y="303"/>
                  </a:moveTo>
                  <a:cubicBezTo>
                    <a:pt x="900" y="303"/>
                    <a:pt x="1056" y="489"/>
                    <a:pt x="1056" y="674"/>
                  </a:cubicBezTo>
                  <a:lnTo>
                    <a:pt x="1056" y="723"/>
                  </a:lnTo>
                  <a:cubicBezTo>
                    <a:pt x="105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70" y="1095"/>
                    <a:pt x="313" y="909"/>
                    <a:pt x="313" y="714"/>
                  </a:cubicBezTo>
                  <a:lnTo>
                    <a:pt x="313" y="67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10"/>
                    <a:pt x="1" y="313"/>
                    <a:pt x="1" y="674"/>
                  </a:cubicBezTo>
                  <a:lnTo>
                    <a:pt x="1" y="723"/>
                  </a:lnTo>
                  <a:cubicBezTo>
                    <a:pt x="1" y="1085"/>
                    <a:pt x="313" y="1398"/>
                    <a:pt x="675" y="1398"/>
                  </a:cubicBezTo>
                  <a:lnTo>
                    <a:pt x="695" y="1398"/>
                  </a:lnTo>
                  <a:cubicBezTo>
                    <a:pt x="1076" y="1378"/>
                    <a:pt x="1369" y="1085"/>
                    <a:pt x="1369" y="723"/>
                  </a:cubicBezTo>
                  <a:lnTo>
                    <a:pt x="1369" y="674"/>
                  </a:lnTo>
                  <a:cubicBezTo>
                    <a:pt x="1369" y="303"/>
                    <a:pt x="1056" y="0"/>
                    <a:pt x="6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25"/>
            <p:cNvSpPr/>
            <p:nvPr/>
          </p:nvSpPr>
          <p:spPr>
            <a:xfrm>
              <a:off x="400549" y="3676938"/>
              <a:ext cx="116300" cy="122000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19" y="1"/>
                  </a:moveTo>
                  <a:cubicBezTo>
                    <a:pt x="177" y="1"/>
                    <a:pt x="1" y="265"/>
                    <a:pt x="1" y="528"/>
                  </a:cubicBezTo>
                  <a:cubicBezTo>
                    <a:pt x="1" y="665"/>
                    <a:pt x="50" y="792"/>
                    <a:pt x="128" y="88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2"/>
                    <a:pt x="988" y="265"/>
                    <a:pt x="900" y="167"/>
                  </a:cubicBezTo>
                  <a:cubicBezTo>
                    <a:pt x="812" y="5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25"/>
            <p:cNvSpPr/>
            <p:nvPr/>
          </p:nvSpPr>
          <p:spPr>
            <a:xfrm>
              <a:off x="382883" y="3658915"/>
              <a:ext cx="151745" cy="157005"/>
            </a:xfrm>
            <a:custGeom>
              <a:avLst/>
              <a:gdLst/>
              <a:ahLst/>
              <a:cxnLst/>
              <a:rect l="l" t="t" r="r" b="b"/>
              <a:pathLst>
                <a:path w="1340" h="1359" extrusionOk="0">
                  <a:moveTo>
                    <a:pt x="675" y="303"/>
                  </a:moveTo>
                  <a:cubicBezTo>
                    <a:pt x="1153" y="303"/>
                    <a:pt x="1153" y="1056"/>
                    <a:pt x="675" y="1056"/>
                  </a:cubicBezTo>
                  <a:cubicBezTo>
                    <a:pt x="186" y="1056"/>
                    <a:pt x="186" y="303"/>
                    <a:pt x="675" y="303"/>
                  </a:cubicBezTo>
                  <a:close/>
                  <a:moveTo>
                    <a:pt x="675" y="0"/>
                  </a:moveTo>
                  <a:cubicBezTo>
                    <a:pt x="294" y="0"/>
                    <a:pt x="0" y="293"/>
                    <a:pt x="0" y="684"/>
                  </a:cubicBezTo>
                  <a:cubicBezTo>
                    <a:pt x="0" y="850"/>
                    <a:pt x="59" y="1017"/>
                    <a:pt x="167" y="1144"/>
                  </a:cubicBezTo>
                  <a:cubicBezTo>
                    <a:pt x="294" y="1280"/>
                    <a:pt x="469" y="1359"/>
                    <a:pt x="675" y="1359"/>
                  </a:cubicBezTo>
                  <a:cubicBezTo>
                    <a:pt x="1056" y="1359"/>
                    <a:pt x="1339" y="1065"/>
                    <a:pt x="1339" y="684"/>
                  </a:cubicBezTo>
                  <a:cubicBezTo>
                    <a:pt x="1339" y="293"/>
                    <a:pt x="1056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5"/>
            <p:cNvSpPr/>
            <p:nvPr/>
          </p:nvSpPr>
          <p:spPr>
            <a:xfrm>
              <a:off x="389565" y="4019023"/>
              <a:ext cx="119584" cy="132166"/>
            </a:xfrm>
            <a:custGeom>
              <a:avLst/>
              <a:gdLst/>
              <a:ahLst/>
              <a:cxnLst/>
              <a:rect l="l" t="t" r="r" b="b"/>
              <a:pathLst>
                <a:path w="1056" h="1144" extrusionOk="0">
                  <a:moveTo>
                    <a:pt x="518" y="0"/>
                  </a:moveTo>
                  <a:cubicBezTo>
                    <a:pt x="235" y="10"/>
                    <a:pt x="0" y="245"/>
                    <a:pt x="0" y="528"/>
                  </a:cubicBezTo>
                  <a:lnTo>
                    <a:pt x="0" y="606"/>
                  </a:lnTo>
                  <a:cubicBezTo>
                    <a:pt x="0" y="890"/>
                    <a:pt x="244" y="1144"/>
                    <a:pt x="518" y="1144"/>
                  </a:cubicBezTo>
                  <a:lnTo>
                    <a:pt x="537" y="1144"/>
                  </a:lnTo>
                  <a:cubicBezTo>
                    <a:pt x="831" y="1124"/>
                    <a:pt x="1055" y="899"/>
                    <a:pt x="1055" y="616"/>
                  </a:cubicBezTo>
                  <a:lnTo>
                    <a:pt x="1055" y="528"/>
                  </a:lnTo>
                  <a:cubicBezTo>
                    <a:pt x="1055" y="245"/>
                    <a:pt x="821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5"/>
            <p:cNvSpPr/>
            <p:nvPr/>
          </p:nvSpPr>
          <p:spPr>
            <a:xfrm>
              <a:off x="371785" y="4001000"/>
              <a:ext cx="155029" cy="167172"/>
            </a:xfrm>
            <a:custGeom>
              <a:avLst/>
              <a:gdLst/>
              <a:ahLst/>
              <a:cxnLst/>
              <a:rect l="l" t="t" r="r" b="b"/>
              <a:pathLst>
                <a:path w="1369" h="1447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84"/>
                  </a:cubicBezTo>
                  <a:lnTo>
                    <a:pt x="1066" y="762"/>
                  </a:lnTo>
                  <a:cubicBezTo>
                    <a:pt x="1066" y="977"/>
                    <a:pt x="890" y="1133"/>
                    <a:pt x="685" y="1143"/>
                  </a:cubicBezTo>
                  <a:lnTo>
                    <a:pt x="675" y="1143"/>
                  </a:lnTo>
                  <a:cubicBezTo>
                    <a:pt x="480" y="1143"/>
                    <a:pt x="313" y="958"/>
                    <a:pt x="313" y="762"/>
                  </a:cubicBezTo>
                  <a:lnTo>
                    <a:pt x="313" y="68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20"/>
                    <a:pt x="1" y="322"/>
                    <a:pt x="1" y="684"/>
                  </a:cubicBezTo>
                  <a:lnTo>
                    <a:pt x="1" y="762"/>
                  </a:lnTo>
                  <a:cubicBezTo>
                    <a:pt x="1" y="1133"/>
                    <a:pt x="313" y="1446"/>
                    <a:pt x="675" y="1446"/>
                  </a:cubicBezTo>
                  <a:lnTo>
                    <a:pt x="704" y="1446"/>
                  </a:lnTo>
                  <a:cubicBezTo>
                    <a:pt x="1076" y="1427"/>
                    <a:pt x="1369" y="1133"/>
                    <a:pt x="1369" y="762"/>
                  </a:cubicBezTo>
                  <a:lnTo>
                    <a:pt x="1369" y="684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5"/>
            <p:cNvSpPr/>
            <p:nvPr/>
          </p:nvSpPr>
          <p:spPr>
            <a:xfrm>
              <a:off x="393981" y="4337309"/>
              <a:ext cx="119584" cy="131127"/>
            </a:xfrm>
            <a:custGeom>
              <a:avLst/>
              <a:gdLst/>
              <a:ahLst/>
              <a:cxnLst/>
              <a:rect l="l" t="t" r="r" b="b"/>
              <a:pathLst>
                <a:path w="1056" h="1135" extrusionOk="0">
                  <a:moveTo>
                    <a:pt x="52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607"/>
                  </a:lnTo>
                  <a:cubicBezTo>
                    <a:pt x="0" y="890"/>
                    <a:pt x="244" y="1134"/>
                    <a:pt x="518" y="1134"/>
                  </a:cubicBezTo>
                  <a:lnTo>
                    <a:pt x="538" y="1134"/>
                  </a:lnTo>
                  <a:cubicBezTo>
                    <a:pt x="831" y="1125"/>
                    <a:pt x="1055" y="890"/>
                    <a:pt x="1055" y="607"/>
                  </a:cubicBezTo>
                  <a:lnTo>
                    <a:pt x="1055" y="528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5"/>
            <p:cNvSpPr/>
            <p:nvPr/>
          </p:nvSpPr>
          <p:spPr>
            <a:xfrm>
              <a:off x="377334" y="4319286"/>
              <a:ext cx="153897" cy="167172"/>
            </a:xfrm>
            <a:custGeom>
              <a:avLst/>
              <a:gdLst/>
              <a:ahLst/>
              <a:cxnLst/>
              <a:rect l="l" t="t" r="r" b="b"/>
              <a:pathLst>
                <a:path w="1359" h="1447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63"/>
                  </a:lnTo>
                  <a:cubicBezTo>
                    <a:pt x="1056" y="978"/>
                    <a:pt x="880" y="1134"/>
                    <a:pt x="685" y="1144"/>
                  </a:cubicBezTo>
                  <a:lnTo>
                    <a:pt x="665" y="1144"/>
                  </a:lnTo>
                  <a:cubicBezTo>
                    <a:pt x="470" y="1144"/>
                    <a:pt x="303" y="958"/>
                    <a:pt x="303" y="763"/>
                  </a:cubicBezTo>
                  <a:lnTo>
                    <a:pt x="303" y="684"/>
                  </a:lnTo>
                  <a:cubicBezTo>
                    <a:pt x="303" y="470"/>
                    <a:pt x="479" y="313"/>
                    <a:pt x="675" y="303"/>
                  </a:cubicBezTo>
                  <a:close/>
                  <a:moveTo>
                    <a:pt x="665" y="1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63"/>
                  </a:lnTo>
                  <a:cubicBezTo>
                    <a:pt x="1" y="1134"/>
                    <a:pt x="303" y="1447"/>
                    <a:pt x="665" y="1447"/>
                  </a:cubicBezTo>
                  <a:lnTo>
                    <a:pt x="694" y="1447"/>
                  </a:lnTo>
                  <a:cubicBezTo>
                    <a:pt x="1066" y="1427"/>
                    <a:pt x="1359" y="1134"/>
                    <a:pt x="1359" y="763"/>
                  </a:cubicBezTo>
                  <a:lnTo>
                    <a:pt x="1359" y="684"/>
                  </a:lnTo>
                  <a:cubicBezTo>
                    <a:pt x="1359" y="313"/>
                    <a:pt x="1056" y="1"/>
                    <a:pt x="6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5"/>
            <p:cNvSpPr/>
            <p:nvPr/>
          </p:nvSpPr>
          <p:spPr>
            <a:xfrm>
              <a:off x="377334" y="4669227"/>
              <a:ext cx="116300" cy="122000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09" y="1"/>
                  </a:moveTo>
                  <a:cubicBezTo>
                    <a:pt x="176" y="1"/>
                    <a:pt x="1" y="264"/>
                    <a:pt x="1" y="528"/>
                  </a:cubicBezTo>
                  <a:cubicBezTo>
                    <a:pt x="1" y="665"/>
                    <a:pt x="40" y="792"/>
                    <a:pt x="128" y="890"/>
                  </a:cubicBezTo>
                  <a:cubicBezTo>
                    <a:pt x="216" y="997"/>
                    <a:pt x="352" y="1056"/>
                    <a:pt x="50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1"/>
                    <a:pt x="978" y="264"/>
                    <a:pt x="900" y="176"/>
                  </a:cubicBezTo>
                  <a:cubicBezTo>
                    <a:pt x="802" y="59"/>
                    <a:pt x="665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5"/>
            <p:cNvSpPr/>
            <p:nvPr/>
          </p:nvSpPr>
          <p:spPr>
            <a:xfrm>
              <a:off x="359669" y="4652360"/>
              <a:ext cx="151632" cy="157005"/>
            </a:xfrm>
            <a:custGeom>
              <a:avLst/>
              <a:gdLst/>
              <a:ahLst/>
              <a:cxnLst/>
              <a:rect l="l" t="t" r="r" b="b"/>
              <a:pathLst>
                <a:path w="1339" h="1359" extrusionOk="0">
                  <a:moveTo>
                    <a:pt x="665" y="303"/>
                  </a:moveTo>
                  <a:cubicBezTo>
                    <a:pt x="1153" y="303"/>
                    <a:pt x="1153" y="1055"/>
                    <a:pt x="665" y="1055"/>
                  </a:cubicBezTo>
                  <a:cubicBezTo>
                    <a:pt x="186" y="1055"/>
                    <a:pt x="186" y="303"/>
                    <a:pt x="665" y="303"/>
                  </a:cubicBezTo>
                  <a:close/>
                  <a:moveTo>
                    <a:pt x="665" y="0"/>
                  </a:moveTo>
                  <a:cubicBezTo>
                    <a:pt x="284" y="0"/>
                    <a:pt x="0" y="293"/>
                    <a:pt x="0" y="674"/>
                  </a:cubicBezTo>
                  <a:cubicBezTo>
                    <a:pt x="0" y="850"/>
                    <a:pt x="59" y="1016"/>
                    <a:pt x="166" y="1133"/>
                  </a:cubicBezTo>
                  <a:cubicBezTo>
                    <a:pt x="284" y="1280"/>
                    <a:pt x="469" y="1358"/>
                    <a:pt x="665" y="1358"/>
                  </a:cubicBezTo>
                  <a:cubicBezTo>
                    <a:pt x="1046" y="1358"/>
                    <a:pt x="1339" y="1065"/>
                    <a:pt x="1339" y="674"/>
                  </a:cubicBezTo>
                  <a:cubicBezTo>
                    <a:pt x="1339" y="508"/>
                    <a:pt x="1280" y="342"/>
                    <a:pt x="1173" y="225"/>
                  </a:cubicBezTo>
                  <a:cubicBezTo>
                    <a:pt x="1046" y="78"/>
                    <a:pt x="870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5"/>
            <p:cNvSpPr/>
            <p:nvPr/>
          </p:nvSpPr>
          <p:spPr>
            <a:xfrm>
              <a:off x="397265" y="4987629"/>
              <a:ext cx="128417" cy="131011"/>
            </a:xfrm>
            <a:custGeom>
              <a:avLst/>
              <a:gdLst/>
              <a:ahLst/>
              <a:cxnLst/>
              <a:rect l="l" t="t" r="r" b="b"/>
              <a:pathLst>
                <a:path w="1134" h="1134" extrusionOk="0">
                  <a:moveTo>
                    <a:pt x="557" y="0"/>
                  </a:moveTo>
                  <a:cubicBezTo>
                    <a:pt x="460" y="0"/>
                    <a:pt x="362" y="29"/>
                    <a:pt x="274" y="68"/>
                  </a:cubicBezTo>
                  <a:cubicBezTo>
                    <a:pt x="157" y="147"/>
                    <a:pt x="59" y="274"/>
                    <a:pt x="30" y="391"/>
                  </a:cubicBezTo>
                  <a:cubicBezTo>
                    <a:pt x="0" y="547"/>
                    <a:pt x="20" y="684"/>
                    <a:pt x="88" y="801"/>
                  </a:cubicBezTo>
                  <a:cubicBezTo>
                    <a:pt x="157" y="958"/>
                    <a:pt x="284" y="1085"/>
                    <a:pt x="450" y="1124"/>
                  </a:cubicBezTo>
                  <a:cubicBezTo>
                    <a:pt x="489" y="1134"/>
                    <a:pt x="538" y="1134"/>
                    <a:pt x="577" y="1134"/>
                  </a:cubicBezTo>
                  <a:cubicBezTo>
                    <a:pt x="811" y="1134"/>
                    <a:pt x="1017" y="987"/>
                    <a:pt x="1095" y="752"/>
                  </a:cubicBezTo>
                  <a:cubicBezTo>
                    <a:pt x="1134" y="606"/>
                    <a:pt x="1114" y="430"/>
                    <a:pt x="1036" y="293"/>
                  </a:cubicBezTo>
                  <a:cubicBezTo>
                    <a:pt x="948" y="137"/>
                    <a:pt x="821" y="68"/>
                    <a:pt x="704" y="20"/>
                  </a:cubicBezTo>
                  <a:cubicBezTo>
                    <a:pt x="655" y="10"/>
                    <a:pt x="606" y="0"/>
                    <a:pt x="5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5"/>
            <p:cNvSpPr/>
            <p:nvPr/>
          </p:nvSpPr>
          <p:spPr>
            <a:xfrm>
              <a:off x="379599" y="4969490"/>
              <a:ext cx="164994" cy="167172"/>
            </a:xfrm>
            <a:custGeom>
              <a:avLst/>
              <a:gdLst/>
              <a:ahLst/>
              <a:cxnLst/>
              <a:rect l="l" t="t" r="r" b="b"/>
              <a:pathLst>
                <a:path w="1457" h="1447" extrusionOk="0">
                  <a:moveTo>
                    <a:pt x="713" y="313"/>
                  </a:moveTo>
                  <a:cubicBezTo>
                    <a:pt x="743" y="313"/>
                    <a:pt x="772" y="313"/>
                    <a:pt x="801" y="323"/>
                  </a:cubicBezTo>
                  <a:cubicBezTo>
                    <a:pt x="919" y="372"/>
                    <a:pt x="997" y="421"/>
                    <a:pt x="1065" y="528"/>
                  </a:cubicBezTo>
                  <a:cubicBezTo>
                    <a:pt x="1114" y="626"/>
                    <a:pt x="1134" y="753"/>
                    <a:pt x="1104" y="870"/>
                  </a:cubicBezTo>
                  <a:cubicBezTo>
                    <a:pt x="1046" y="1036"/>
                    <a:pt x="899" y="1144"/>
                    <a:pt x="733" y="1144"/>
                  </a:cubicBezTo>
                  <a:cubicBezTo>
                    <a:pt x="704" y="1144"/>
                    <a:pt x="674" y="1134"/>
                    <a:pt x="635" y="1134"/>
                  </a:cubicBezTo>
                  <a:cubicBezTo>
                    <a:pt x="518" y="1105"/>
                    <a:pt x="420" y="997"/>
                    <a:pt x="381" y="880"/>
                  </a:cubicBezTo>
                  <a:lnTo>
                    <a:pt x="371" y="880"/>
                  </a:lnTo>
                  <a:cubicBezTo>
                    <a:pt x="323" y="792"/>
                    <a:pt x="313" y="685"/>
                    <a:pt x="342" y="587"/>
                  </a:cubicBezTo>
                  <a:cubicBezTo>
                    <a:pt x="362" y="499"/>
                    <a:pt x="430" y="411"/>
                    <a:pt x="508" y="362"/>
                  </a:cubicBezTo>
                  <a:cubicBezTo>
                    <a:pt x="567" y="333"/>
                    <a:pt x="645" y="313"/>
                    <a:pt x="713" y="313"/>
                  </a:cubicBezTo>
                  <a:close/>
                  <a:moveTo>
                    <a:pt x="713" y="1"/>
                  </a:moveTo>
                  <a:cubicBezTo>
                    <a:pt x="586" y="1"/>
                    <a:pt x="459" y="40"/>
                    <a:pt x="352" y="98"/>
                  </a:cubicBezTo>
                  <a:cubicBezTo>
                    <a:pt x="196" y="186"/>
                    <a:pt x="78" y="352"/>
                    <a:pt x="39" y="519"/>
                  </a:cubicBezTo>
                  <a:cubicBezTo>
                    <a:pt x="0" y="704"/>
                    <a:pt x="20" y="880"/>
                    <a:pt x="108" y="1027"/>
                  </a:cubicBezTo>
                  <a:cubicBezTo>
                    <a:pt x="196" y="1232"/>
                    <a:pt x="362" y="1378"/>
                    <a:pt x="567" y="1427"/>
                  </a:cubicBezTo>
                  <a:cubicBezTo>
                    <a:pt x="625" y="1437"/>
                    <a:pt x="674" y="1447"/>
                    <a:pt x="733" y="1447"/>
                  </a:cubicBezTo>
                  <a:cubicBezTo>
                    <a:pt x="1036" y="1447"/>
                    <a:pt x="1300" y="1251"/>
                    <a:pt x="1388" y="958"/>
                  </a:cubicBezTo>
                  <a:cubicBezTo>
                    <a:pt x="1456" y="773"/>
                    <a:pt x="1427" y="558"/>
                    <a:pt x="1329" y="382"/>
                  </a:cubicBezTo>
                  <a:cubicBezTo>
                    <a:pt x="1212" y="186"/>
                    <a:pt x="1055" y="98"/>
                    <a:pt x="919" y="40"/>
                  </a:cubicBezTo>
                  <a:cubicBezTo>
                    <a:pt x="850" y="20"/>
                    <a:pt x="782" y="1"/>
                    <a:pt x="7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5"/>
            <p:cNvSpPr/>
            <p:nvPr/>
          </p:nvSpPr>
          <p:spPr>
            <a:xfrm>
              <a:off x="393981" y="5373615"/>
              <a:ext cx="119584" cy="126621"/>
            </a:xfrm>
            <a:custGeom>
              <a:avLst/>
              <a:gdLst/>
              <a:ahLst/>
              <a:cxnLst/>
              <a:rect l="l" t="t" r="r" b="b"/>
              <a:pathLst>
                <a:path w="1056" h="1096" extrusionOk="0">
                  <a:moveTo>
                    <a:pt x="52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4" y="1095"/>
                    <a:pt x="518" y="1095"/>
                  </a:cubicBezTo>
                  <a:lnTo>
                    <a:pt x="538" y="1095"/>
                  </a:lnTo>
                  <a:cubicBezTo>
                    <a:pt x="831" y="1085"/>
                    <a:pt x="1055" y="851"/>
                    <a:pt x="1055" y="568"/>
                  </a:cubicBezTo>
                  <a:lnTo>
                    <a:pt x="1055" y="528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5"/>
            <p:cNvSpPr/>
            <p:nvPr/>
          </p:nvSpPr>
          <p:spPr>
            <a:xfrm>
              <a:off x="377334" y="5355592"/>
              <a:ext cx="153897" cy="162666"/>
            </a:xfrm>
            <a:custGeom>
              <a:avLst/>
              <a:gdLst/>
              <a:ahLst/>
              <a:cxnLst/>
              <a:rect l="l" t="t" r="r" b="b"/>
              <a:pathLst>
                <a:path w="1359" h="1408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24"/>
                  </a:lnTo>
                  <a:cubicBezTo>
                    <a:pt x="1056" y="939"/>
                    <a:pt x="880" y="1095"/>
                    <a:pt x="685" y="1095"/>
                  </a:cubicBezTo>
                  <a:lnTo>
                    <a:pt x="665" y="1095"/>
                  </a:lnTo>
                  <a:cubicBezTo>
                    <a:pt x="470" y="1095"/>
                    <a:pt x="303" y="919"/>
                    <a:pt x="303" y="724"/>
                  </a:cubicBezTo>
                  <a:lnTo>
                    <a:pt x="303" y="684"/>
                  </a:lnTo>
                  <a:cubicBezTo>
                    <a:pt x="303" y="469"/>
                    <a:pt x="479" y="313"/>
                    <a:pt x="675" y="303"/>
                  </a:cubicBezTo>
                  <a:close/>
                  <a:moveTo>
                    <a:pt x="66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03" y="1408"/>
                    <a:pt x="665" y="1408"/>
                  </a:cubicBezTo>
                  <a:lnTo>
                    <a:pt x="694" y="1408"/>
                  </a:lnTo>
                  <a:cubicBezTo>
                    <a:pt x="1066" y="1388"/>
                    <a:pt x="1359" y="1085"/>
                    <a:pt x="1359" y="724"/>
                  </a:cubicBezTo>
                  <a:lnTo>
                    <a:pt x="1359" y="684"/>
                  </a:lnTo>
                  <a:cubicBezTo>
                    <a:pt x="1359" y="313"/>
                    <a:pt x="1056" y="0"/>
                    <a:pt x="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5"/>
            <p:cNvSpPr/>
            <p:nvPr/>
          </p:nvSpPr>
          <p:spPr>
            <a:xfrm>
              <a:off x="384016" y="5745045"/>
              <a:ext cx="135098" cy="126505"/>
            </a:xfrm>
            <a:custGeom>
              <a:avLst/>
              <a:gdLst/>
              <a:ahLst/>
              <a:cxnLst/>
              <a:rect l="l" t="t" r="r" b="b"/>
              <a:pathLst>
                <a:path w="1193" h="1095" extrusionOk="0">
                  <a:moveTo>
                    <a:pt x="577" y="1"/>
                  </a:moveTo>
                  <a:cubicBezTo>
                    <a:pt x="430" y="1"/>
                    <a:pt x="293" y="59"/>
                    <a:pt x="196" y="157"/>
                  </a:cubicBezTo>
                  <a:cubicBezTo>
                    <a:pt x="0" y="372"/>
                    <a:pt x="0" y="694"/>
                    <a:pt x="205" y="899"/>
                  </a:cubicBezTo>
                  <a:lnTo>
                    <a:pt x="244" y="939"/>
                  </a:lnTo>
                  <a:cubicBezTo>
                    <a:pt x="342" y="1036"/>
                    <a:pt x="479" y="1095"/>
                    <a:pt x="626" y="1095"/>
                  </a:cubicBezTo>
                  <a:cubicBezTo>
                    <a:pt x="772" y="1095"/>
                    <a:pt x="909" y="1036"/>
                    <a:pt x="997" y="939"/>
                  </a:cubicBezTo>
                  <a:cubicBezTo>
                    <a:pt x="1192" y="714"/>
                    <a:pt x="1192" y="391"/>
                    <a:pt x="997" y="196"/>
                  </a:cubicBezTo>
                  <a:lnTo>
                    <a:pt x="948" y="147"/>
                  </a:lnTo>
                  <a:cubicBezTo>
                    <a:pt x="850" y="49"/>
                    <a:pt x="714" y="1"/>
                    <a:pt x="5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5"/>
            <p:cNvSpPr/>
            <p:nvPr/>
          </p:nvSpPr>
          <p:spPr>
            <a:xfrm>
              <a:off x="365217" y="5727022"/>
              <a:ext cx="173827" cy="161511"/>
            </a:xfrm>
            <a:custGeom>
              <a:avLst/>
              <a:gdLst/>
              <a:ahLst/>
              <a:cxnLst/>
              <a:rect l="l" t="t" r="r" b="b"/>
              <a:pathLst>
                <a:path w="1535" h="1398" extrusionOk="0">
                  <a:moveTo>
                    <a:pt x="743" y="303"/>
                  </a:moveTo>
                  <a:cubicBezTo>
                    <a:pt x="840" y="303"/>
                    <a:pt x="938" y="342"/>
                    <a:pt x="1007" y="411"/>
                  </a:cubicBezTo>
                  <a:lnTo>
                    <a:pt x="1055" y="459"/>
                  </a:lnTo>
                  <a:cubicBezTo>
                    <a:pt x="1202" y="606"/>
                    <a:pt x="1192" y="841"/>
                    <a:pt x="1055" y="987"/>
                  </a:cubicBezTo>
                  <a:cubicBezTo>
                    <a:pt x="987" y="1065"/>
                    <a:pt x="889" y="1095"/>
                    <a:pt x="792" y="1095"/>
                  </a:cubicBezTo>
                  <a:cubicBezTo>
                    <a:pt x="694" y="1095"/>
                    <a:pt x="596" y="1055"/>
                    <a:pt x="518" y="987"/>
                  </a:cubicBezTo>
                  <a:lnTo>
                    <a:pt x="479" y="948"/>
                  </a:lnTo>
                  <a:cubicBezTo>
                    <a:pt x="332" y="801"/>
                    <a:pt x="342" y="567"/>
                    <a:pt x="479" y="411"/>
                  </a:cubicBezTo>
                  <a:cubicBezTo>
                    <a:pt x="547" y="342"/>
                    <a:pt x="645" y="303"/>
                    <a:pt x="743" y="303"/>
                  </a:cubicBezTo>
                  <a:close/>
                  <a:moveTo>
                    <a:pt x="743" y="0"/>
                  </a:moveTo>
                  <a:cubicBezTo>
                    <a:pt x="547" y="0"/>
                    <a:pt x="371" y="78"/>
                    <a:pt x="254" y="205"/>
                  </a:cubicBezTo>
                  <a:cubicBezTo>
                    <a:pt x="0" y="489"/>
                    <a:pt x="0" y="899"/>
                    <a:pt x="264" y="1163"/>
                  </a:cubicBezTo>
                  <a:lnTo>
                    <a:pt x="283" y="1183"/>
                  </a:lnTo>
                  <a:lnTo>
                    <a:pt x="303" y="1202"/>
                  </a:lnTo>
                  <a:cubicBezTo>
                    <a:pt x="430" y="1329"/>
                    <a:pt x="606" y="1397"/>
                    <a:pt x="792" y="1397"/>
                  </a:cubicBezTo>
                  <a:cubicBezTo>
                    <a:pt x="977" y="1397"/>
                    <a:pt x="1153" y="1329"/>
                    <a:pt x="1280" y="1192"/>
                  </a:cubicBezTo>
                  <a:cubicBezTo>
                    <a:pt x="1534" y="919"/>
                    <a:pt x="1524" y="499"/>
                    <a:pt x="1270" y="244"/>
                  </a:cubicBezTo>
                  <a:lnTo>
                    <a:pt x="1251" y="225"/>
                  </a:lnTo>
                  <a:lnTo>
                    <a:pt x="1222" y="196"/>
                  </a:lnTo>
                  <a:cubicBezTo>
                    <a:pt x="1104" y="69"/>
                    <a:pt x="919" y="0"/>
                    <a:pt x="7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5"/>
            <p:cNvSpPr/>
            <p:nvPr/>
          </p:nvSpPr>
          <p:spPr>
            <a:xfrm>
              <a:off x="371785" y="6134497"/>
              <a:ext cx="117432" cy="123155"/>
            </a:xfrm>
            <a:custGeom>
              <a:avLst/>
              <a:gdLst/>
              <a:ahLst/>
              <a:cxnLst/>
              <a:rect l="l" t="t" r="r" b="b"/>
              <a:pathLst>
                <a:path w="1037" h="1066" extrusionOk="0">
                  <a:moveTo>
                    <a:pt x="519" y="1"/>
                  </a:moveTo>
                  <a:cubicBezTo>
                    <a:pt x="177" y="1"/>
                    <a:pt x="1" y="274"/>
                    <a:pt x="1" y="528"/>
                  </a:cubicBezTo>
                  <a:cubicBezTo>
                    <a:pt x="1" y="665"/>
                    <a:pt x="50" y="792"/>
                    <a:pt x="128" y="890"/>
                  </a:cubicBezTo>
                  <a:cubicBezTo>
                    <a:pt x="225" y="997"/>
                    <a:pt x="362" y="1066"/>
                    <a:pt x="519" y="1066"/>
                  </a:cubicBezTo>
                  <a:cubicBezTo>
                    <a:pt x="861" y="1066"/>
                    <a:pt x="1036" y="792"/>
                    <a:pt x="1036" y="528"/>
                  </a:cubicBezTo>
                  <a:cubicBezTo>
                    <a:pt x="1036" y="401"/>
                    <a:pt x="988" y="274"/>
                    <a:pt x="909" y="176"/>
                  </a:cubicBezTo>
                  <a:cubicBezTo>
                    <a:pt x="812" y="6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5"/>
            <p:cNvSpPr/>
            <p:nvPr/>
          </p:nvSpPr>
          <p:spPr>
            <a:xfrm>
              <a:off x="355252" y="6117630"/>
              <a:ext cx="150613" cy="157005"/>
            </a:xfrm>
            <a:custGeom>
              <a:avLst/>
              <a:gdLst/>
              <a:ahLst/>
              <a:cxnLst/>
              <a:rect l="l" t="t" r="r" b="b"/>
              <a:pathLst>
                <a:path w="1330" h="1359" extrusionOk="0">
                  <a:moveTo>
                    <a:pt x="665" y="303"/>
                  </a:moveTo>
                  <a:cubicBezTo>
                    <a:pt x="1153" y="303"/>
                    <a:pt x="1153" y="1055"/>
                    <a:pt x="665" y="1055"/>
                  </a:cubicBezTo>
                  <a:cubicBezTo>
                    <a:pt x="186" y="1055"/>
                    <a:pt x="186" y="303"/>
                    <a:pt x="665" y="303"/>
                  </a:cubicBezTo>
                  <a:close/>
                  <a:moveTo>
                    <a:pt x="665" y="0"/>
                  </a:moveTo>
                  <a:cubicBezTo>
                    <a:pt x="284" y="0"/>
                    <a:pt x="0" y="293"/>
                    <a:pt x="0" y="684"/>
                  </a:cubicBezTo>
                  <a:cubicBezTo>
                    <a:pt x="0" y="850"/>
                    <a:pt x="59" y="1016"/>
                    <a:pt x="166" y="1133"/>
                  </a:cubicBezTo>
                  <a:cubicBezTo>
                    <a:pt x="284" y="1280"/>
                    <a:pt x="469" y="1358"/>
                    <a:pt x="665" y="1358"/>
                  </a:cubicBezTo>
                  <a:cubicBezTo>
                    <a:pt x="1046" y="1358"/>
                    <a:pt x="1329" y="1065"/>
                    <a:pt x="1329" y="674"/>
                  </a:cubicBezTo>
                  <a:cubicBezTo>
                    <a:pt x="1329" y="508"/>
                    <a:pt x="1270" y="342"/>
                    <a:pt x="1173" y="225"/>
                  </a:cubicBezTo>
                  <a:cubicBezTo>
                    <a:pt x="1046" y="78"/>
                    <a:pt x="870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5"/>
            <p:cNvSpPr/>
            <p:nvPr/>
          </p:nvSpPr>
          <p:spPr>
            <a:xfrm>
              <a:off x="404966" y="6452898"/>
              <a:ext cx="117432" cy="122000"/>
            </a:xfrm>
            <a:custGeom>
              <a:avLst/>
              <a:gdLst/>
              <a:ahLst/>
              <a:cxnLst/>
              <a:rect l="l" t="t" r="r" b="b"/>
              <a:pathLst>
                <a:path w="1037" h="1056" extrusionOk="0">
                  <a:moveTo>
                    <a:pt x="519" y="0"/>
                  </a:moveTo>
                  <a:cubicBezTo>
                    <a:pt x="177" y="0"/>
                    <a:pt x="1" y="264"/>
                    <a:pt x="1" y="528"/>
                  </a:cubicBezTo>
                  <a:cubicBezTo>
                    <a:pt x="1" y="792"/>
                    <a:pt x="177" y="1055"/>
                    <a:pt x="519" y="1055"/>
                  </a:cubicBezTo>
                  <a:cubicBezTo>
                    <a:pt x="861" y="1055"/>
                    <a:pt x="1037" y="792"/>
                    <a:pt x="1037" y="528"/>
                  </a:cubicBezTo>
                  <a:cubicBezTo>
                    <a:pt x="1037" y="391"/>
                    <a:pt x="988" y="264"/>
                    <a:pt x="910" y="176"/>
                  </a:cubicBezTo>
                  <a:cubicBezTo>
                    <a:pt x="812" y="59"/>
                    <a:pt x="675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5"/>
            <p:cNvSpPr/>
            <p:nvPr/>
          </p:nvSpPr>
          <p:spPr>
            <a:xfrm>
              <a:off x="388432" y="6435915"/>
              <a:ext cx="150613" cy="157005"/>
            </a:xfrm>
            <a:custGeom>
              <a:avLst/>
              <a:gdLst/>
              <a:ahLst/>
              <a:cxnLst/>
              <a:rect l="l" t="t" r="r" b="b"/>
              <a:pathLst>
                <a:path w="1330" h="1359" extrusionOk="0">
                  <a:moveTo>
                    <a:pt x="665" y="303"/>
                  </a:moveTo>
                  <a:cubicBezTo>
                    <a:pt x="1144" y="303"/>
                    <a:pt x="1144" y="1056"/>
                    <a:pt x="665" y="1056"/>
                  </a:cubicBezTo>
                  <a:cubicBezTo>
                    <a:pt x="176" y="1056"/>
                    <a:pt x="186" y="303"/>
                    <a:pt x="665" y="303"/>
                  </a:cubicBezTo>
                  <a:close/>
                  <a:moveTo>
                    <a:pt x="665" y="1"/>
                  </a:moveTo>
                  <a:cubicBezTo>
                    <a:pt x="284" y="1"/>
                    <a:pt x="0" y="294"/>
                    <a:pt x="0" y="675"/>
                  </a:cubicBezTo>
                  <a:cubicBezTo>
                    <a:pt x="0" y="1066"/>
                    <a:pt x="284" y="1359"/>
                    <a:pt x="665" y="1359"/>
                  </a:cubicBezTo>
                  <a:cubicBezTo>
                    <a:pt x="860" y="1359"/>
                    <a:pt x="1046" y="1281"/>
                    <a:pt x="1163" y="1134"/>
                  </a:cubicBezTo>
                  <a:cubicBezTo>
                    <a:pt x="1271" y="1007"/>
                    <a:pt x="1329" y="851"/>
                    <a:pt x="1329" y="675"/>
                  </a:cubicBezTo>
                  <a:cubicBezTo>
                    <a:pt x="1329" y="294"/>
                    <a:pt x="1046" y="1"/>
                    <a:pt x="6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5"/>
            <p:cNvSpPr/>
            <p:nvPr/>
          </p:nvSpPr>
          <p:spPr>
            <a:xfrm>
              <a:off x="371785" y="2212824"/>
              <a:ext cx="155029" cy="162666"/>
            </a:xfrm>
            <a:custGeom>
              <a:avLst/>
              <a:gdLst/>
              <a:ahLst/>
              <a:cxnLst/>
              <a:rect l="l" t="t" r="r" b="b"/>
              <a:pathLst>
                <a:path w="1369" h="1408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84"/>
                  </a:cubicBezTo>
                  <a:lnTo>
                    <a:pt x="1066" y="724"/>
                  </a:lnTo>
                  <a:cubicBezTo>
                    <a:pt x="106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80" y="1095"/>
                    <a:pt x="313" y="909"/>
                    <a:pt x="313" y="724"/>
                  </a:cubicBezTo>
                  <a:lnTo>
                    <a:pt x="313" y="68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13" y="1408"/>
                    <a:pt x="675" y="1408"/>
                  </a:cubicBezTo>
                  <a:lnTo>
                    <a:pt x="704" y="1408"/>
                  </a:lnTo>
                  <a:cubicBezTo>
                    <a:pt x="1076" y="1388"/>
                    <a:pt x="1369" y="1085"/>
                    <a:pt x="1369" y="724"/>
                  </a:cubicBezTo>
                  <a:lnTo>
                    <a:pt x="1369" y="684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25"/>
            <p:cNvSpPr/>
            <p:nvPr/>
          </p:nvSpPr>
          <p:spPr>
            <a:xfrm>
              <a:off x="414931" y="2562765"/>
              <a:ext cx="116300" cy="122000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19" y="1"/>
                  </a:moveTo>
                  <a:cubicBezTo>
                    <a:pt x="177" y="1"/>
                    <a:pt x="1" y="264"/>
                    <a:pt x="1" y="528"/>
                  </a:cubicBezTo>
                  <a:cubicBezTo>
                    <a:pt x="1" y="665"/>
                    <a:pt x="40" y="792"/>
                    <a:pt x="128" y="89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1"/>
                    <a:pt x="988" y="264"/>
                    <a:pt x="900" y="176"/>
                  </a:cubicBezTo>
                  <a:cubicBezTo>
                    <a:pt x="812" y="59"/>
                    <a:pt x="66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25"/>
            <p:cNvSpPr/>
            <p:nvPr/>
          </p:nvSpPr>
          <p:spPr>
            <a:xfrm>
              <a:off x="397265" y="2545782"/>
              <a:ext cx="151745" cy="157121"/>
            </a:xfrm>
            <a:custGeom>
              <a:avLst/>
              <a:gdLst/>
              <a:ahLst/>
              <a:cxnLst/>
              <a:rect l="l" t="t" r="r" b="b"/>
              <a:pathLst>
                <a:path w="1340" h="1360" extrusionOk="0">
                  <a:moveTo>
                    <a:pt x="675" y="304"/>
                  </a:moveTo>
                  <a:cubicBezTo>
                    <a:pt x="1153" y="304"/>
                    <a:pt x="1153" y="1056"/>
                    <a:pt x="675" y="1056"/>
                  </a:cubicBezTo>
                  <a:cubicBezTo>
                    <a:pt x="186" y="1056"/>
                    <a:pt x="186" y="304"/>
                    <a:pt x="675" y="304"/>
                  </a:cubicBezTo>
                  <a:close/>
                  <a:moveTo>
                    <a:pt x="675" y="1"/>
                  </a:moveTo>
                  <a:cubicBezTo>
                    <a:pt x="294" y="1"/>
                    <a:pt x="0" y="294"/>
                    <a:pt x="0" y="675"/>
                  </a:cubicBezTo>
                  <a:cubicBezTo>
                    <a:pt x="0" y="851"/>
                    <a:pt x="59" y="1017"/>
                    <a:pt x="167" y="1134"/>
                  </a:cubicBezTo>
                  <a:cubicBezTo>
                    <a:pt x="294" y="1281"/>
                    <a:pt x="469" y="1359"/>
                    <a:pt x="675" y="1359"/>
                  </a:cubicBezTo>
                  <a:cubicBezTo>
                    <a:pt x="870" y="1359"/>
                    <a:pt x="1046" y="1281"/>
                    <a:pt x="1173" y="1134"/>
                  </a:cubicBezTo>
                  <a:cubicBezTo>
                    <a:pt x="1281" y="1017"/>
                    <a:pt x="1339" y="851"/>
                    <a:pt x="1339" y="675"/>
                  </a:cubicBezTo>
                  <a:cubicBezTo>
                    <a:pt x="1339" y="294"/>
                    <a:pt x="1046" y="1"/>
                    <a:pt x="6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6" name="Google Shape;1216;p25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1217" name="Google Shape;1217;p25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25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5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5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5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22" name="Google Shape;1222;p25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1223" name="Google Shape;1223;p25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4" name="Google Shape;1224;p25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5" name="Google Shape;1225;p25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6" name="Google Shape;1226;p25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7" name="Google Shape;1227;p25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28" name="Google Shape;1228;p25"/>
          <p:cNvSpPr txBox="1">
            <a:spLocks noGrp="1"/>
          </p:cNvSpPr>
          <p:nvPr>
            <p:ph type="ctrTitle"/>
          </p:nvPr>
        </p:nvSpPr>
        <p:spPr>
          <a:xfrm>
            <a:off x="1517250" y="734925"/>
            <a:ext cx="61095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grpSp>
        <p:nvGrpSpPr>
          <p:cNvPr id="1229" name="Google Shape;1229;p25"/>
          <p:cNvGrpSpPr/>
          <p:nvPr/>
        </p:nvGrpSpPr>
        <p:grpSpPr>
          <a:xfrm rot="-10796165">
            <a:off x="-1086441" y="215735"/>
            <a:ext cx="1977578" cy="511054"/>
            <a:chOff x="7341938" y="3315545"/>
            <a:chExt cx="2205886" cy="570055"/>
          </a:xfrm>
        </p:grpSpPr>
        <p:sp>
          <p:nvSpPr>
            <p:cNvPr id="1230" name="Google Shape;1230;p25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25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25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5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5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5" name="Google Shape;1235;p25"/>
          <p:cNvGrpSpPr/>
          <p:nvPr/>
        </p:nvGrpSpPr>
        <p:grpSpPr>
          <a:xfrm rot="-10796165">
            <a:off x="-951180" y="1547191"/>
            <a:ext cx="1842350" cy="479566"/>
            <a:chOff x="7492775" y="1865413"/>
            <a:chExt cx="2055046" cy="534931"/>
          </a:xfrm>
        </p:grpSpPr>
        <p:sp>
          <p:nvSpPr>
            <p:cNvPr id="1236" name="Google Shape;1236;p25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5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25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25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5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1" name="Google Shape;1241;p25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1242" name="Google Shape;1242;p25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5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5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5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5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7" name="Google Shape;1247;p25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1248" name="Google Shape;1248;p25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25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5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5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5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3" name="Google Shape;1253;p25"/>
          <p:cNvGrpSpPr/>
          <p:nvPr/>
        </p:nvGrpSpPr>
        <p:grpSpPr>
          <a:xfrm rot="-10796165">
            <a:off x="-603637" y="896494"/>
            <a:ext cx="1863682" cy="480883"/>
            <a:chOff x="7622176" y="2589750"/>
            <a:chExt cx="2078841" cy="536400"/>
          </a:xfrm>
        </p:grpSpPr>
        <p:sp>
          <p:nvSpPr>
            <p:cNvPr id="1254" name="Google Shape;1254;p25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5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5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5"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5" name="Google Shape;1285;p27"/>
          <p:cNvGrpSpPr/>
          <p:nvPr/>
        </p:nvGrpSpPr>
        <p:grpSpPr>
          <a:xfrm>
            <a:off x="2042175" y="407834"/>
            <a:ext cx="4680666" cy="4530453"/>
            <a:chOff x="2050157" y="433850"/>
            <a:chExt cx="4943669" cy="4785016"/>
          </a:xfrm>
        </p:grpSpPr>
        <p:sp>
          <p:nvSpPr>
            <p:cNvPr id="1286" name="Google Shape;1286;p27"/>
            <p:cNvSpPr/>
            <p:nvPr/>
          </p:nvSpPr>
          <p:spPr>
            <a:xfrm>
              <a:off x="2075250" y="461112"/>
              <a:ext cx="4915787" cy="4731113"/>
            </a:xfrm>
            <a:custGeom>
              <a:avLst/>
              <a:gdLst/>
              <a:ahLst/>
              <a:cxnLst/>
              <a:rect l="l" t="t" r="r" b="b"/>
              <a:pathLst>
                <a:path w="15868" h="15272" extrusionOk="0">
                  <a:moveTo>
                    <a:pt x="5508" y="0"/>
                  </a:moveTo>
                  <a:lnTo>
                    <a:pt x="4162" y="55"/>
                  </a:lnTo>
                  <a:cubicBezTo>
                    <a:pt x="4130" y="60"/>
                    <a:pt x="4098" y="78"/>
                    <a:pt x="4089" y="114"/>
                  </a:cubicBezTo>
                  <a:cubicBezTo>
                    <a:pt x="4035" y="310"/>
                    <a:pt x="4057" y="478"/>
                    <a:pt x="4103" y="673"/>
                  </a:cubicBezTo>
                  <a:cubicBezTo>
                    <a:pt x="4135" y="824"/>
                    <a:pt x="4180" y="964"/>
                    <a:pt x="4157" y="1110"/>
                  </a:cubicBezTo>
                  <a:cubicBezTo>
                    <a:pt x="4187" y="1339"/>
                    <a:pt x="3997" y="1578"/>
                    <a:pt x="3780" y="1578"/>
                  </a:cubicBezTo>
                  <a:cubicBezTo>
                    <a:pt x="3731" y="1578"/>
                    <a:pt x="3680" y="1565"/>
                    <a:pt x="3630" y="1537"/>
                  </a:cubicBezTo>
                  <a:cubicBezTo>
                    <a:pt x="3594" y="1515"/>
                    <a:pt x="3557" y="1487"/>
                    <a:pt x="3530" y="1451"/>
                  </a:cubicBezTo>
                  <a:cubicBezTo>
                    <a:pt x="3494" y="1419"/>
                    <a:pt x="3475" y="1383"/>
                    <a:pt x="3471" y="1337"/>
                  </a:cubicBezTo>
                  <a:cubicBezTo>
                    <a:pt x="3448" y="1265"/>
                    <a:pt x="3444" y="1187"/>
                    <a:pt x="3462" y="1115"/>
                  </a:cubicBezTo>
                  <a:cubicBezTo>
                    <a:pt x="3507" y="955"/>
                    <a:pt x="3644" y="874"/>
                    <a:pt x="3794" y="846"/>
                  </a:cubicBezTo>
                  <a:cubicBezTo>
                    <a:pt x="3798" y="846"/>
                    <a:pt x="3803" y="842"/>
                    <a:pt x="3812" y="842"/>
                  </a:cubicBezTo>
                  <a:cubicBezTo>
                    <a:pt x="3821" y="824"/>
                    <a:pt x="3826" y="801"/>
                    <a:pt x="3821" y="778"/>
                  </a:cubicBezTo>
                  <a:cubicBezTo>
                    <a:pt x="3794" y="569"/>
                    <a:pt x="3762" y="360"/>
                    <a:pt x="3735" y="150"/>
                  </a:cubicBezTo>
                  <a:cubicBezTo>
                    <a:pt x="3730" y="114"/>
                    <a:pt x="3689" y="96"/>
                    <a:pt x="3662" y="96"/>
                  </a:cubicBezTo>
                  <a:cubicBezTo>
                    <a:pt x="3446" y="75"/>
                    <a:pt x="3233" y="64"/>
                    <a:pt x="3020" y="64"/>
                  </a:cubicBezTo>
                  <a:cubicBezTo>
                    <a:pt x="2774" y="64"/>
                    <a:pt x="2528" y="78"/>
                    <a:pt x="2279" y="105"/>
                  </a:cubicBezTo>
                  <a:cubicBezTo>
                    <a:pt x="2247" y="110"/>
                    <a:pt x="2220" y="128"/>
                    <a:pt x="2207" y="164"/>
                  </a:cubicBezTo>
                  <a:cubicBezTo>
                    <a:pt x="2125" y="446"/>
                    <a:pt x="2166" y="660"/>
                    <a:pt x="2275" y="896"/>
                  </a:cubicBezTo>
                  <a:cubicBezTo>
                    <a:pt x="2416" y="1001"/>
                    <a:pt x="2539" y="1183"/>
                    <a:pt x="2552" y="1337"/>
                  </a:cubicBezTo>
                  <a:cubicBezTo>
                    <a:pt x="2561" y="1515"/>
                    <a:pt x="2466" y="1624"/>
                    <a:pt x="2343" y="1669"/>
                  </a:cubicBezTo>
                  <a:cubicBezTo>
                    <a:pt x="2298" y="1701"/>
                    <a:pt x="2238" y="1724"/>
                    <a:pt x="2161" y="1738"/>
                  </a:cubicBezTo>
                  <a:cubicBezTo>
                    <a:pt x="2111" y="1747"/>
                    <a:pt x="2061" y="1751"/>
                    <a:pt x="2011" y="1760"/>
                  </a:cubicBezTo>
                  <a:cubicBezTo>
                    <a:pt x="1720" y="1760"/>
                    <a:pt x="1529" y="1592"/>
                    <a:pt x="1643" y="1192"/>
                  </a:cubicBezTo>
                  <a:cubicBezTo>
                    <a:pt x="1670" y="1105"/>
                    <a:pt x="1743" y="1024"/>
                    <a:pt x="1784" y="942"/>
                  </a:cubicBezTo>
                  <a:cubicBezTo>
                    <a:pt x="2147" y="146"/>
                    <a:pt x="1161" y="187"/>
                    <a:pt x="674" y="128"/>
                  </a:cubicBezTo>
                  <a:cubicBezTo>
                    <a:pt x="669" y="125"/>
                    <a:pt x="665" y="124"/>
                    <a:pt x="660" y="124"/>
                  </a:cubicBezTo>
                  <a:cubicBezTo>
                    <a:pt x="656" y="124"/>
                    <a:pt x="651" y="125"/>
                    <a:pt x="647" y="128"/>
                  </a:cubicBezTo>
                  <a:cubicBezTo>
                    <a:pt x="636" y="124"/>
                    <a:pt x="624" y="122"/>
                    <a:pt x="613" y="122"/>
                  </a:cubicBezTo>
                  <a:cubicBezTo>
                    <a:pt x="566" y="122"/>
                    <a:pt x="520" y="152"/>
                    <a:pt x="524" y="214"/>
                  </a:cubicBezTo>
                  <a:cubicBezTo>
                    <a:pt x="588" y="4107"/>
                    <a:pt x="497" y="7995"/>
                    <a:pt x="251" y="11879"/>
                  </a:cubicBezTo>
                  <a:cubicBezTo>
                    <a:pt x="183" y="12975"/>
                    <a:pt x="101" y="14075"/>
                    <a:pt x="6" y="15171"/>
                  </a:cubicBezTo>
                  <a:cubicBezTo>
                    <a:pt x="1" y="15226"/>
                    <a:pt x="51" y="15271"/>
                    <a:pt x="101" y="15271"/>
                  </a:cubicBezTo>
                  <a:cubicBezTo>
                    <a:pt x="4139" y="15244"/>
                    <a:pt x="8178" y="15071"/>
                    <a:pt x="12202" y="14762"/>
                  </a:cubicBezTo>
                  <a:cubicBezTo>
                    <a:pt x="13339" y="14671"/>
                    <a:pt x="14603" y="14735"/>
                    <a:pt x="15736" y="14625"/>
                  </a:cubicBezTo>
                  <a:cubicBezTo>
                    <a:pt x="15738" y="14625"/>
                    <a:pt x="15739" y="14625"/>
                    <a:pt x="15741" y="14625"/>
                  </a:cubicBezTo>
                  <a:cubicBezTo>
                    <a:pt x="15770" y="14625"/>
                    <a:pt x="15782" y="14647"/>
                    <a:pt x="15786" y="14647"/>
                  </a:cubicBezTo>
                  <a:cubicBezTo>
                    <a:pt x="15788" y="14647"/>
                    <a:pt x="15787" y="14641"/>
                    <a:pt x="15786" y="14621"/>
                  </a:cubicBezTo>
                  <a:cubicBezTo>
                    <a:pt x="15567" y="10928"/>
                    <a:pt x="15868" y="6976"/>
                    <a:pt x="15704" y="3288"/>
                  </a:cubicBezTo>
                  <a:cubicBezTo>
                    <a:pt x="15631" y="1692"/>
                    <a:pt x="15381" y="155"/>
                    <a:pt x="15381" y="155"/>
                  </a:cubicBezTo>
                  <a:lnTo>
                    <a:pt x="15340" y="155"/>
                  </a:lnTo>
                  <a:cubicBezTo>
                    <a:pt x="15172" y="164"/>
                    <a:pt x="14999" y="173"/>
                    <a:pt x="14831" y="182"/>
                  </a:cubicBezTo>
                  <a:cubicBezTo>
                    <a:pt x="14672" y="173"/>
                    <a:pt x="14512" y="160"/>
                    <a:pt x="14353" y="150"/>
                  </a:cubicBezTo>
                  <a:cubicBezTo>
                    <a:pt x="14296" y="148"/>
                    <a:pt x="14213" y="128"/>
                    <a:pt x="14138" y="128"/>
                  </a:cubicBezTo>
                  <a:cubicBezTo>
                    <a:pt x="14094" y="128"/>
                    <a:pt x="14053" y="135"/>
                    <a:pt x="14021" y="155"/>
                  </a:cubicBezTo>
                  <a:cubicBezTo>
                    <a:pt x="13835" y="278"/>
                    <a:pt x="13930" y="555"/>
                    <a:pt x="14012" y="705"/>
                  </a:cubicBezTo>
                  <a:cubicBezTo>
                    <a:pt x="14058" y="787"/>
                    <a:pt x="14162" y="851"/>
                    <a:pt x="14190" y="937"/>
                  </a:cubicBezTo>
                  <a:cubicBezTo>
                    <a:pt x="14267" y="1165"/>
                    <a:pt x="14180" y="1387"/>
                    <a:pt x="13971" y="1465"/>
                  </a:cubicBezTo>
                  <a:cubicBezTo>
                    <a:pt x="13907" y="1489"/>
                    <a:pt x="13804" y="1514"/>
                    <a:pt x="13708" y="1514"/>
                  </a:cubicBezTo>
                  <a:cubicBezTo>
                    <a:pt x="13627" y="1514"/>
                    <a:pt x="13551" y="1496"/>
                    <a:pt x="13507" y="1447"/>
                  </a:cubicBezTo>
                  <a:cubicBezTo>
                    <a:pt x="13380" y="1301"/>
                    <a:pt x="13430" y="1010"/>
                    <a:pt x="13516" y="864"/>
                  </a:cubicBezTo>
                  <a:cubicBezTo>
                    <a:pt x="13653" y="646"/>
                    <a:pt x="13762" y="432"/>
                    <a:pt x="13626" y="187"/>
                  </a:cubicBezTo>
                  <a:cubicBezTo>
                    <a:pt x="13612" y="160"/>
                    <a:pt x="13589" y="146"/>
                    <a:pt x="13562" y="146"/>
                  </a:cubicBezTo>
                  <a:cubicBezTo>
                    <a:pt x="13012" y="150"/>
                    <a:pt x="12466" y="191"/>
                    <a:pt x="11925" y="269"/>
                  </a:cubicBezTo>
                  <a:cubicBezTo>
                    <a:pt x="11902" y="273"/>
                    <a:pt x="11875" y="301"/>
                    <a:pt x="11870" y="323"/>
                  </a:cubicBezTo>
                  <a:cubicBezTo>
                    <a:pt x="11843" y="501"/>
                    <a:pt x="11816" y="678"/>
                    <a:pt x="11784" y="855"/>
                  </a:cubicBezTo>
                  <a:cubicBezTo>
                    <a:pt x="11779" y="905"/>
                    <a:pt x="11807" y="955"/>
                    <a:pt x="11857" y="955"/>
                  </a:cubicBezTo>
                  <a:cubicBezTo>
                    <a:pt x="12207" y="1169"/>
                    <a:pt x="12184" y="1365"/>
                    <a:pt x="11797" y="1551"/>
                  </a:cubicBezTo>
                  <a:cubicBezTo>
                    <a:pt x="11746" y="1563"/>
                    <a:pt x="11695" y="1569"/>
                    <a:pt x="11644" y="1569"/>
                  </a:cubicBezTo>
                  <a:cubicBezTo>
                    <a:pt x="11543" y="1569"/>
                    <a:pt x="11444" y="1545"/>
                    <a:pt x="11347" y="1497"/>
                  </a:cubicBezTo>
                  <a:cubicBezTo>
                    <a:pt x="10724" y="1019"/>
                    <a:pt x="11420" y="987"/>
                    <a:pt x="11516" y="805"/>
                  </a:cubicBezTo>
                  <a:cubicBezTo>
                    <a:pt x="11602" y="642"/>
                    <a:pt x="11543" y="391"/>
                    <a:pt x="11511" y="219"/>
                  </a:cubicBezTo>
                  <a:cubicBezTo>
                    <a:pt x="11502" y="182"/>
                    <a:pt x="11466" y="160"/>
                    <a:pt x="11434" y="160"/>
                  </a:cubicBezTo>
                  <a:cubicBezTo>
                    <a:pt x="10933" y="178"/>
                    <a:pt x="10433" y="191"/>
                    <a:pt x="9933" y="210"/>
                  </a:cubicBezTo>
                  <a:cubicBezTo>
                    <a:pt x="9887" y="264"/>
                    <a:pt x="9860" y="332"/>
                    <a:pt x="9837" y="401"/>
                  </a:cubicBezTo>
                  <a:cubicBezTo>
                    <a:pt x="9828" y="451"/>
                    <a:pt x="9824" y="496"/>
                    <a:pt x="9819" y="546"/>
                  </a:cubicBezTo>
                  <a:cubicBezTo>
                    <a:pt x="9874" y="760"/>
                    <a:pt x="10065" y="996"/>
                    <a:pt x="10056" y="1196"/>
                  </a:cubicBezTo>
                  <a:cubicBezTo>
                    <a:pt x="10043" y="1386"/>
                    <a:pt x="9937" y="1466"/>
                    <a:pt x="9809" y="1466"/>
                  </a:cubicBezTo>
                  <a:cubicBezTo>
                    <a:pt x="9799" y="1466"/>
                    <a:pt x="9789" y="1466"/>
                    <a:pt x="9778" y="1465"/>
                  </a:cubicBezTo>
                  <a:cubicBezTo>
                    <a:pt x="9750" y="1473"/>
                    <a:pt x="9718" y="1478"/>
                    <a:pt x="9683" y="1478"/>
                  </a:cubicBezTo>
                  <a:cubicBezTo>
                    <a:pt x="9643" y="1478"/>
                    <a:pt x="9599" y="1472"/>
                    <a:pt x="9551" y="1460"/>
                  </a:cubicBezTo>
                  <a:cubicBezTo>
                    <a:pt x="9319" y="1415"/>
                    <a:pt x="9228" y="1265"/>
                    <a:pt x="9278" y="1005"/>
                  </a:cubicBezTo>
                  <a:cubicBezTo>
                    <a:pt x="9301" y="887"/>
                    <a:pt x="9374" y="773"/>
                    <a:pt x="9415" y="660"/>
                  </a:cubicBezTo>
                  <a:cubicBezTo>
                    <a:pt x="9474" y="496"/>
                    <a:pt x="9487" y="369"/>
                    <a:pt x="9410" y="205"/>
                  </a:cubicBezTo>
                  <a:cubicBezTo>
                    <a:pt x="9401" y="182"/>
                    <a:pt x="9369" y="169"/>
                    <a:pt x="9346" y="169"/>
                  </a:cubicBezTo>
                  <a:cubicBezTo>
                    <a:pt x="8919" y="182"/>
                    <a:pt x="8487" y="196"/>
                    <a:pt x="8059" y="210"/>
                  </a:cubicBezTo>
                  <a:cubicBezTo>
                    <a:pt x="8023" y="210"/>
                    <a:pt x="7982" y="246"/>
                    <a:pt x="7987" y="287"/>
                  </a:cubicBezTo>
                  <a:cubicBezTo>
                    <a:pt x="8005" y="605"/>
                    <a:pt x="7837" y="783"/>
                    <a:pt x="8096" y="1005"/>
                  </a:cubicBezTo>
                  <a:cubicBezTo>
                    <a:pt x="8173" y="1078"/>
                    <a:pt x="8355" y="1146"/>
                    <a:pt x="8378" y="1283"/>
                  </a:cubicBezTo>
                  <a:cubicBezTo>
                    <a:pt x="8417" y="1572"/>
                    <a:pt x="8089" y="1688"/>
                    <a:pt x="7862" y="1688"/>
                  </a:cubicBezTo>
                  <a:cubicBezTo>
                    <a:pt x="7853" y="1688"/>
                    <a:pt x="7845" y="1688"/>
                    <a:pt x="7837" y="1688"/>
                  </a:cubicBezTo>
                  <a:cubicBezTo>
                    <a:pt x="7723" y="1683"/>
                    <a:pt x="7477" y="1633"/>
                    <a:pt x="7377" y="1551"/>
                  </a:cubicBezTo>
                  <a:cubicBezTo>
                    <a:pt x="7095" y="1319"/>
                    <a:pt x="7332" y="1051"/>
                    <a:pt x="7445" y="851"/>
                  </a:cubicBezTo>
                  <a:cubicBezTo>
                    <a:pt x="7532" y="692"/>
                    <a:pt x="7709" y="291"/>
                    <a:pt x="7486" y="150"/>
                  </a:cubicBezTo>
                  <a:cubicBezTo>
                    <a:pt x="7444" y="125"/>
                    <a:pt x="7382" y="117"/>
                    <a:pt x="7313" y="117"/>
                  </a:cubicBezTo>
                  <a:cubicBezTo>
                    <a:pt x="7186" y="117"/>
                    <a:pt x="7036" y="146"/>
                    <a:pt x="6950" y="146"/>
                  </a:cubicBezTo>
                  <a:cubicBezTo>
                    <a:pt x="6645" y="146"/>
                    <a:pt x="6340" y="141"/>
                    <a:pt x="6036" y="128"/>
                  </a:cubicBezTo>
                  <a:cubicBezTo>
                    <a:pt x="5995" y="128"/>
                    <a:pt x="5963" y="164"/>
                    <a:pt x="5958" y="205"/>
                  </a:cubicBezTo>
                  <a:cubicBezTo>
                    <a:pt x="5949" y="410"/>
                    <a:pt x="5936" y="610"/>
                    <a:pt x="5927" y="810"/>
                  </a:cubicBezTo>
                  <a:cubicBezTo>
                    <a:pt x="6145" y="919"/>
                    <a:pt x="6359" y="1142"/>
                    <a:pt x="6177" y="1396"/>
                  </a:cubicBezTo>
                  <a:cubicBezTo>
                    <a:pt x="6086" y="1519"/>
                    <a:pt x="5933" y="1573"/>
                    <a:pt x="5781" y="1573"/>
                  </a:cubicBezTo>
                  <a:cubicBezTo>
                    <a:pt x="5758" y="1573"/>
                    <a:pt x="5735" y="1572"/>
                    <a:pt x="5713" y="1569"/>
                  </a:cubicBezTo>
                  <a:cubicBezTo>
                    <a:pt x="5699" y="1571"/>
                    <a:pt x="5685" y="1572"/>
                    <a:pt x="5671" y="1572"/>
                  </a:cubicBezTo>
                  <a:cubicBezTo>
                    <a:pt x="5556" y="1572"/>
                    <a:pt x="5439" y="1522"/>
                    <a:pt x="5354" y="1428"/>
                  </a:cubicBezTo>
                  <a:cubicBezTo>
                    <a:pt x="5294" y="1365"/>
                    <a:pt x="5244" y="1283"/>
                    <a:pt x="5240" y="1192"/>
                  </a:cubicBezTo>
                  <a:cubicBezTo>
                    <a:pt x="5235" y="1187"/>
                    <a:pt x="5231" y="1183"/>
                    <a:pt x="5226" y="1178"/>
                  </a:cubicBezTo>
                  <a:lnTo>
                    <a:pt x="5240" y="1160"/>
                  </a:lnTo>
                  <a:cubicBezTo>
                    <a:pt x="5244" y="1083"/>
                    <a:pt x="5276" y="1024"/>
                    <a:pt x="5326" y="983"/>
                  </a:cubicBezTo>
                  <a:cubicBezTo>
                    <a:pt x="5358" y="942"/>
                    <a:pt x="5394" y="910"/>
                    <a:pt x="5431" y="878"/>
                  </a:cubicBezTo>
                  <a:cubicBezTo>
                    <a:pt x="5435" y="878"/>
                    <a:pt x="5435" y="874"/>
                    <a:pt x="5440" y="869"/>
                  </a:cubicBezTo>
                  <a:cubicBezTo>
                    <a:pt x="5449" y="860"/>
                    <a:pt x="5458" y="855"/>
                    <a:pt x="5467" y="846"/>
                  </a:cubicBezTo>
                  <a:cubicBezTo>
                    <a:pt x="5504" y="814"/>
                    <a:pt x="5535" y="773"/>
                    <a:pt x="5558" y="723"/>
                  </a:cubicBezTo>
                  <a:cubicBezTo>
                    <a:pt x="5599" y="628"/>
                    <a:pt x="5608" y="523"/>
                    <a:pt x="5604" y="414"/>
                  </a:cubicBezTo>
                  <a:cubicBezTo>
                    <a:pt x="5590" y="351"/>
                    <a:pt x="5581" y="287"/>
                    <a:pt x="5576" y="219"/>
                  </a:cubicBezTo>
                  <a:cubicBezTo>
                    <a:pt x="5572" y="210"/>
                    <a:pt x="5572" y="200"/>
                    <a:pt x="5567" y="191"/>
                  </a:cubicBezTo>
                  <a:cubicBezTo>
                    <a:pt x="5558" y="132"/>
                    <a:pt x="5549" y="73"/>
                    <a:pt x="5545" y="9"/>
                  </a:cubicBezTo>
                  <a:cubicBezTo>
                    <a:pt x="5535" y="5"/>
                    <a:pt x="5522" y="0"/>
                    <a:pt x="55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7"/>
            <p:cNvSpPr/>
            <p:nvPr/>
          </p:nvSpPr>
          <p:spPr>
            <a:xfrm>
              <a:off x="2050157" y="433850"/>
              <a:ext cx="4943669" cy="4785016"/>
            </a:xfrm>
            <a:custGeom>
              <a:avLst/>
              <a:gdLst/>
              <a:ahLst/>
              <a:cxnLst/>
              <a:rect l="l" t="t" r="r" b="b"/>
              <a:pathLst>
                <a:path w="15958" h="15446" extrusionOk="0">
                  <a:moveTo>
                    <a:pt x="5548" y="175"/>
                  </a:moveTo>
                  <a:cubicBezTo>
                    <a:pt x="5553" y="216"/>
                    <a:pt x="5557" y="257"/>
                    <a:pt x="5566" y="298"/>
                  </a:cubicBezTo>
                  <a:cubicBezTo>
                    <a:pt x="5566" y="307"/>
                    <a:pt x="5571" y="316"/>
                    <a:pt x="5571" y="325"/>
                  </a:cubicBezTo>
                  <a:cubicBezTo>
                    <a:pt x="5575" y="384"/>
                    <a:pt x="5585" y="434"/>
                    <a:pt x="5594" y="489"/>
                  </a:cubicBezTo>
                  <a:lnTo>
                    <a:pt x="5598" y="511"/>
                  </a:lnTo>
                  <a:cubicBezTo>
                    <a:pt x="5603" y="620"/>
                    <a:pt x="5594" y="707"/>
                    <a:pt x="5562" y="780"/>
                  </a:cubicBezTo>
                  <a:cubicBezTo>
                    <a:pt x="5548" y="811"/>
                    <a:pt x="5530" y="839"/>
                    <a:pt x="5494" y="871"/>
                  </a:cubicBezTo>
                  <a:cubicBezTo>
                    <a:pt x="5480" y="880"/>
                    <a:pt x="5471" y="889"/>
                    <a:pt x="5462" y="898"/>
                  </a:cubicBezTo>
                  <a:lnTo>
                    <a:pt x="5444" y="916"/>
                  </a:lnTo>
                  <a:cubicBezTo>
                    <a:pt x="5412" y="948"/>
                    <a:pt x="5375" y="975"/>
                    <a:pt x="5348" y="1012"/>
                  </a:cubicBezTo>
                  <a:cubicBezTo>
                    <a:pt x="5284" y="1066"/>
                    <a:pt x="5248" y="1139"/>
                    <a:pt x="5239" y="1221"/>
                  </a:cubicBezTo>
                  <a:lnTo>
                    <a:pt x="5203" y="1271"/>
                  </a:lnTo>
                  <a:lnTo>
                    <a:pt x="5239" y="1316"/>
                  </a:lnTo>
                  <a:cubicBezTo>
                    <a:pt x="5253" y="1407"/>
                    <a:pt x="5298" y="1498"/>
                    <a:pt x="5371" y="1575"/>
                  </a:cubicBezTo>
                  <a:cubicBezTo>
                    <a:pt x="5478" y="1687"/>
                    <a:pt x="5611" y="1746"/>
                    <a:pt x="5750" y="1746"/>
                  </a:cubicBezTo>
                  <a:cubicBezTo>
                    <a:pt x="5765" y="1746"/>
                    <a:pt x="5779" y="1745"/>
                    <a:pt x="5794" y="1744"/>
                  </a:cubicBezTo>
                  <a:cubicBezTo>
                    <a:pt x="5817" y="1746"/>
                    <a:pt x="5839" y="1746"/>
                    <a:pt x="5861" y="1746"/>
                  </a:cubicBezTo>
                  <a:cubicBezTo>
                    <a:pt x="6059" y="1746"/>
                    <a:pt x="6223" y="1674"/>
                    <a:pt x="6321" y="1535"/>
                  </a:cubicBezTo>
                  <a:cubicBezTo>
                    <a:pt x="6399" y="1430"/>
                    <a:pt x="6426" y="1312"/>
                    <a:pt x="6399" y="1203"/>
                  </a:cubicBezTo>
                  <a:cubicBezTo>
                    <a:pt x="6367" y="1066"/>
                    <a:pt x="6253" y="939"/>
                    <a:pt x="6094" y="848"/>
                  </a:cubicBezTo>
                  <a:lnTo>
                    <a:pt x="6126" y="302"/>
                  </a:lnTo>
                  <a:cubicBezTo>
                    <a:pt x="6453" y="316"/>
                    <a:pt x="6749" y="320"/>
                    <a:pt x="7031" y="320"/>
                  </a:cubicBezTo>
                  <a:cubicBezTo>
                    <a:pt x="7072" y="320"/>
                    <a:pt x="7126" y="311"/>
                    <a:pt x="7181" y="307"/>
                  </a:cubicBezTo>
                  <a:cubicBezTo>
                    <a:pt x="7242" y="299"/>
                    <a:pt x="7318" y="291"/>
                    <a:pt x="7385" y="291"/>
                  </a:cubicBezTo>
                  <a:cubicBezTo>
                    <a:pt x="7442" y="291"/>
                    <a:pt x="7493" y="297"/>
                    <a:pt x="7522" y="316"/>
                  </a:cubicBezTo>
                  <a:cubicBezTo>
                    <a:pt x="7672" y="407"/>
                    <a:pt x="7540" y="734"/>
                    <a:pt x="7454" y="893"/>
                  </a:cubicBezTo>
                  <a:cubicBezTo>
                    <a:pt x="7435" y="921"/>
                    <a:pt x="7417" y="952"/>
                    <a:pt x="7399" y="980"/>
                  </a:cubicBezTo>
                  <a:cubicBezTo>
                    <a:pt x="7285" y="1171"/>
                    <a:pt x="7108" y="1457"/>
                    <a:pt x="7404" y="1703"/>
                  </a:cubicBezTo>
                  <a:cubicBezTo>
                    <a:pt x="7536" y="1812"/>
                    <a:pt x="7808" y="1857"/>
                    <a:pt x="7913" y="1862"/>
                  </a:cubicBezTo>
                  <a:cubicBezTo>
                    <a:pt x="7920" y="1862"/>
                    <a:pt x="7927" y="1862"/>
                    <a:pt x="7933" y="1862"/>
                  </a:cubicBezTo>
                  <a:cubicBezTo>
                    <a:pt x="8108" y="1862"/>
                    <a:pt x="8331" y="1806"/>
                    <a:pt x="8450" y="1666"/>
                  </a:cubicBezTo>
                  <a:cubicBezTo>
                    <a:pt x="8527" y="1580"/>
                    <a:pt x="8554" y="1475"/>
                    <a:pt x="8541" y="1362"/>
                  </a:cubicBezTo>
                  <a:cubicBezTo>
                    <a:pt x="8518" y="1221"/>
                    <a:pt x="8395" y="1139"/>
                    <a:pt x="8304" y="1080"/>
                  </a:cubicBezTo>
                  <a:cubicBezTo>
                    <a:pt x="8277" y="1062"/>
                    <a:pt x="8245" y="1043"/>
                    <a:pt x="8231" y="1030"/>
                  </a:cubicBezTo>
                  <a:cubicBezTo>
                    <a:pt x="8090" y="907"/>
                    <a:pt x="8104" y="821"/>
                    <a:pt x="8131" y="661"/>
                  </a:cubicBezTo>
                  <a:cubicBezTo>
                    <a:pt x="8140" y="580"/>
                    <a:pt x="8154" y="489"/>
                    <a:pt x="8149" y="384"/>
                  </a:cubicBezTo>
                  <a:lnTo>
                    <a:pt x="9423" y="343"/>
                  </a:lnTo>
                  <a:lnTo>
                    <a:pt x="9423" y="343"/>
                  </a:lnTo>
                  <a:cubicBezTo>
                    <a:pt x="9482" y="475"/>
                    <a:pt x="9468" y="580"/>
                    <a:pt x="9418" y="721"/>
                  </a:cubicBezTo>
                  <a:cubicBezTo>
                    <a:pt x="9405" y="761"/>
                    <a:pt x="9382" y="802"/>
                    <a:pt x="9364" y="843"/>
                  </a:cubicBezTo>
                  <a:cubicBezTo>
                    <a:pt x="9327" y="916"/>
                    <a:pt x="9291" y="993"/>
                    <a:pt x="9277" y="1075"/>
                  </a:cubicBezTo>
                  <a:cubicBezTo>
                    <a:pt x="9218" y="1380"/>
                    <a:pt x="9341" y="1580"/>
                    <a:pt x="9614" y="1635"/>
                  </a:cubicBezTo>
                  <a:cubicBezTo>
                    <a:pt x="9667" y="1647"/>
                    <a:pt x="9714" y="1652"/>
                    <a:pt x="9758" y="1652"/>
                  </a:cubicBezTo>
                  <a:cubicBezTo>
                    <a:pt x="9798" y="1652"/>
                    <a:pt x="9834" y="1648"/>
                    <a:pt x="9868" y="1639"/>
                  </a:cubicBezTo>
                  <a:cubicBezTo>
                    <a:pt x="9875" y="1639"/>
                    <a:pt x="9881" y="1640"/>
                    <a:pt x="9888" y="1640"/>
                  </a:cubicBezTo>
                  <a:cubicBezTo>
                    <a:pt x="9971" y="1640"/>
                    <a:pt x="10046" y="1612"/>
                    <a:pt x="10105" y="1562"/>
                  </a:cubicBezTo>
                  <a:cubicBezTo>
                    <a:pt x="10150" y="1521"/>
                    <a:pt x="10210" y="1439"/>
                    <a:pt x="10219" y="1293"/>
                  </a:cubicBezTo>
                  <a:cubicBezTo>
                    <a:pt x="10228" y="1148"/>
                    <a:pt x="10155" y="1002"/>
                    <a:pt x="10087" y="861"/>
                  </a:cubicBezTo>
                  <a:cubicBezTo>
                    <a:pt x="10046" y="780"/>
                    <a:pt x="10005" y="702"/>
                    <a:pt x="9987" y="630"/>
                  </a:cubicBezTo>
                  <a:cubicBezTo>
                    <a:pt x="9991" y="589"/>
                    <a:pt x="9996" y="548"/>
                    <a:pt x="10000" y="507"/>
                  </a:cubicBezTo>
                  <a:cubicBezTo>
                    <a:pt x="10014" y="457"/>
                    <a:pt x="10032" y="416"/>
                    <a:pt x="10055" y="384"/>
                  </a:cubicBezTo>
                  <a:lnTo>
                    <a:pt x="11510" y="334"/>
                  </a:lnTo>
                  <a:lnTo>
                    <a:pt x="11519" y="370"/>
                  </a:lnTo>
                  <a:cubicBezTo>
                    <a:pt x="11547" y="525"/>
                    <a:pt x="11587" y="734"/>
                    <a:pt x="11524" y="852"/>
                  </a:cubicBezTo>
                  <a:cubicBezTo>
                    <a:pt x="11510" y="880"/>
                    <a:pt x="11433" y="921"/>
                    <a:pt x="11374" y="948"/>
                  </a:cubicBezTo>
                  <a:cubicBezTo>
                    <a:pt x="11246" y="1016"/>
                    <a:pt x="11101" y="1089"/>
                    <a:pt x="11092" y="1234"/>
                  </a:cubicBezTo>
                  <a:cubicBezTo>
                    <a:pt x="11078" y="1362"/>
                    <a:pt x="11169" y="1494"/>
                    <a:pt x="11378" y="1653"/>
                  </a:cubicBezTo>
                  <a:lnTo>
                    <a:pt x="11392" y="1662"/>
                  </a:lnTo>
                  <a:cubicBezTo>
                    <a:pt x="11502" y="1717"/>
                    <a:pt x="11615" y="1743"/>
                    <a:pt x="11730" y="1743"/>
                  </a:cubicBezTo>
                  <a:cubicBezTo>
                    <a:pt x="11785" y="1743"/>
                    <a:pt x="11841" y="1737"/>
                    <a:pt x="11897" y="1726"/>
                  </a:cubicBezTo>
                  <a:lnTo>
                    <a:pt x="11915" y="1716"/>
                  </a:lnTo>
                  <a:cubicBezTo>
                    <a:pt x="12147" y="1607"/>
                    <a:pt x="12265" y="1484"/>
                    <a:pt x="12270" y="1348"/>
                  </a:cubicBezTo>
                  <a:cubicBezTo>
                    <a:pt x="12274" y="1212"/>
                    <a:pt x="12183" y="1089"/>
                    <a:pt x="11983" y="966"/>
                  </a:cubicBezTo>
                  <a:lnTo>
                    <a:pt x="11965" y="957"/>
                  </a:lnTo>
                  <a:lnTo>
                    <a:pt x="11951" y="957"/>
                  </a:lnTo>
                  <a:lnTo>
                    <a:pt x="12033" y="439"/>
                  </a:lnTo>
                  <a:cubicBezTo>
                    <a:pt x="12570" y="361"/>
                    <a:pt x="13111" y="325"/>
                    <a:pt x="13638" y="320"/>
                  </a:cubicBezTo>
                  <a:lnTo>
                    <a:pt x="13638" y="320"/>
                  </a:lnTo>
                  <a:cubicBezTo>
                    <a:pt x="13748" y="520"/>
                    <a:pt x="13657" y="698"/>
                    <a:pt x="13529" y="907"/>
                  </a:cubicBezTo>
                  <a:cubicBezTo>
                    <a:pt x="13425" y="1075"/>
                    <a:pt x="13370" y="1407"/>
                    <a:pt x="13529" y="1594"/>
                  </a:cubicBezTo>
                  <a:cubicBezTo>
                    <a:pt x="13592" y="1667"/>
                    <a:pt x="13689" y="1690"/>
                    <a:pt x="13785" y="1690"/>
                  </a:cubicBezTo>
                  <a:cubicBezTo>
                    <a:pt x="13930" y="1690"/>
                    <a:pt x="14071" y="1637"/>
                    <a:pt x="14080" y="1635"/>
                  </a:cubicBezTo>
                  <a:cubicBezTo>
                    <a:pt x="14330" y="1539"/>
                    <a:pt x="14443" y="1271"/>
                    <a:pt x="14352" y="998"/>
                  </a:cubicBezTo>
                  <a:cubicBezTo>
                    <a:pt x="14330" y="930"/>
                    <a:pt x="14280" y="880"/>
                    <a:pt x="14239" y="834"/>
                  </a:cubicBezTo>
                  <a:cubicBezTo>
                    <a:pt x="14211" y="802"/>
                    <a:pt x="14184" y="775"/>
                    <a:pt x="14170" y="752"/>
                  </a:cubicBezTo>
                  <a:cubicBezTo>
                    <a:pt x="14152" y="716"/>
                    <a:pt x="13989" y="420"/>
                    <a:pt x="14152" y="316"/>
                  </a:cubicBezTo>
                  <a:cubicBezTo>
                    <a:pt x="14167" y="307"/>
                    <a:pt x="14191" y="303"/>
                    <a:pt x="14219" y="303"/>
                  </a:cubicBezTo>
                  <a:cubicBezTo>
                    <a:pt x="14261" y="303"/>
                    <a:pt x="14310" y="310"/>
                    <a:pt x="14348" y="316"/>
                  </a:cubicBezTo>
                  <a:cubicBezTo>
                    <a:pt x="14375" y="320"/>
                    <a:pt x="14407" y="325"/>
                    <a:pt x="14430" y="325"/>
                  </a:cubicBezTo>
                  <a:lnTo>
                    <a:pt x="14912" y="357"/>
                  </a:lnTo>
                  <a:lnTo>
                    <a:pt x="15389" y="329"/>
                  </a:lnTo>
                  <a:cubicBezTo>
                    <a:pt x="15439" y="661"/>
                    <a:pt x="15639" y="2007"/>
                    <a:pt x="15698" y="3376"/>
                  </a:cubicBezTo>
                  <a:cubicBezTo>
                    <a:pt x="15776" y="5118"/>
                    <a:pt x="15753" y="6955"/>
                    <a:pt x="15726" y="8724"/>
                  </a:cubicBezTo>
                  <a:cubicBezTo>
                    <a:pt x="15698" y="10684"/>
                    <a:pt x="15671" y="12708"/>
                    <a:pt x="15780" y="14632"/>
                  </a:cubicBezTo>
                  <a:cubicBezTo>
                    <a:pt x="15189" y="14686"/>
                    <a:pt x="14548" y="14695"/>
                    <a:pt x="13929" y="14704"/>
                  </a:cubicBezTo>
                  <a:cubicBezTo>
                    <a:pt x="13379" y="14713"/>
                    <a:pt x="12811" y="14723"/>
                    <a:pt x="12279" y="14763"/>
                  </a:cubicBezTo>
                  <a:cubicBezTo>
                    <a:pt x="8286" y="15073"/>
                    <a:pt x="4216" y="15246"/>
                    <a:pt x="182" y="15273"/>
                  </a:cubicBezTo>
                  <a:cubicBezTo>
                    <a:pt x="177" y="15273"/>
                    <a:pt x="173" y="15268"/>
                    <a:pt x="173" y="15268"/>
                  </a:cubicBezTo>
                  <a:cubicBezTo>
                    <a:pt x="268" y="14159"/>
                    <a:pt x="350" y="13049"/>
                    <a:pt x="414" y="11971"/>
                  </a:cubicBezTo>
                  <a:cubicBezTo>
                    <a:pt x="660" y="8119"/>
                    <a:pt x="750" y="4195"/>
                    <a:pt x="687" y="302"/>
                  </a:cubicBezTo>
                  <a:lnTo>
                    <a:pt x="687" y="298"/>
                  </a:lnTo>
                  <a:lnTo>
                    <a:pt x="700" y="298"/>
                  </a:lnTo>
                  <a:lnTo>
                    <a:pt x="719" y="307"/>
                  </a:lnTo>
                  <a:lnTo>
                    <a:pt x="741" y="302"/>
                  </a:lnTo>
                  <a:cubicBezTo>
                    <a:pt x="810" y="311"/>
                    <a:pt x="887" y="316"/>
                    <a:pt x="964" y="320"/>
                  </a:cubicBezTo>
                  <a:cubicBezTo>
                    <a:pt x="1278" y="348"/>
                    <a:pt x="1710" y="389"/>
                    <a:pt x="1828" y="593"/>
                  </a:cubicBezTo>
                  <a:cubicBezTo>
                    <a:pt x="1878" y="689"/>
                    <a:pt x="1865" y="821"/>
                    <a:pt x="1787" y="993"/>
                  </a:cubicBezTo>
                  <a:cubicBezTo>
                    <a:pt x="1774" y="1021"/>
                    <a:pt x="1755" y="1052"/>
                    <a:pt x="1733" y="1084"/>
                  </a:cubicBezTo>
                  <a:cubicBezTo>
                    <a:pt x="1701" y="1139"/>
                    <a:pt x="1665" y="1193"/>
                    <a:pt x="1646" y="1257"/>
                  </a:cubicBezTo>
                  <a:cubicBezTo>
                    <a:pt x="1583" y="1471"/>
                    <a:pt x="1596" y="1644"/>
                    <a:pt x="1687" y="1762"/>
                  </a:cubicBezTo>
                  <a:cubicBezTo>
                    <a:pt x="1769" y="1876"/>
                    <a:pt x="1910" y="1935"/>
                    <a:pt x="2092" y="1935"/>
                  </a:cubicBezTo>
                  <a:lnTo>
                    <a:pt x="2256" y="1912"/>
                  </a:lnTo>
                  <a:cubicBezTo>
                    <a:pt x="2338" y="1898"/>
                    <a:pt x="2406" y="1876"/>
                    <a:pt x="2460" y="1835"/>
                  </a:cubicBezTo>
                  <a:cubicBezTo>
                    <a:pt x="2633" y="1771"/>
                    <a:pt x="2729" y="1612"/>
                    <a:pt x="2715" y="1421"/>
                  </a:cubicBezTo>
                  <a:cubicBezTo>
                    <a:pt x="2701" y="1257"/>
                    <a:pt x="2583" y="1057"/>
                    <a:pt x="2419" y="930"/>
                  </a:cubicBezTo>
                  <a:cubicBezTo>
                    <a:pt x="2333" y="730"/>
                    <a:pt x="2288" y="543"/>
                    <a:pt x="2365" y="284"/>
                  </a:cubicBezTo>
                  <a:lnTo>
                    <a:pt x="2369" y="284"/>
                  </a:lnTo>
                  <a:cubicBezTo>
                    <a:pt x="2620" y="254"/>
                    <a:pt x="2866" y="239"/>
                    <a:pt x="3113" y="239"/>
                  </a:cubicBezTo>
                  <a:cubicBezTo>
                    <a:pt x="3319" y="239"/>
                    <a:pt x="3525" y="250"/>
                    <a:pt x="3734" y="270"/>
                  </a:cubicBezTo>
                  <a:lnTo>
                    <a:pt x="3816" y="861"/>
                  </a:lnTo>
                  <a:cubicBezTo>
                    <a:pt x="3634" y="902"/>
                    <a:pt x="3506" y="1021"/>
                    <a:pt x="3461" y="1180"/>
                  </a:cubicBezTo>
                  <a:cubicBezTo>
                    <a:pt x="3438" y="1262"/>
                    <a:pt x="3443" y="1353"/>
                    <a:pt x="3470" y="1444"/>
                  </a:cubicBezTo>
                  <a:cubicBezTo>
                    <a:pt x="3474" y="1503"/>
                    <a:pt x="3502" y="1557"/>
                    <a:pt x="3552" y="1598"/>
                  </a:cubicBezTo>
                  <a:cubicBezTo>
                    <a:pt x="3588" y="1644"/>
                    <a:pt x="3625" y="1675"/>
                    <a:pt x="3670" y="1703"/>
                  </a:cubicBezTo>
                  <a:cubicBezTo>
                    <a:pt x="3731" y="1737"/>
                    <a:pt x="3796" y="1755"/>
                    <a:pt x="3861" y="1755"/>
                  </a:cubicBezTo>
                  <a:cubicBezTo>
                    <a:pt x="3941" y="1755"/>
                    <a:pt x="4022" y="1728"/>
                    <a:pt x="4098" y="1675"/>
                  </a:cubicBezTo>
                  <a:cubicBezTo>
                    <a:pt x="4248" y="1566"/>
                    <a:pt x="4339" y="1380"/>
                    <a:pt x="4320" y="1203"/>
                  </a:cubicBezTo>
                  <a:cubicBezTo>
                    <a:pt x="4339" y="1062"/>
                    <a:pt x="4307" y="934"/>
                    <a:pt x="4279" y="811"/>
                  </a:cubicBezTo>
                  <a:cubicBezTo>
                    <a:pt x="4275" y="789"/>
                    <a:pt x="4266" y="766"/>
                    <a:pt x="4261" y="743"/>
                  </a:cubicBezTo>
                  <a:cubicBezTo>
                    <a:pt x="4220" y="548"/>
                    <a:pt x="4202" y="402"/>
                    <a:pt x="4248" y="229"/>
                  </a:cubicBezTo>
                  <a:lnTo>
                    <a:pt x="5548" y="175"/>
                  </a:lnTo>
                  <a:close/>
                  <a:moveTo>
                    <a:pt x="5601" y="1"/>
                  </a:moveTo>
                  <a:cubicBezTo>
                    <a:pt x="5596" y="1"/>
                    <a:pt x="5590" y="1"/>
                    <a:pt x="5585" y="2"/>
                  </a:cubicBezTo>
                  <a:lnTo>
                    <a:pt x="4243" y="57"/>
                  </a:lnTo>
                  <a:cubicBezTo>
                    <a:pt x="4170" y="61"/>
                    <a:pt x="4111" y="107"/>
                    <a:pt x="4093" y="179"/>
                  </a:cubicBezTo>
                  <a:cubicBezTo>
                    <a:pt x="4034" y="389"/>
                    <a:pt x="4052" y="561"/>
                    <a:pt x="4102" y="780"/>
                  </a:cubicBezTo>
                  <a:cubicBezTo>
                    <a:pt x="4107" y="802"/>
                    <a:pt x="4111" y="830"/>
                    <a:pt x="4120" y="852"/>
                  </a:cubicBezTo>
                  <a:cubicBezTo>
                    <a:pt x="4148" y="971"/>
                    <a:pt x="4170" y="1080"/>
                    <a:pt x="4157" y="1189"/>
                  </a:cubicBezTo>
                  <a:lnTo>
                    <a:pt x="4157" y="1198"/>
                  </a:lnTo>
                  <a:lnTo>
                    <a:pt x="4157" y="1212"/>
                  </a:lnTo>
                  <a:cubicBezTo>
                    <a:pt x="4170" y="1325"/>
                    <a:pt x="4107" y="1457"/>
                    <a:pt x="4007" y="1530"/>
                  </a:cubicBezTo>
                  <a:cubicBezTo>
                    <a:pt x="3974" y="1554"/>
                    <a:pt x="3922" y="1581"/>
                    <a:pt x="3860" y="1581"/>
                  </a:cubicBezTo>
                  <a:cubicBezTo>
                    <a:pt x="3826" y="1581"/>
                    <a:pt x="3790" y="1573"/>
                    <a:pt x="3752" y="1553"/>
                  </a:cubicBezTo>
                  <a:cubicBezTo>
                    <a:pt x="3725" y="1535"/>
                    <a:pt x="3702" y="1512"/>
                    <a:pt x="3679" y="1484"/>
                  </a:cubicBezTo>
                  <a:lnTo>
                    <a:pt x="3670" y="1475"/>
                  </a:lnTo>
                  <a:lnTo>
                    <a:pt x="3665" y="1471"/>
                  </a:lnTo>
                  <a:cubicBezTo>
                    <a:pt x="3647" y="1457"/>
                    <a:pt x="3638" y="1439"/>
                    <a:pt x="3638" y="1421"/>
                  </a:cubicBezTo>
                  <a:lnTo>
                    <a:pt x="3638" y="1407"/>
                  </a:lnTo>
                  <a:lnTo>
                    <a:pt x="3634" y="1394"/>
                  </a:lnTo>
                  <a:cubicBezTo>
                    <a:pt x="3611" y="1339"/>
                    <a:pt x="3611" y="1275"/>
                    <a:pt x="3625" y="1225"/>
                  </a:cubicBezTo>
                  <a:cubicBezTo>
                    <a:pt x="3665" y="1080"/>
                    <a:pt x="3806" y="1034"/>
                    <a:pt x="3888" y="1021"/>
                  </a:cubicBezTo>
                  <a:lnTo>
                    <a:pt x="3947" y="998"/>
                  </a:lnTo>
                  <a:lnTo>
                    <a:pt x="3966" y="971"/>
                  </a:lnTo>
                  <a:cubicBezTo>
                    <a:pt x="3984" y="939"/>
                    <a:pt x="3993" y="893"/>
                    <a:pt x="3988" y="852"/>
                  </a:cubicBezTo>
                  <a:lnTo>
                    <a:pt x="3897" y="229"/>
                  </a:lnTo>
                  <a:cubicBezTo>
                    <a:pt x="3884" y="148"/>
                    <a:pt x="3811" y="102"/>
                    <a:pt x="3747" y="97"/>
                  </a:cubicBezTo>
                  <a:cubicBezTo>
                    <a:pt x="3534" y="77"/>
                    <a:pt x="3324" y="66"/>
                    <a:pt x="3114" y="66"/>
                  </a:cubicBezTo>
                  <a:cubicBezTo>
                    <a:pt x="2862" y="66"/>
                    <a:pt x="2609" y="81"/>
                    <a:pt x="2351" y="111"/>
                  </a:cubicBezTo>
                  <a:cubicBezTo>
                    <a:pt x="2283" y="116"/>
                    <a:pt x="2228" y="161"/>
                    <a:pt x="2210" y="229"/>
                  </a:cubicBezTo>
                  <a:cubicBezTo>
                    <a:pt x="2128" y="502"/>
                    <a:pt x="2147" y="734"/>
                    <a:pt x="2278" y="1021"/>
                  </a:cubicBezTo>
                  <a:lnTo>
                    <a:pt x="2288" y="1043"/>
                  </a:lnTo>
                  <a:lnTo>
                    <a:pt x="2306" y="1052"/>
                  </a:lnTo>
                  <a:cubicBezTo>
                    <a:pt x="2433" y="1148"/>
                    <a:pt x="2538" y="1312"/>
                    <a:pt x="2547" y="1434"/>
                  </a:cubicBezTo>
                  <a:cubicBezTo>
                    <a:pt x="2560" y="1594"/>
                    <a:pt x="2456" y="1653"/>
                    <a:pt x="2397" y="1675"/>
                  </a:cubicBezTo>
                  <a:lnTo>
                    <a:pt x="2383" y="1680"/>
                  </a:lnTo>
                  <a:lnTo>
                    <a:pt x="2369" y="1689"/>
                  </a:lnTo>
                  <a:cubicBezTo>
                    <a:pt x="2338" y="1712"/>
                    <a:pt x="2292" y="1730"/>
                    <a:pt x="2233" y="1744"/>
                  </a:cubicBezTo>
                  <a:lnTo>
                    <a:pt x="2087" y="1762"/>
                  </a:lnTo>
                  <a:cubicBezTo>
                    <a:pt x="2001" y="1762"/>
                    <a:pt x="1883" y="1744"/>
                    <a:pt x="1819" y="1657"/>
                  </a:cubicBezTo>
                  <a:cubicBezTo>
                    <a:pt x="1765" y="1585"/>
                    <a:pt x="1760" y="1462"/>
                    <a:pt x="1806" y="1307"/>
                  </a:cubicBezTo>
                  <a:cubicBezTo>
                    <a:pt x="1819" y="1266"/>
                    <a:pt x="1846" y="1225"/>
                    <a:pt x="1874" y="1180"/>
                  </a:cubicBezTo>
                  <a:cubicBezTo>
                    <a:pt x="1896" y="1143"/>
                    <a:pt x="1919" y="1107"/>
                    <a:pt x="1937" y="1066"/>
                  </a:cubicBezTo>
                  <a:cubicBezTo>
                    <a:pt x="2042" y="839"/>
                    <a:pt x="2056" y="652"/>
                    <a:pt x="1974" y="507"/>
                  </a:cubicBezTo>
                  <a:cubicBezTo>
                    <a:pt x="1815" y="220"/>
                    <a:pt x="1351" y="184"/>
                    <a:pt x="978" y="152"/>
                  </a:cubicBezTo>
                  <a:cubicBezTo>
                    <a:pt x="901" y="143"/>
                    <a:pt x="828" y="138"/>
                    <a:pt x="764" y="129"/>
                  </a:cubicBezTo>
                  <a:lnTo>
                    <a:pt x="732" y="129"/>
                  </a:lnTo>
                  <a:cubicBezTo>
                    <a:pt x="720" y="127"/>
                    <a:pt x="708" y="126"/>
                    <a:pt x="695" y="126"/>
                  </a:cubicBezTo>
                  <a:cubicBezTo>
                    <a:pt x="657" y="126"/>
                    <a:pt x="618" y="137"/>
                    <a:pt x="587" y="161"/>
                  </a:cubicBezTo>
                  <a:cubicBezTo>
                    <a:pt x="546" y="193"/>
                    <a:pt x="519" y="248"/>
                    <a:pt x="519" y="307"/>
                  </a:cubicBezTo>
                  <a:cubicBezTo>
                    <a:pt x="582" y="4195"/>
                    <a:pt x="491" y="8115"/>
                    <a:pt x="250" y="11962"/>
                  </a:cubicBezTo>
                  <a:cubicBezTo>
                    <a:pt x="182" y="13040"/>
                    <a:pt x="100" y="14145"/>
                    <a:pt x="5" y="15255"/>
                  </a:cubicBezTo>
                  <a:cubicBezTo>
                    <a:pt x="0" y="15300"/>
                    <a:pt x="18" y="15346"/>
                    <a:pt x="50" y="15386"/>
                  </a:cubicBezTo>
                  <a:cubicBezTo>
                    <a:pt x="87" y="15423"/>
                    <a:pt x="132" y="15446"/>
                    <a:pt x="182" y="15446"/>
                  </a:cubicBezTo>
                  <a:cubicBezTo>
                    <a:pt x="182" y="15446"/>
                    <a:pt x="182" y="15446"/>
                    <a:pt x="187" y="15441"/>
                  </a:cubicBezTo>
                  <a:cubicBezTo>
                    <a:pt x="4220" y="15414"/>
                    <a:pt x="8295" y="15241"/>
                    <a:pt x="12292" y="14932"/>
                  </a:cubicBezTo>
                  <a:cubicBezTo>
                    <a:pt x="12820" y="14891"/>
                    <a:pt x="13384" y="14882"/>
                    <a:pt x="13934" y="14873"/>
                  </a:cubicBezTo>
                  <a:cubicBezTo>
                    <a:pt x="14562" y="14868"/>
                    <a:pt x="15212" y="14854"/>
                    <a:pt x="15817" y="14800"/>
                  </a:cubicBezTo>
                  <a:cubicBezTo>
                    <a:pt x="15834" y="14813"/>
                    <a:pt x="15852" y="14816"/>
                    <a:pt x="15867" y="14816"/>
                  </a:cubicBezTo>
                  <a:cubicBezTo>
                    <a:pt x="15884" y="14816"/>
                    <a:pt x="15898" y="14811"/>
                    <a:pt x="15903" y="14809"/>
                  </a:cubicBezTo>
                  <a:cubicBezTo>
                    <a:pt x="15958" y="14786"/>
                    <a:pt x="15953" y="14732"/>
                    <a:pt x="15953" y="14700"/>
                  </a:cubicBezTo>
                  <a:cubicBezTo>
                    <a:pt x="15839" y="12758"/>
                    <a:pt x="15867" y="10707"/>
                    <a:pt x="15894" y="8724"/>
                  </a:cubicBezTo>
                  <a:cubicBezTo>
                    <a:pt x="15921" y="6951"/>
                    <a:pt x="15944" y="5113"/>
                    <a:pt x="15867" y="3367"/>
                  </a:cubicBezTo>
                  <a:cubicBezTo>
                    <a:pt x="15799" y="1785"/>
                    <a:pt x="15548" y="238"/>
                    <a:pt x="15544" y="225"/>
                  </a:cubicBezTo>
                  <a:lnTo>
                    <a:pt x="15530" y="148"/>
                  </a:lnTo>
                  <a:lnTo>
                    <a:pt x="14912" y="179"/>
                  </a:lnTo>
                  <a:lnTo>
                    <a:pt x="14439" y="148"/>
                  </a:lnTo>
                  <a:cubicBezTo>
                    <a:pt x="14421" y="148"/>
                    <a:pt x="14398" y="143"/>
                    <a:pt x="14371" y="143"/>
                  </a:cubicBezTo>
                  <a:cubicBezTo>
                    <a:pt x="14325" y="135"/>
                    <a:pt x="14276" y="127"/>
                    <a:pt x="14227" y="127"/>
                  </a:cubicBezTo>
                  <a:cubicBezTo>
                    <a:pt x="14169" y="127"/>
                    <a:pt x="14111" y="138"/>
                    <a:pt x="14061" y="170"/>
                  </a:cubicBezTo>
                  <a:cubicBezTo>
                    <a:pt x="13839" y="316"/>
                    <a:pt x="13902" y="616"/>
                    <a:pt x="14025" y="834"/>
                  </a:cubicBezTo>
                  <a:cubicBezTo>
                    <a:pt x="14052" y="875"/>
                    <a:pt x="14084" y="916"/>
                    <a:pt x="14120" y="948"/>
                  </a:cubicBezTo>
                  <a:cubicBezTo>
                    <a:pt x="14152" y="984"/>
                    <a:pt x="14184" y="1021"/>
                    <a:pt x="14193" y="1048"/>
                  </a:cubicBezTo>
                  <a:cubicBezTo>
                    <a:pt x="14257" y="1234"/>
                    <a:pt x="14189" y="1407"/>
                    <a:pt x="14025" y="1466"/>
                  </a:cubicBezTo>
                  <a:cubicBezTo>
                    <a:pt x="13951" y="1494"/>
                    <a:pt x="13860" y="1512"/>
                    <a:pt x="13785" y="1512"/>
                  </a:cubicBezTo>
                  <a:cubicBezTo>
                    <a:pt x="13727" y="1512"/>
                    <a:pt x="13679" y="1501"/>
                    <a:pt x="13657" y="1475"/>
                  </a:cubicBezTo>
                  <a:cubicBezTo>
                    <a:pt x="13557" y="1362"/>
                    <a:pt x="13597" y="1116"/>
                    <a:pt x="13670" y="993"/>
                  </a:cubicBezTo>
                  <a:cubicBezTo>
                    <a:pt x="13784" y="811"/>
                    <a:pt x="13952" y="534"/>
                    <a:pt x="13784" y="225"/>
                  </a:cubicBezTo>
                  <a:cubicBezTo>
                    <a:pt x="13752" y="175"/>
                    <a:pt x="13702" y="143"/>
                    <a:pt x="13643" y="143"/>
                  </a:cubicBezTo>
                  <a:cubicBezTo>
                    <a:pt x="13102" y="148"/>
                    <a:pt x="12547" y="188"/>
                    <a:pt x="11997" y="266"/>
                  </a:cubicBezTo>
                  <a:cubicBezTo>
                    <a:pt x="11938" y="275"/>
                    <a:pt x="11883" y="334"/>
                    <a:pt x="11874" y="393"/>
                  </a:cubicBezTo>
                  <a:lnTo>
                    <a:pt x="11788" y="925"/>
                  </a:lnTo>
                  <a:cubicBezTo>
                    <a:pt x="11778" y="975"/>
                    <a:pt x="11792" y="1030"/>
                    <a:pt x="11824" y="1066"/>
                  </a:cubicBezTo>
                  <a:cubicBezTo>
                    <a:pt x="11847" y="1098"/>
                    <a:pt x="11878" y="1116"/>
                    <a:pt x="11915" y="1121"/>
                  </a:cubicBezTo>
                  <a:cubicBezTo>
                    <a:pt x="12042" y="1203"/>
                    <a:pt x="12106" y="1275"/>
                    <a:pt x="12106" y="1334"/>
                  </a:cubicBezTo>
                  <a:cubicBezTo>
                    <a:pt x="12101" y="1398"/>
                    <a:pt x="12010" y="1480"/>
                    <a:pt x="11851" y="1553"/>
                  </a:cubicBezTo>
                  <a:cubicBezTo>
                    <a:pt x="11810" y="1562"/>
                    <a:pt x="11768" y="1566"/>
                    <a:pt x="11726" y="1566"/>
                  </a:cubicBezTo>
                  <a:cubicBezTo>
                    <a:pt x="11641" y="1566"/>
                    <a:pt x="11556" y="1547"/>
                    <a:pt x="11474" y="1507"/>
                  </a:cubicBezTo>
                  <a:cubicBezTo>
                    <a:pt x="11265" y="1344"/>
                    <a:pt x="11255" y="1266"/>
                    <a:pt x="11260" y="1248"/>
                  </a:cubicBezTo>
                  <a:cubicBezTo>
                    <a:pt x="11265" y="1193"/>
                    <a:pt x="11365" y="1143"/>
                    <a:pt x="11451" y="1098"/>
                  </a:cubicBezTo>
                  <a:cubicBezTo>
                    <a:pt x="11542" y="1052"/>
                    <a:pt x="11633" y="1007"/>
                    <a:pt x="11674" y="930"/>
                  </a:cubicBezTo>
                  <a:cubicBezTo>
                    <a:pt x="11765" y="757"/>
                    <a:pt x="11719" y="511"/>
                    <a:pt x="11683" y="334"/>
                  </a:cubicBezTo>
                  <a:lnTo>
                    <a:pt x="11674" y="284"/>
                  </a:lnTo>
                  <a:cubicBezTo>
                    <a:pt x="11661" y="214"/>
                    <a:pt x="11597" y="156"/>
                    <a:pt x="11523" y="156"/>
                  </a:cubicBezTo>
                  <a:cubicBezTo>
                    <a:pt x="11520" y="156"/>
                    <a:pt x="11517" y="156"/>
                    <a:pt x="11515" y="157"/>
                  </a:cubicBezTo>
                  <a:lnTo>
                    <a:pt x="9978" y="211"/>
                  </a:lnTo>
                  <a:lnTo>
                    <a:pt x="9950" y="238"/>
                  </a:lnTo>
                  <a:cubicBezTo>
                    <a:pt x="9905" y="298"/>
                    <a:pt x="9868" y="366"/>
                    <a:pt x="9841" y="461"/>
                  </a:cubicBezTo>
                  <a:lnTo>
                    <a:pt x="9837" y="470"/>
                  </a:lnTo>
                  <a:cubicBezTo>
                    <a:pt x="9832" y="516"/>
                    <a:pt x="9828" y="561"/>
                    <a:pt x="9818" y="602"/>
                  </a:cubicBezTo>
                  <a:lnTo>
                    <a:pt x="9818" y="639"/>
                  </a:lnTo>
                  <a:lnTo>
                    <a:pt x="9823" y="652"/>
                  </a:lnTo>
                  <a:cubicBezTo>
                    <a:pt x="9846" y="748"/>
                    <a:pt x="9891" y="843"/>
                    <a:pt x="9937" y="934"/>
                  </a:cubicBezTo>
                  <a:cubicBezTo>
                    <a:pt x="9996" y="1057"/>
                    <a:pt x="10059" y="1180"/>
                    <a:pt x="10055" y="1275"/>
                  </a:cubicBezTo>
                  <a:cubicBezTo>
                    <a:pt x="10050" y="1348"/>
                    <a:pt x="10032" y="1398"/>
                    <a:pt x="9996" y="1430"/>
                  </a:cubicBezTo>
                  <a:cubicBezTo>
                    <a:pt x="9955" y="1466"/>
                    <a:pt x="9905" y="1466"/>
                    <a:pt x="9868" y="1466"/>
                  </a:cubicBezTo>
                  <a:lnTo>
                    <a:pt x="9837" y="1466"/>
                  </a:lnTo>
                  <a:cubicBezTo>
                    <a:pt x="9816" y="1473"/>
                    <a:pt x="9791" y="1476"/>
                    <a:pt x="9764" y="1476"/>
                  </a:cubicBezTo>
                  <a:cubicBezTo>
                    <a:pt x="9731" y="1476"/>
                    <a:pt x="9694" y="1472"/>
                    <a:pt x="9650" y="1462"/>
                  </a:cubicBezTo>
                  <a:cubicBezTo>
                    <a:pt x="9464" y="1425"/>
                    <a:pt x="9405" y="1316"/>
                    <a:pt x="9441" y="1107"/>
                  </a:cubicBezTo>
                  <a:cubicBezTo>
                    <a:pt x="9455" y="1043"/>
                    <a:pt x="9482" y="984"/>
                    <a:pt x="9514" y="916"/>
                  </a:cubicBezTo>
                  <a:cubicBezTo>
                    <a:pt x="9536" y="871"/>
                    <a:pt x="9559" y="825"/>
                    <a:pt x="9577" y="775"/>
                  </a:cubicBezTo>
                  <a:cubicBezTo>
                    <a:pt x="9637" y="598"/>
                    <a:pt x="9659" y="443"/>
                    <a:pt x="9568" y="252"/>
                  </a:cubicBezTo>
                  <a:cubicBezTo>
                    <a:pt x="9546" y="202"/>
                    <a:pt x="9482" y="166"/>
                    <a:pt x="9427" y="166"/>
                  </a:cubicBezTo>
                  <a:lnTo>
                    <a:pt x="8140" y="207"/>
                  </a:lnTo>
                  <a:cubicBezTo>
                    <a:pt x="8095" y="211"/>
                    <a:pt x="8054" y="229"/>
                    <a:pt x="8022" y="266"/>
                  </a:cubicBezTo>
                  <a:cubicBezTo>
                    <a:pt x="7995" y="298"/>
                    <a:pt x="7981" y="339"/>
                    <a:pt x="7986" y="379"/>
                  </a:cubicBezTo>
                  <a:cubicBezTo>
                    <a:pt x="7990" y="470"/>
                    <a:pt x="7977" y="552"/>
                    <a:pt x="7968" y="630"/>
                  </a:cubicBezTo>
                  <a:cubicBezTo>
                    <a:pt x="7940" y="798"/>
                    <a:pt x="7913" y="975"/>
                    <a:pt x="8122" y="1157"/>
                  </a:cubicBezTo>
                  <a:cubicBezTo>
                    <a:pt x="8149" y="1180"/>
                    <a:pt x="8181" y="1203"/>
                    <a:pt x="8218" y="1221"/>
                  </a:cubicBezTo>
                  <a:cubicBezTo>
                    <a:pt x="8286" y="1266"/>
                    <a:pt x="8368" y="1321"/>
                    <a:pt x="8377" y="1380"/>
                  </a:cubicBezTo>
                  <a:cubicBezTo>
                    <a:pt x="8386" y="1448"/>
                    <a:pt x="8372" y="1503"/>
                    <a:pt x="8331" y="1548"/>
                  </a:cubicBezTo>
                  <a:cubicBezTo>
                    <a:pt x="8252" y="1636"/>
                    <a:pt x="8087" y="1686"/>
                    <a:pt x="7955" y="1686"/>
                  </a:cubicBezTo>
                  <a:cubicBezTo>
                    <a:pt x="7944" y="1686"/>
                    <a:pt x="7933" y="1685"/>
                    <a:pt x="7922" y="1685"/>
                  </a:cubicBezTo>
                  <a:cubicBezTo>
                    <a:pt x="7808" y="1680"/>
                    <a:pt x="7590" y="1630"/>
                    <a:pt x="7513" y="1566"/>
                  </a:cubicBezTo>
                  <a:cubicBezTo>
                    <a:pt x="7340" y="1425"/>
                    <a:pt x="7408" y="1284"/>
                    <a:pt x="7545" y="1071"/>
                  </a:cubicBezTo>
                  <a:cubicBezTo>
                    <a:pt x="7563" y="1034"/>
                    <a:pt x="7581" y="1007"/>
                    <a:pt x="7599" y="975"/>
                  </a:cubicBezTo>
                  <a:cubicBezTo>
                    <a:pt x="7763" y="684"/>
                    <a:pt x="7849" y="316"/>
                    <a:pt x="7613" y="161"/>
                  </a:cubicBezTo>
                  <a:cubicBezTo>
                    <a:pt x="7551" y="124"/>
                    <a:pt x="7471" y="113"/>
                    <a:pt x="7386" y="113"/>
                  </a:cubicBezTo>
                  <a:cubicBezTo>
                    <a:pt x="7314" y="113"/>
                    <a:pt x="7238" y="121"/>
                    <a:pt x="7167" y="129"/>
                  </a:cubicBezTo>
                  <a:cubicBezTo>
                    <a:pt x="7113" y="138"/>
                    <a:pt x="7063" y="143"/>
                    <a:pt x="7031" y="143"/>
                  </a:cubicBezTo>
                  <a:cubicBezTo>
                    <a:pt x="6744" y="143"/>
                    <a:pt x="6449" y="138"/>
                    <a:pt x="6121" y="125"/>
                  </a:cubicBezTo>
                  <a:cubicBezTo>
                    <a:pt x="6035" y="125"/>
                    <a:pt x="5962" y="193"/>
                    <a:pt x="5957" y="284"/>
                  </a:cubicBezTo>
                  <a:lnTo>
                    <a:pt x="5921" y="948"/>
                  </a:lnTo>
                  <a:lnTo>
                    <a:pt x="5971" y="975"/>
                  </a:lnTo>
                  <a:cubicBezTo>
                    <a:pt x="6112" y="1039"/>
                    <a:pt x="6217" y="1143"/>
                    <a:pt x="6239" y="1239"/>
                  </a:cubicBezTo>
                  <a:cubicBezTo>
                    <a:pt x="6253" y="1303"/>
                    <a:pt x="6239" y="1362"/>
                    <a:pt x="6189" y="1430"/>
                  </a:cubicBezTo>
                  <a:cubicBezTo>
                    <a:pt x="6124" y="1520"/>
                    <a:pt x="6000" y="1573"/>
                    <a:pt x="5853" y="1573"/>
                  </a:cubicBezTo>
                  <a:cubicBezTo>
                    <a:pt x="5837" y="1573"/>
                    <a:pt x="5820" y="1572"/>
                    <a:pt x="5803" y="1571"/>
                  </a:cubicBezTo>
                  <a:lnTo>
                    <a:pt x="5789" y="1571"/>
                  </a:lnTo>
                  <a:cubicBezTo>
                    <a:pt x="5780" y="1572"/>
                    <a:pt x="5772" y="1572"/>
                    <a:pt x="5763" y="1572"/>
                  </a:cubicBezTo>
                  <a:cubicBezTo>
                    <a:pt x="5666" y="1572"/>
                    <a:pt x="5569" y="1528"/>
                    <a:pt x="5494" y="1453"/>
                  </a:cubicBezTo>
                  <a:cubicBezTo>
                    <a:pt x="5439" y="1398"/>
                    <a:pt x="5407" y="1330"/>
                    <a:pt x="5403" y="1271"/>
                  </a:cubicBezTo>
                  <a:lnTo>
                    <a:pt x="5403" y="1243"/>
                  </a:lnTo>
                  <a:cubicBezTo>
                    <a:pt x="5407" y="1203"/>
                    <a:pt x="5425" y="1166"/>
                    <a:pt x="5462" y="1134"/>
                  </a:cubicBezTo>
                  <a:lnTo>
                    <a:pt x="5471" y="1125"/>
                  </a:lnTo>
                  <a:cubicBezTo>
                    <a:pt x="5494" y="1098"/>
                    <a:pt x="5521" y="1071"/>
                    <a:pt x="5553" y="1048"/>
                  </a:cubicBezTo>
                  <a:lnTo>
                    <a:pt x="5580" y="1021"/>
                  </a:lnTo>
                  <a:lnTo>
                    <a:pt x="5585" y="1012"/>
                  </a:lnTo>
                  <a:cubicBezTo>
                    <a:pt x="5585" y="1012"/>
                    <a:pt x="5589" y="1012"/>
                    <a:pt x="5594" y="1007"/>
                  </a:cubicBezTo>
                  <a:lnTo>
                    <a:pt x="5607" y="998"/>
                  </a:lnTo>
                  <a:cubicBezTo>
                    <a:pt x="5644" y="962"/>
                    <a:pt x="5685" y="916"/>
                    <a:pt x="5716" y="843"/>
                  </a:cubicBezTo>
                  <a:cubicBezTo>
                    <a:pt x="5757" y="743"/>
                    <a:pt x="5776" y="634"/>
                    <a:pt x="5766" y="493"/>
                  </a:cubicBezTo>
                  <a:lnTo>
                    <a:pt x="5762" y="457"/>
                  </a:lnTo>
                  <a:cubicBezTo>
                    <a:pt x="5753" y="407"/>
                    <a:pt x="5744" y="352"/>
                    <a:pt x="5739" y="298"/>
                  </a:cubicBezTo>
                  <a:lnTo>
                    <a:pt x="5739" y="284"/>
                  </a:lnTo>
                  <a:lnTo>
                    <a:pt x="5735" y="270"/>
                  </a:lnTo>
                  <a:cubicBezTo>
                    <a:pt x="5735" y="266"/>
                    <a:pt x="5735" y="266"/>
                    <a:pt x="5735" y="266"/>
                  </a:cubicBezTo>
                  <a:cubicBezTo>
                    <a:pt x="5721" y="207"/>
                    <a:pt x="5716" y="148"/>
                    <a:pt x="5712" y="88"/>
                  </a:cubicBezTo>
                  <a:lnTo>
                    <a:pt x="5707" y="47"/>
                  </a:lnTo>
                  <a:lnTo>
                    <a:pt x="5671" y="25"/>
                  </a:lnTo>
                  <a:cubicBezTo>
                    <a:pt x="5652" y="10"/>
                    <a:pt x="5627" y="1"/>
                    <a:pt x="5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88" name="Google Shape;1288;p27"/>
          <p:cNvSpPr txBox="1">
            <a:spLocks noGrp="1"/>
          </p:cNvSpPr>
          <p:nvPr>
            <p:ph type="title" hasCustomPrompt="1"/>
          </p:nvPr>
        </p:nvSpPr>
        <p:spPr>
          <a:xfrm>
            <a:off x="2438400" y="1570000"/>
            <a:ext cx="1666200" cy="75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1pPr>
            <a:lvl2pPr lvl="1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9pPr>
          </a:lstStyle>
          <a:p>
            <a:r>
              <a:t>xx%</a:t>
            </a:r>
          </a:p>
        </p:txBody>
      </p:sp>
      <p:sp>
        <p:nvSpPr>
          <p:cNvPr id="1289" name="Google Shape;1289;p27"/>
          <p:cNvSpPr txBox="1">
            <a:spLocks noGrp="1"/>
          </p:cNvSpPr>
          <p:nvPr>
            <p:ph type="title" idx="2" hasCustomPrompt="1"/>
          </p:nvPr>
        </p:nvSpPr>
        <p:spPr>
          <a:xfrm>
            <a:off x="2438397" y="2435598"/>
            <a:ext cx="1666200" cy="75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1pPr>
            <a:lvl2pPr lvl="1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9pPr>
          </a:lstStyle>
          <a:p>
            <a:r>
              <a:t>xx%</a:t>
            </a:r>
          </a:p>
        </p:txBody>
      </p:sp>
      <p:sp>
        <p:nvSpPr>
          <p:cNvPr id="1290" name="Google Shape;1290;p27"/>
          <p:cNvSpPr txBox="1">
            <a:spLocks noGrp="1"/>
          </p:cNvSpPr>
          <p:nvPr>
            <p:ph type="title" idx="3" hasCustomPrompt="1"/>
          </p:nvPr>
        </p:nvSpPr>
        <p:spPr>
          <a:xfrm>
            <a:off x="2438400" y="3298668"/>
            <a:ext cx="1666200" cy="75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1pPr>
            <a:lvl2pPr lvl="1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1600"/>
              <a:buFont typeface="Rozha One"/>
              <a:buNone/>
              <a:defRPr sz="11600">
                <a:latin typeface="Rozha One"/>
                <a:ea typeface="Rozha One"/>
                <a:cs typeface="Rozha One"/>
                <a:sym typeface="Rozha One"/>
              </a:defRPr>
            </a:lvl9pPr>
          </a:lstStyle>
          <a:p>
            <a:r>
              <a:t>xx%</a:t>
            </a:r>
          </a:p>
        </p:txBody>
      </p:sp>
      <p:sp>
        <p:nvSpPr>
          <p:cNvPr id="1291" name="Google Shape;1291;p27"/>
          <p:cNvSpPr txBox="1">
            <a:spLocks noGrp="1"/>
          </p:cNvSpPr>
          <p:nvPr>
            <p:ph type="subTitle" idx="1"/>
          </p:nvPr>
        </p:nvSpPr>
        <p:spPr>
          <a:xfrm>
            <a:off x="4279025" y="1570000"/>
            <a:ext cx="1983300" cy="7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2" name="Google Shape;1292;p27"/>
          <p:cNvSpPr txBox="1">
            <a:spLocks noGrp="1"/>
          </p:cNvSpPr>
          <p:nvPr>
            <p:ph type="subTitle" idx="4"/>
          </p:nvPr>
        </p:nvSpPr>
        <p:spPr>
          <a:xfrm>
            <a:off x="4279025" y="2435602"/>
            <a:ext cx="1983300" cy="7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3" name="Google Shape;1293;p27"/>
          <p:cNvSpPr txBox="1">
            <a:spLocks noGrp="1"/>
          </p:cNvSpPr>
          <p:nvPr>
            <p:ph type="subTitle" idx="5"/>
          </p:nvPr>
        </p:nvSpPr>
        <p:spPr>
          <a:xfrm>
            <a:off x="4279025" y="3298675"/>
            <a:ext cx="1983300" cy="7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4" name="Google Shape;1294;p27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1295" name="Google Shape;1295;p27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27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27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27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27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0" name="Google Shape;1300;p27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1301" name="Google Shape;1301;p27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7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7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27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7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6" name="Google Shape;1306;p27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1307" name="Google Shape;1307;p27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27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27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7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7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12" name="Google Shape;1312;p27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1313" name="Google Shape;1313;p27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4" name="Google Shape;1314;p27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5" name="Google Shape;1315;p27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6" name="Google Shape;1316;p27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7" name="Google Shape;1317;p27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18" name="Google Shape;1318;p27"/>
          <p:cNvGrpSpPr/>
          <p:nvPr/>
        </p:nvGrpSpPr>
        <p:grpSpPr>
          <a:xfrm rot="-10796165">
            <a:off x="-1020962" y="896494"/>
            <a:ext cx="1863682" cy="480883"/>
            <a:chOff x="7622176" y="2589750"/>
            <a:chExt cx="2078841" cy="536400"/>
          </a:xfrm>
        </p:grpSpPr>
        <p:sp>
          <p:nvSpPr>
            <p:cNvPr id="1319" name="Google Shape;1319;p27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7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7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2" name="Google Shape;1322;p27"/>
          <p:cNvGrpSpPr/>
          <p:nvPr/>
        </p:nvGrpSpPr>
        <p:grpSpPr>
          <a:xfrm rot="-10796165">
            <a:off x="-1086441" y="215735"/>
            <a:ext cx="1977578" cy="511054"/>
            <a:chOff x="7341938" y="3315545"/>
            <a:chExt cx="2205886" cy="570055"/>
          </a:xfrm>
        </p:grpSpPr>
        <p:sp>
          <p:nvSpPr>
            <p:cNvPr id="1323" name="Google Shape;1323;p27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7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7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27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27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8" name="Google Shape;1328;p27"/>
          <p:cNvGrpSpPr/>
          <p:nvPr/>
        </p:nvGrpSpPr>
        <p:grpSpPr>
          <a:xfrm rot="-10796165">
            <a:off x="-522555" y="1547191"/>
            <a:ext cx="1842350" cy="479566"/>
            <a:chOff x="7492775" y="1865413"/>
            <a:chExt cx="2055046" cy="534931"/>
          </a:xfrm>
        </p:grpSpPr>
        <p:sp>
          <p:nvSpPr>
            <p:cNvPr id="1329" name="Google Shape;1329;p27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27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27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27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27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14"/>
          <p:cNvSpPr/>
          <p:nvPr/>
        </p:nvSpPr>
        <p:spPr>
          <a:xfrm>
            <a:off x="3966075" y="461575"/>
            <a:ext cx="4302141" cy="4049652"/>
          </a:xfrm>
          <a:custGeom>
            <a:avLst/>
            <a:gdLst/>
            <a:ahLst/>
            <a:cxnLst/>
            <a:rect l="l" t="t" r="r" b="b"/>
            <a:pathLst>
              <a:path w="16300" h="20338" extrusionOk="0">
                <a:moveTo>
                  <a:pt x="13080" y="1"/>
                </a:moveTo>
                <a:cubicBezTo>
                  <a:pt x="13080" y="1"/>
                  <a:pt x="9273" y="260"/>
                  <a:pt x="8346" y="351"/>
                </a:cubicBezTo>
                <a:cubicBezTo>
                  <a:pt x="7594" y="428"/>
                  <a:pt x="5214" y="472"/>
                  <a:pt x="4107" y="472"/>
                </a:cubicBezTo>
                <a:cubicBezTo>
                  <a:pt x="3842" y="472"/>
                  <a:pt x="3650" y="470"/>
                  <a:pt x="3571" y="464"/>
                </a:cubicBezTo>
                <a:cubicBezTo>
                  <a:pt x="3505" y="460"/>
                  <a:pt x="3388" y="458"/>
                  <a:pt x="3237" y="458"/>
                </a:cubicBezTo>
                <a:cubicBezTo>
                  <a:pt x="2429" y="458"/>
                  <a:pt x="656" y="510"/>
                  <a:pt x="656" y="510"/>
                </a:cubicBezTo>
                <a:cubicBezTo>
                  <a:pt x="656" y="510"/>
                  <a:pt x="951" y="3102"/>
                  <a:pt x="951" y="3334"/>
                </a:cubicBezTo>
                <a:cubicBezTo>
                  <a:pt x="951" y="3566"/>
                  <a:pt x="1092" y="6367"/>
                  <a:pt x="1038" y="6672"/>
                </a:cubicBezTo>
                <a:cubicBezTo>
                  <a:pt x="983" y="6977"/>
                  <a:pt x="828" y="10969"/>
                  <a:pt x="792" y="11470"/>
                </a:cubicBezTo>
                <a:cubicBezTo>
                  <a:pt x="756" y="11970"/>
                  <a:pt x="583" y="15253"/>
                  <a:pt x="528" y="15772"/>
                </a:cubicBezTo>
                <a:cubicBezTo>
                  <a:pt x="474" y="16290"/>
                  <a:pt x="1" y="20115"/>
                  <a:pt x="1" y="20115"/>
                </a:cubicBezTo>
                <a:cubicBezTo>
                  <a:pt x="1" y="20115"/>
                  <a:pt x="1306" y="20156"/>
                  <a:pt x="1865" y="20292"/>
                </a:cubicBezTo>
                <a:cubicBezTo>
                  <a:pt x="1994" y="20325"/>
                  <a:pt x="2327" y="20338"/>
                  <a:pt x="2773" y="20338"/>
                </a:cubicBezTo>
                <a:cubicBezTo>
                  <a:pt x="4248" y="20338"/>
                  <a:pt x="6966" y="20197"/>
                  <a:pt x="7695" y="20169"/>
                </a:cubicBezTo>
                <a:cubicBezTo>
                  <a:pt x="8646" y="20133"/>
                  <a:pt x="16240" y="19601"/>
                  <a:pt x="16240" y="19601"/>
                </a:cubicBezTo>
                <a:lnTo>
                  <a:pt x="16231" y="19287"/>
                </a:lnTo>
                <a:cubicBezTo>
                  <a:pt x="16231" y="19287"/>
                  <a:pt x="16045" y="13371"/>
                  <a:pt x="16049" y="12570"/>
                </a:cubicBezTo>
                <a:cubicBezTo>
                  <a:pt x="16054" y="11765"/>
                  <a:pt x="16186" y="9391"/>
                  <a:pt x="16240" y="8564"/>
                </a:cubicBezTo>
                <a:cubicBezTo>
                  <a:pt x="16300" y="7741"/>
                  <a:pt x="15899" y="3789"/>
                  <a:pt x="15727" y="2988"/>
                </a:cubicBezTo>
                <a:cubicBezTo>
                  <a:pt x="15549" y="2183"/>
                  <a:pt x="15176" y="1729"/>
                  <a:pt x="14699" y="1010"/>
                </a:cubicBezTo>
                <a:cubicBezTo>
                  <a:pt x="14217" y="292"/>
                  <a:pt x="13080" y="1"/>
                  <a:pt x="1308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4" name="Google Shape;524;p14"/>
          <p:cNvGrpSpPr/>
          <p:nvPr/>
        </p:nvGrpSpPr>
        <p:grpSpPr>
          <a:xfrm>
            <a:off x="974048" y="748409"/>
            <a:ext cx="898457" cy="898457"/>
            <a:chOff x="1216775" y="380325"/>
            <a:chExt cx="960300" cy="960300"/>
          </a:xfrm>
        </p:grpSpPr>
        <p:sp>
          <p:nvSpPr>
            <p:cNvPr id="525" name="Google Shape;525;p14"/>
            <p:cNvSpPr/>
            <p:nvPr/>
          </p:nvSpPr>
          <p:spPr>
            <a:xfrm>
              <a:off x="1216775" y="380325"/>
              <a:ext cx="960300" cy="960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26" name="Google Shape;526;p14"/>
            <p:cNvGrpSpPr/>
            <p:nvPr/>
          </p:nvGrpSpPr>
          <p:grpSpPr>
            <a:xfrm>
              <a:off x="1285202" y="477638"/>
              <a:ext cx="823446" cy="765674"/>
              <a:chOff x="1271125" y="777525"/>
              <a:chExt cx="823446" cy="765674"/>
            </a:xfrm>
          </p:grpSpPr>
          <p:sp>
            <p:nvSpPr>
              <p:cNvPr id="527" name="Google Shape;527;p14"/>
              <p:cNvSpPr/>
              <p:nvPr/>
            </p:nvSpPr>
            <p:spPr>
              <a:xfrm>
                <a:off x="1296759" y="785620"/>
                <a:ext cx="774202" cy="734642"/>
              </a:xfrm>
              <a:custGeom>
                <a:avLst/>
                <a:gdLst/>
                <a:ahLst/>
                <a:cxnLst/>
                <a:rect l="l" t="t" r="r" b="b"/>
                <a:pathLst>
                  <a:path w="3443" h="3267" extrusionOk="0">
                    <a:moveTo>
                      <a:pt x="1683" y="0"/>
                    </a:moveTo>
                    <a:cubicBezTo>
                      <a:pt x="1134" y="0"/>
                      <a:pt x="778" y="256"/>
                      <a:pt x="778" y="256"/>
                    </a:cubicBezTo>
                    <a:cubicBezTo>
                      <a:pt x="655" y="329"/>
                      <a:pt x="455" y="565"/>
                      <a:pt x="273" y="792"/>
                    </a:cubicBezTo>
                    <a:cubicBezTo>
                      <a:pt x="96" y="1024"/>
                      <a:pt x="14" y="1461"/>
                      <a:pt x="5" y="1738"/>
                    </a:cubicBezTo>
                    <a:cubicBezTo>
                      <a:pt x="0" y="2016"/>
                      <a:pt x="177" y="2370"/>
                      <a:pt x="491" y="2780"/>
                    </a:cubicBezTo>
                    <a:cubicBezTo>
                      <a:pt x="805" y="3189"/>
                      <a:pt x="1228" y="3248"/>
                      <a:pt x="1937" y="3266"/>
                    </a:cubicBezTo>
                    <a:cubicBezTo>
                      <a:pt x="1946" y="3266"/>
                      <a:pt x="1954" y="3267"/>
                      <a:pt x="1962" y="3267"/>
                    </a:cubicBezTo>
                    <a:cubicBezTo>
                      <a:pt x="2661" y="3267"/>
                      <a:pt x="3085" y="2500"/>
                      <a:pt x="3247" y="2311"/>
                    </a:cubicBezTo>
                    <a:cubicBezTo>
                      <a:pt x="3406" y="2120"/>
                      <a:pt x="3443" y="1511"/>
                      <a:pt x="3397" y="1352"/>
                    </a:cubicBezTo>
                    <a:cubicBezTo>
                      <a:pt x="3352" y="1193"/>
                      <a:pt x="3179" y="770"/>
                      <a:pt x="2997" y="597"/>
                    </a:cubicBezTo>
                    <a:cubicBezTo>
                      <a:pt x="2811" y="424"/>
                      <a:pt x="2451" y="60"/>
                      <a:pt x="1824" y="6"/>
                    </a:cubicBezTo>
                    <a:cubicBezTo>
                      <a:pt x="1775" y="2"/>
                      <a:pt x="1728" y="0"/>
                      <a:pt x="16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14"/>
              <p:cNvSpPr/>
              <p:nvPr/>
            </p:nvSpPr>
            <p:spPr>
              <a:xfrm>
                <a:off x="1485194" y="1034323"/>
                <a:ext cx="373721" cy="277037"/>
              </a:xfrm>
              <a:custGeom>
                <a:avLst/>
                <a:gdLst/>
                <a:ahLst/>
                <a:cxnLst/>
                <a:rect l="l" t="t" r="r" b="b"/>
                <a:pathLst>
                  <a:path w="1662" h="1232" extrusionOk="0">
                    <a:moveTo>
                      <a:pt x="1456" y="0"/>
                    </a:moveTo>
                    <a:cubicBezTo>
                      <a:pt x="1424" y="0"/>
                      <a:pt x="1392" y="12"/>
                      <a:pt x="1363" y="41"/>
                    </a:cubicBezTo>
                    <a:cubicBezTo>
                      <a:pt x="1077" y="332"/>
                      <a:pt x="781" y="614"/>
                      <a:pt x="481" y="887"/>
                    </a:cubicBezTo>
                    <a:cubicBezTo>
                      <a:pt x="417" y="805"/>
                      <a:pt x="363" y="719"/>
                      <a:pt x="308" y="632"/>
                    </a:cubicBezTo>
                    <a:cubicBezTo>
                      <a:pt x="279" y="585"/>
                      <a:pt x="236" y="565"/>
                      <a:pt x="193" y="565"/>
                    </a:cubicBezTo>
                    <a:cubicBezTo>
                      <a:pt x="96" y="565"/>
                      <a:pt x="1" y="666"/>
                      <a:pt x="67" y="773"/>
                    </a:cubicBezTo>
                    <a:cubicBezTo>
                      <a:pt x="153" y="919"/>
                      <a:pt x="253" y="1060"/>
                      <a:pt x="363" y="1192"/>
                    </a:cubicBezTo>
                    <a:cubicBezTo>
                      <a:pt x="386" y="1219"/>
                      <a:pt x="420" y="1231"/>
                      <a:pt x="455" y="1231"/>
                    </a:cubicBezTo>
                    <a:cubicBezTo>
                      <a:pt x="495" y="1231"/>
                      <a:pt x="536" y="1216"/>
                      <a:pt x="563" y="1192"/>
                    </a:cubicBezTo>
                    <a:cubicBezTo>
                      <a:pt x="904" y="882"/>
                      <a:pt x="1236" y="569"/>
                      <a:pt x="1563" y="241"/>
                    </a:cubicBezTo>
                    <a:cubicBezTo>
                      <a:pt x="1662" y="143"/>
                      <a:pt x="1564" y="0"/>
                      <a:pt x="145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625" cap="flat" cmpd="sng">
                <a:solidFill>
                  <a:srgbClr val="3F3F3F"/>
                </a:solidFill>
                <a:prstDash val="solid"/>
                <a:miter lim="45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14"/>
              <p:cNvSpPr/>
              <p:nvPr/>
            </p:nvSpPr>
            <p:spPr>
              <a:xfrm>
                <a:off x="1271125" y="777525"/>
                <a:ext cx="823446" cy="765674"/>
              </a:xfrm>
              <a:custGeom>
                <a:avLst/>
                <a:gdLst/>
                <a:ahLst/>
                <a:cxnLst/>
                <a:rect l="l" t="t" r="r" b="b"/>
                <a:pathLst>
                  <a:path w="3662" h="3405" extrusionOk="0">
                    <a:moveTo>
                      <a:pt x="1756" y="136"/>
                    </a:moveTo>
                    <a:cubicBezTo>
                      <a:pt x="2179" y="136"/>
                      <a:pt x="2607" y="293"/>
                      <a:pt x="2915" y="578"/>
                    </a:cubicBezTo>
                    <a:cubicBezTo>
                      <a:pt x="3466" y="1083"/>
                      <a:pt x="3566" y="1920"/>
                      <a:pt x="3147" y="2538"/>
                    </a:cubicBezTo>
                    <a:cubicBezTo>
                      <a:pt x="2849" y="2984"/>
                      <a:pt x="2313" y="3267"/>
                      <a:pt x="1777" y="3267"/>
                    </a:cubicBezTo>
                    <a:cubicBezTo>
                      <a:pt x="1618" y="3267"/>
                      <a:pt x="1459" y="3242"/>
                      <a:pt x="1306" y="3189"/>
                    </a:cubicBezTo>
                    <a:cubicBezTo>
                      <a:pt x="1101" y="3116"/>
                      <a:pt x="874" y="2998"/>
                      <a:pt x="683" y="2852"/>
                    </a:cubicBezTo>
                    <a:cubicBezTo>
                      <a:pt x="301" y="2497"/>
                      <a:pt x="110" y="1979"/>
                      <a:pt x="187" y="1461"/>
                    </a:cubicBezTo>
                    <a:cubicBezTo>
                      <a:pt x="191" y="1451"/>
                      <a:pt x="191" y="1438"/>
                      <a:pt x="187" y="1429"/>
                    </a:cubicBezTo>
                    <a:cubicBezTo>
                      <a:pt x="291" y="933"/>
                      <a:pt x="628" y="487"/>
                      <a:pt x="1101" y="274"/>
                    </a:cubicBezTo>
                    <a:cubicBezTo>
                      <a:pt x="1306" y="180"/>
                      <a:pt x="1530" y="136"/>
                      <a:pt x="1756" y="136"/>
                    </a:cubicBezTo>
                    <a:close/>
                    <a:moveTo>
                      <a:pt x="1755" y="1"/>
                    </a:moveTo>
                    <a:cubicBezTo>
                      <a:pt x="1596" y="1"/>
                      <a:pt x="1437" y="21"/>
                      <a:pt x="1283" y="64"/>
                    </a:cubicBezTo>
                    <a:cubicBezTo>
                      <a:pt x="614" y="246"/>
                      <a:pt x="119" y="856"/>
                      <a:pt x="32" y="1529"/>
                    </a:cubicBezTo>
                    <a:cubicBezTo>
                      <a:pt x="37" y="1529"/>
                      <a:pt x="41" y="1529"/>
                      <a:pt x="46" y="1524"/>
                    </a:cubicBezTo>
                    <a:lnTo>
                      <a:pt x="46" y="1524"/>
                    </a:lnTo>
                    <a:cubicBezTo>
                      <a:pt x="0" y="2015"/>
                      <a:pt x="164" y="2502"/>
                      <a:pt x="496" y="2861"/>
                    </a:cubicBezTo>
                    <a:cubicBezTo>
                      <a:pt x="496" y="2866"/>
                      <a:pt x="496" y="2866"/>
                      <a:pt x="492" y="2870"/>
                    </a:cubicBezTo>
                    <a:cubicBezTo>
                      <a:pt x="519" y="2893"/>
                      <a:pt x="546" y="2916"/>
                      <a:pt x="573" y="2934"/>
                    </a:cubicBezTo>
                    <a:cubicBezTo>
                      <a:pt x="578" y="2938"/>
                      <a:pt x="578" y="2943"/>
                      <a:pt x="582" y="2948"/>
                    </a:cubicBezTo>
                    <a:cubicBezTo>
                      <a:pt x="592" y="2957"/>
                      <a:pt x="601" y="2961"/>
                      <a:pt x="610" y="2961"/>
                    </a:cubicBezTo>
                    <a:cubicBezTo>
                      <a:pt x="805" y="3111"/>
                      <a:pt x="1028" y="3230"/>
                      <a:pt x="1242" y="3311"/>
                    </a:cubicBezTo>
                    <a:cubicBezTo>
                      <a:pt x="1414" y="3375"/>
                      <a:pt x="1593" y="3404"/>
                      <a:pt x="1772" y="3404"/>
                    </a:cubicBezTo>
                    <a:cubicBezTo>
                      <a:pt x="2315" y="3404"/>
                      <a:pt x="2858" y="3134"/>
                      <a:pt x="3193" y="2707"/>
                    </a:cubicBezTo>
                    <a:cubicBezTo>
                      <a:pt x="3661" y="2102"/>
                      <a:pt x="3657" y="1229"/>
                      <a:pt x="3166" y="642"/>
                    </a:cubicBezTo>
                    <a:cubicBezTo>
                      <a:pt x="2819" y="232"/>
                      <a:pt x="2287" y="1"/>
                      <a:pt x="17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30" name="Google Shape;530;p14"/>
          <p:cNvGrpSpPr/>
          <p:nvPr/>
        </p:nvGrpSpPr>
        <p:grpSpPr>
          <a:xfrm>
            <a:off x="2142701" y="3325825"/>
            <a:ext cx="898500" cy="898500"/>
            <a:chOff x="1638063" y="858487"/>
            <a:chExt cx="898500" cy="898500"/>
          </a:xfrm>
        </p:grpSpPr>
        <p:sp>
          <p:nvSpPr>
            <p:cNvPr id="531" name="Google Shape;531;p14"/>
            <p:cNvSpPr/>
            <p:nvPr/>
          </p:nvSpPr>
          <p:spPr>
            <a:xfrm>
              <a:off x="1638063" y="858487"/>
              <a:ext cx="898500" cy="898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14"/>
            <p:cNvSpPr/>
            <p:nvPr/>
          </p:nvSpPr>
          <p:spPr>
            <a:xfrm>
              <a:off x="1926954" y="1184385"/>
              <a:ext cx="30021" cy="59618"/>
            </a:xfrm>
            <a:custGeom>
              <a:avLst/>
              <a:gdLst/>
              <a:ahLst/>
              <a:cxnLst/>
              <a:rect l="l" t="t" r="r" b="b"/>
              <a:pathLst>
                <a:path w="142" h="282" extrusionOk="0">
                  <a:moveTo>
                    <a:pt x="61" y="1"/>
                  </a:moveTo>
                  <a:cubicBezTo>
                    <a:pt x="57" y="1"/>
                    <a:pt x="54" y="1"/>
                    <a:pt x="51" y="1"/>
                  </a:cubicBezTo>
                  <a:cubicBezTo>
                    <a:pt x="14" y="15"/>
                    <a:pt x="1" y="47"/>
                    <a:pt x="5" y="83"/>
                  </a:cubicBezTo>
                  <a:cubicBezTo>
                    <a:pt x="14" y="129"/>
                    <a:pt x="14" y="174"/>
                    <a:pt x="14" y="220"/>
                  </a:cubicBezTo>
                  <a:cubicBezTo>
                    <a:pt x="12" y="261"/>
                    <a:pt x="43" y="281"/>
                    <a:pt x="75" y="281"/>
                  </a:cubicBezTo>
                  <a:cubicBezTo>
                    <a:pt x="106" y="281"/>
                    <a:pt x="139" y="261"/>
                    <a:pt x="142" y="220"/>
                  </a:cubicBezTo>
                  <a:cubicBezTo>
                    <a:pt x="142" y="161"/>
                    <a:pt x="137" y="106"/>
                    <a:pt x="128" y="47"/>
                  </a:cubicBezTo>
                  <a:cubicBezTo>
                    <a:pt x="124" y="18"/>
                    <a:pt x="91" y="1"/>
                    <a:pt x="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14"/>
            <p:cNvSpPr/>
            <p:nvPr/>
          </p:nvSpPr>
          <p:spPr>
            <a:xfrm>
              <a:off x="2208769" y="1182271"/>
              <a:ext cx="30021" cy="62155"/>
            </a:xfrm>
            <a:custGeom>
              <a:avLst/>
              <a:gdLst/>
              <a:ahLst/>
              <a:cxnLst/>
              <a:rect l="l" t="t" r="r" b="b"/>
              <a:pathLst>
                <a:path w="142" h="294" extrusionOk="0">
                  <a:moveTo>
                    <a:pt x="65" y="0"/>
                  </a:moveTo>
                  <a:cubicBezTo>
                    <a:pt x="60" y="0"/>
                    <a:pt x="55" y="1"/>
                    <a:pt x="50" y="2"/>
                  </a:cubicBezTo>
                  <a:cubicBezTo>
                    <a:pt x="14" y="16"/>
                    <a:pt x="0" y="48"/>
                    <a:pt x="5" y="84"/>
                  </a:cubicBezTo>
                  <a:cubicBezTo>
                    <a:pt x="14" y="130"/>
                    <a:pt x="14" y="180"/>
                    <a:pt x="9" y="230"/>
                  </a:cubicBezTo>
                  <a:cubicBezTo>
                    <a:pt x="9" y="262"/>
                    <a:pt x="41" y="293"/>
                    <a:pt x="73" y="293"/>
                  </a:cubicBezTo>
                  <a:cubicBezTo>
                    <a:pt x="109" y="293"/>
                    <a:pt x="137" y="262"/>
                    <a:pt x="137" y="230"/>
                  </a:cubicBezTo>
                  <a:cubicBezTo>
                    <a:pt x="141" y="171"/>
                    <a:pt x="137" y="111"/>
                    <a:pt x="127" y="48"/>
                  </a:cubicBezTo>
                  <a:cubicBezTo>
                    <a:pt x="124" y="21"/>
                    <a:pt x="94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14"/>
            <p:cNvSpPr/>
            <p:nvPr/>
          </p:nvSpPr>
          <p:spPr>
            <a:xfrm>
              <a:off x="1926954" y="1184385"/>
              <a:ext cx="30021" cy="59618"/>
            </a:xfrm>
            <a:custGeom>
              <a:avLst/>
              <a:gdLst/>
              <a:ahLst/>
              <a:cxnLst/>
              <a:rect l="l" t="t" r="r" b="b"/>
              <a:pathLst>
                <a:path w="142" h="282" extrusionOk="0">
                  <a:moveTo>
                    <a:pt x="61" y="1"/>
                  </a:moveTo>
                  <a:cubicBezTo>
                    <a:pt x="57" y="1"/>
                    <a:pt x="54" y="1"/>
                    <a:pt x="51" y="1"/>
                  </a:cubicBezTo>
                  <a:cubicBezTo>
                    <a:pt x="14" y="15"/>
                    <a:pt x="1" y="47"/>
                    <a:pt x="5" y="83"/>
                  </a:cubicBezTo>
                  <a:cubicBezTo>
                    <a:pt x="14" y="129"/>
                    <a:pt x="14" y="174"/>
                    <a:pt x="14" y="220"/>
                  </a:cubicBezTo>
                  <a:cubicBezTo>
                    <a:pt x="12" y="261"/>
                    <a:pt x="43" y="281"/>
                    <a:pt x="75" y="281"/>
                  </a:cubicBezTo>
                  <a:cubicBezTo>
                    <a:pt x="106" y="281"/>
                    <a:pt x="139" y="261"/>
                    <a:pt x="142" y="220"/>
                  </a:cubicBezTo>
                  <a:cubicBezTo>
                    <a:pt x="142" y="161"/>
                    <a:pt x="137" y="106"/>
                    <a:pt x="128" y="47"/>
                  </a:cubicBezTo>
                  <a:cubicBezTo>
                    <a:pt x="124" y="18"/>
                    <a:pt x="91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14"/>
            <p:cNvSpPr/>
            <p:nvPr/>
          </p:nvSpPr>
          <p:spPr>
            <a:xfrm>
              <a:off x="2208769" y="1182271"/>
              <a:ext cx="30021" cy="62155"/>
            </a:xfrm>
            <a:custGeom>
              <a:avLst/>
              <a:gdLst/>
              <a:ahLst/>
              <a:cxnLst/>
              <a:rect l="l" t="t" r="r" b="b"/>
              <a:pathLst>
                <a:path w="142" h="294" extrusionOk="0">
                  <a:moveTo>
                    <a:pt x="65" y="0"/>
                  </a:moveTo>
                  <a:cubicBezTo>
                    <a:pt x="60" y="0"/>
                    <a:pt x="55" y="1"/>
                    <a:pt x="50" y="2"/>
                  </a:cubicBezTo>
                  <a:cubicBezTo>
                    <a:pt x="14" y="16"/>
                    <a:pt x="0" y="48"/>
                    <a:pt x="5" y="84"/>
                  </a:cubicBezTo>
                  <a:cubicBezTo>
                    <a:pt x="14" y="130"/>
                    <a:pt x="14" y="180"/>
                    <a:pt x="9" y="230"/>
                  </a:cubicBezTo>
                  <a:cubicBezTo>
                    <a:pt x="9" y="262"/>
                    <a:pt x="41" y="293"/>
                    <a:pt x="73" y="293"/>
                  </a:cubicBezTo>
                  <a:cubicBezTo>
                    <a:pt x="109" y="293"/>
                    <a:pt x="137" y="262"/>
                    <a:pt x="137" y="230"/>
                  </a:cubicBezTo>
                  <a:cubicBezTo>
                    <a:pt x="141" y="171"/>
                    <a:pt x="137" y="111"/>
                    <a:pt x="127" y="48"/>
                  </a:cubicBezTo>
                  <a:cubicBezTo>
                    <a:pt x="124" y="21"/>
                    <a:pt x="94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4"/>
            <p:cNvSpPr/>
            <p:nvPr/>
          </p:nvSpPr>
          <p:spPr>
            <a:xfrm>
              <a:off x="1926954" y="1184385"/>
              <a:ext cx="30021" cy="59618"/>
            </a:xfrm>
            <a:custGeom>
              <a:avLst/>
              <a:gdLst/>
              <a:ahLst/>
              <a:cxnLst/>
              <a:rect l="l" t="t" r="r" b="b"/>
              <a:pathLst>
                <a:path w="142" h="282" extrusionOk="0">
                  <a:moveTo>
                    <a:pt x="61" y="1"/>
                  </a:moveTo>
                  <a:cubicBezTo>
                    <a:pt x="57" y="1"/>
                    <a:pt x="54" y="1"/>
                    <a:pt x="51" y="1"/>
                  </a:cubicBezTo>
                  <a:cubicBezTo>
                    <a:pt x="14" y="15"/>
                    <a:pt x="1" y="47"/>
                    <a:pt x="5" y="83"/>
                  </a:cubicBezTo>
                  <a:cubicBezTo>
                    <a:pt x="14" y="129"/>
                    <a:pt x="14" y="174"/>
                    <a:pt x="14" y="220"/>
                  </a:cubicBezTo>
                  <a:cubicBezTo>
                    <a:pt x="12" y="261"/>
                    <a:pt x="43" y="281"/>
                    <a:pt x="75" y="281"/>
                  </a:cubicBezTo>
                  <a:cubicBezTo>
                    <a:pt x="106" y="281"/>
                    <a:pt x="139" y="261"/>
                    <a:pt x="142" y="220"/>
                  </a:cubicBezTo>
                  <a:cubicBezTo>
                    <a:pt x="142" y="161"/>
                    <a:pt x="137" y="106"/>
                    <a:pt x="128" y="47"/>
                  </a:cubicBezTo>
                  <a:cubicBezTo>
                    <a:pt x="124" y="18"/>
                    <a:pt x="91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4"/>
            <p:cNvSpPr/>
            <p:nvPr/>
          </p:nvSpPr>
          <p:spPr>
            <a:xfrm>
              <a:off x="2208769" y="1182271"/>
              <a:ext cx="30021" cy="62155"/>
            </a:xfrm>
            <a:custGeom>
              <a:avLst/>
              <a:gdLst/>
              <a:ahLst/>
              <a:cxnLst/>
              <a:rect l="l" t="t" r="r" b="b"/>
              <a:pathLst>
                <a:path w="142" h="294" extrusionOk="0">
                  <a:moveTo>
                    <a:pt x="65" y="0"/>
                  </a:moveTo>
                  <a:cubicBezTo>
                    <a:pt x="60" y="0"/>
                    <a:pt x="55" y="1"/>
                    <a:pt x="50" y="2"/>
                  </a:cubicBezTo>
                  <a:cubicBezTo>
                    <a:pt x="14" y="16"/>
                    <a:pt x="0" y="48"/>
                    <a:pt x="5" y="84"/>
                  </a:cubicBezTo>
                  <a:cubicBezTo>
                    <a:pt x="14" y="130"/>
                    <a:pt x="14" y="180"/>
                    <a:pt x="9" y="230"/>
                  </a:cubicBezTo>
                  <a:cubicBezTo>
                    <a:pt x="9" y="262"/>
                    <a:pt x="41" y="293"/>
                    <a:pt x="73" y="293"/>
                  </a:cubicBezTo>
                  <a:cubicBezTo>
                    <a:pt x="109" y="293"/>
                    <a:pt x="137" y="262"/>
                    <a:pt x="137" y="230"/>
                  </a:cubicBezTo>
                  <a:cubicBezTo>
                    <a:pt x="141" y="171"/>
                    <a:pt x="137" y="111"/>
                    <a:pt x="127" y="48"/>
                  </a:cubicBezTo>
                  <a:cubicBezTo>
                    <a:pt x="124" y="21"/>
                    <a:pt x="94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4"/>
            <p:cNvSpPr/>
            <p:nvPr/>
          </p:nvSpPr>
          <p:spPr>
            <a:xfrm>
              <a:off x="1724208" y="962190"/>
              <a:ext cx="728959" cy="690896"/>
            </a:xfrm>
            <a:custGeom>
              <a:avLst/>
              <a:gdLst/>
              <a:ahLst/>
              <a:cxnLst/>
              <a:rect l="l" t="t" r="r" b="b"/>
              <a:pathLst>
                <a:path w="3448" h="3268" extrusionOk="0">
                  <a:moveTo>
                    <a:pt x="1683" y="1"/>
                  </a:moveTo>
                  <a:cubicBezTo>
                    <a:pt x="1135" y="1"/>
                    <a:pt x="782" y="257"/>
                    <a:pt x="782" y="257"/>
                  </a:cubicBezTo>
                  <a:cubicBezTo>
                    <a:pt x="660" y="329"/>
                    <a:pt x="455" y="566"/>
                    <a:pt x="278" y="793"/>
                  </a:cubicBezTo>
                  <a:cubicBezTo>
                    <a:pt x="96" y="1025"/>
                    <a:pt x="14" y="1462"/>
                    <a:pt x="9" y="1735"/>
                  </a:cubicBezTo>
                  <a:cubicBezTo>
                    <a:pt x="0" y="2012"/>
                    <a:pt x="182" y="2371"/>
                    <a:pt x="496" y="2780"/>
                  </a:cubicBezTo>
                  <a:cubicBezTo>
                    <a:pt x="810" y="3190"/>
                    <a:pt x="1233" y="3244"/>
                    <a:pt x="1942" y="3267"/>
                  </a:cubicBezTo>
                  <a:cubicBezTo>
                    <a:pt x="1950" y="3267"/>
                    <a:pt x="1958" y="3267"/>
                    <a:pt x="1966" y="3267"/>
                  </a:cubicBezTo>
                  <a:cubicBezTo>
                    <a:pt x="2661" y="3267"/>
                    <a:pt x="3090" y="2501"/>
                    <a:pt x="3247" y="2312"/>
                  </a:cubicBezTo>
                  <a:cubicBezTo>
                    <a:pt x="3406" y="2121"/>
                    <a:pt x="3447" y="1512"/>
                    <a:pt x="3402" y="1353"/>
                  </a:cubicBezTo>
                  <a:cubicBezTo>
                    <a:pt x="3356" y="1193"/>
                    <a:pt x="3183" y="770"/>
                    <a:pt x="2997" y="598"/>
                  </a:cubicBezTo>
                  <a:cubicBezTo>
                    <a:pt x="2811" y="425"/>
                    <a:pt x="2451" y="56"/>
                    <a:pt x="1824" y="6"/>
                  </a:cubicBezTo>
                  <a:cubicBezTo>
                    <a:pt x="1775" y="3"/>
                    <a:pt x="1728" y="1"/>
                    <a:pt x="168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4"/>
            <p:cNvSpPr/>
            <p:nvPr/>
          </p:nvSpPr>
          <p:spPr>
            <a:xfrm>
              <a:off x="1926954" y="1184385"/>
              <a:ext cx="30021" cy="59618"/>
            </a:xfrm>
            <a:custGeom>
              <a:avLst/>
              <a:gdLst/>
              <a:ahLst/>
              <a:cxnLst/>
              <a:rect l="l" t="t" r="r" b="b"/>
              <a:pathLst>
                <a:path w="142" h="282" extrusionOk="0">
                  <a:moveTo>
                    <a:pt x="61" y="1"/>
                  </a:moveTo>
                  <a:cubicBezTo>
                    <a:pt x="57" y="1"/>
                    <a:pt x="54" y="1"/>
                    <a:pt x="51" y="1"/>
                  </a:cubicBezTo>
                  <a:cubicBezTo>
                    <a:pt x="14" y="15"/>
                    <a:pt x="1" y="47"/>
                    <a:pt x="5" y="83"/>
                  </a:cubicBezTo>
                  <a:cubicBezTo>
                    <a:pt x="14" y="129"/>
                    <a:pt x="14" y="174"/>
                    <a:pt x="14" y="220"/>
                  </a:cubicBezTo>
                  <a:cubicBezTo>
                    <a:pt x="12" y="261"/>
                    <a:pt x="43" y="281"/>
                    <a:pt x="75" y="281"/>
                  </a:cubicBezTo>
                  <a:cubicBezTo>
                    <a:pt x="106" y="281"/>
                    <a:pt x="139" y="261"/>
                    <a:pt x="142" y="220"/>
                  </a:cubicBezTo>
                  <a:cubicBezTo>
                    <a:pt x="142" y="161"/>
                    <a:pt x="137" y="106"/>
                    <a:pt x="128" y="47"/>
                  </a:cubicBezTo>
                  <a:cubicBezTo>
                    <a:pt x="124" y="18"/>
                    <a:pt x="91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14"/>
            <p:cNvSpPr/>
            <p:nvPr/>
          </p:nvSpPr>
          <p:spPr>
            <a:xfrm>
              <a:off x="2208769" y="1182271"/>
              <a:ext cx="30021" cy="62155"/>
            </a:xfrm>
            <a:custGeom>
              <a:avLst/>
              <a:gdLst/>
              <a:ahLst/>
              <a:cxnLst/>
              <a:rect l="l" t="t" r="r" b="b"/>
              <a:pathLst>
                <a:path w="142" h="294" extrusionOk="0">
                  <a:moveTo>
                    <a:pt x="65" y="0"/>
                  </a:moveTo>
                  <a:cubicBezTo>
                    <a:pt x="60" y="0"/>
                    <a:pt x="55" y="1"/>
                    <a:pt x="50" y="2"/>
                  </a:cubicBezTo>
                  <a:cubicBezTo>
                    <a:pt x="14" y="16"/>
                    <a:pt x="0" y="48"/>
                    <a:pt x="5" y="84"/>
                  </a:cubicBezTo>
                  <a:cubicBezTo>
                    <a:pt x="14" y="130"/>
                    <a:pt x="14" y="180"/>
                    <a:pt x="9" y="230"/>
                  </a:cubicBezTo>
                  <a:cubicBezTo>
                    <a:pt x="9" y="262"/>
                    <a:pt x="41" y="293"/>
                    <a:pt x="73" y="293"/>
                  </a:cubicBezTo>
                  <a:cubicBezTo>
                    <a:pt x="109" y="293"/>
                    <a:pt x="137" y="262"/>
                    <a:pt x="137" y="230"/>
                  </a:cubicBezTo>
                  <a:cubicBezTo>
                    <a:pt x="141" y="171"/>
                    <a:pt x="137" y="111"/>
                    <a:pt x="127" y="48"/>
                  </a:cubicBezTo>
                  <a:cubicBezTo>
                    <a:pt x="124" y="21"/>
                    <a:pt x="94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14"/>
            <p:cNvSpPr/>
            <p:nvPr/>
          </p:nvSpPr>
          <p:spPr>
            <a:xfrm>
              <a:off x="1858456" y="1334065"/>
              <a:ext cx="457713" cy="169341"/>
            </a:xfrm>
            <a:custGeom>
              <a:avLst/>
              <a:gdLst/>
              <a:ahLst/>
              <a:cxnLst/>
              <a:rect l="l" t="t" r="r" b="b"/>
              <a:pathLst>
                <a:path w="2165" h="801" extrusionOk="0">
                  <a:moveTo>
                    <a:pt x="2086" y="1"/>
                  </a:moveTo>
                  <a:cubicBezTo>
                    <a:pt x="2061" y="1"/>
                    <a:pt x="2036" y="14"/>
                    <a:pt x="2026" y="44"/>
                  </a:cubicBezTo>
                  <a:cubicBezTo>
                    <a:pt x="1875" y="408"/>
                    <a:pt x="1507" y="658"/>
                    <a:pt x="1116" y="671"/>
                  </a:cubicBezTo>
                  <a:cubicBezTo>
                    <a:pt x="1108" y="672"/>
                    <a:pt x="1101" y="672"/>
                    <a:pt x="1093" y="672"/>
                  </a:cubicBezTo>
                  <a:cubicBezTo>
                    <a:pt x="702" y="672"/>
                    <a:pt x="339" y="442"/>
                    <a:pt x="143" y="112"/>
                  </a:cubicBezTo>
                  <a:cubicBezTo>
                    <a:pt x="129" y="89"/>
                    <a:pt x="108" y="80"/>
                    <a:pt x="88" y="80"/>
                  </a:cubicBezTo>
                  <a:cubicBezTo>
                    <a:pt x="44" y="80"/>
                    <a:pt x="1" y="126"/>
                    <a:pt x="29" y="176"/>
                  </a:cubicBezTo>
                  <a:cubicBezTo>
                    <a:pt x="250" y="544"/>
                    <a:pt x="657" y="801"/>
                    <a:pt x="1088" y="801"/>
                  </a:cubicBezTo>
                  <a:cubicBezTo>
                    <a:pt x="1109" y="801"/>
                    <a:pt x="1131" y="800"/>
                    <a:pt x="1152" y="799"/>
                  </a:cubicBezTo>
                  <a:cubicBezTo>
                    <a:pt x="1593" y="767"/>
                    <a:pt x="1980" y="485"/>
                    <a:pt x="2148" y="80"/>
                  </a:cubicBezTo>
                  <a:cubicBezTo>
                    <a:pt x="2165" y="33"/>
                    <a:pt x="2126" y="1"/>
                    <a:pt x="20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14"/>
            <p:cNvSpPr/>
            <p:nvPr/>
          </p:nvSpPr>
          <p:spPr>
            <a:xfrm>
              <a:off x="1708775" y="948025"/>
              <a:ext cx="774202" cy="719437"/>
            </a:xfrm>
            <a:custGeom>
              <a:avLst/>
              <a:gdLst/>
              <a:ahLst/>
              <a:cxnLst/>
              <a:rect l="l" t="t" r="r" b="b"/>
              <a:pathLst>
                <a:path w="3662" h="3403" extrusionOk="0">
                  <a:moveTo>
                    <a:pt x="1755" y="134"/>
                  </a:moveTo>
                  <a:cubicBezTo>
                    <a:pt x="2179" y="134"/>
                    <a:pt x="2607" y="293"/>
                    <a:pt x="2915" y="578"/>
                  </a:cubicBezTo>
                  <a:cubicBezTo>
                    <a:pt x="3466" y="1078"/>
                    <a:pt x="3566" y="1915"/>
                    <a:pt x="3147" y="2534"/>
                  </a:cubicBezTo>
                  <a:cubicBezTo>
                    <a:pt x="2850" y="2978"/>
                    <a:pt x="2315" y="3264"/>
                    <a:pt x="1780" y="3264"/>
                  </a:cubicBezTo>
                  <a:cubicBezTo>
                    <a:pt x="1619" y="3264"/>
                    <a:pt x="1459" y="3238"/>
                    <a:pt x="1306" y="3184"/>
                  </a:cubicBezTo>
                  <a:cubicBezTo>
                    <a:pt x="1101" y="3111"/>
                    <a:pt x="874" y="2998"/>
                    <a:pt x="683" y="2852"/>
                  </a:cubicBezTo>
                  <a:cubicBezTo>
                    <a:pt x="301" y="2497"/>
                    <a:pt x="110" y="1974"/>
                    <a:pt x="187" y="1460"/>
                  </a:cubicBezTo>
                  <a:cubicBezTo>
                    <a:pt x="191" y="1447"/>
                    <a:pt x="191" y="1438"/>
                    <a:pt x="187" y="1429"/>
                  </a:cubicBezTo>
                  <a:cubicBezTo>
                    <a:pt x="291" y="928"/>
                    <a:pt x="628" y="487"/>
                    <a:pt x="1101" y="274"/>
                  </a:cubicBezTo>
                  <a:cubicBezTo>
                    <a:pt x="1306" y="179"/>
                    <a:pt x="1530" y="134"/>
                    <a:pt x="1755" y="134"/>
                  </a:cubicBezTo>
                  <a:close/>
                  <a:moveTo>
                    <a:pt x="1759" y="0"/>
                  </a:moveTo>
                  <a:cubicBezTo>
                    <a:pt x="1598" y="0"/>
                    <a:pt x="1438" y="21"/>
                    <a:pt x="1283" y="64"/>
                  </a:cubicBezTo>
                  <a:cubicBezTo>
                    <a:pt x="614" y="246"/>
                    <a:pt x="119" y="851"/>
                    <a:pt x="32" y="1529"/>
                  </a:cubicBezTo>
                  <a:cubicBezTo>
                    <a:pt x="37" y="1529"/>
                    <a:pt x="41" y="1524"/>
                    <a:pt x="46" y="1524"/>
                  </a:cubicBezTo>
                  <a:lnTo>
                    <a:pt x="46" y="1524"/>
                  </a:lnTo>
                  <a:cubicBezTo>
                    <a:pt x="0" y="2015"/>
                    <a:pt x="164" y="2497"/>
                    <a:pt x="496" y="2861"/>
                  </a:cubicBezTo>
                  <a:cubicBezTo>
                    <a:pt x="496" y="2861"/>
                    <a:pt x="496" y="2866"/>
                    <a:pt x="492" y="2870"/>
                  </a:cubicBezTo>
                  <a:cubicBezTo>
                    <a:pt x="519" y="2893"/>
                    <a:pt x="546" y="2911"/>
                    <a:pt x="573" y="2934"/>
                  </a:cubicBezTo>
                  <a:cubicBezTo>
                    <a:pt x="578" y="2938"/>
                    <a:pt x="578" y="2943"/>
                    <a:pt x="582" y="2948"/>
                  </a:cubicBezTo>
                  <a:cubicBezTo>
                    <a:pt x="592" y="2952"/>
                    <a:pt x="601" y="2957"/>
                    <a:pt x="610" y="2961"/>
                  </a:cubicBezTo>
                  <a:cubicBezTo>
                    <a:pt x="805" y="3111"/>
                    <a:pt x="1028" y="3229"/>
                    <a:pt x="1242" y="3307"/>
                  </a:cubicBezTo>
                  <a:cubicBezTo>
                    <a:pt x="1416" y="3372"/>
                    <a:pt x="1597" y="3402"/>
                    <a:pt x="1778" y="3402"/>
                  </a:cubicBezTo>
                  <a:cubicBezTo>
                    <a:pt x="2319" y="3402"/>
                    <a:pt x="2859" y="3132"/>
                    <a:pt x="3193" y="2707"/>
                  </a:cubicBezTo>
                  <a:cubicBezTo>
                    <a:pt x="3661" y="2102"/>
                    <a:pt x="3657" y="1229"/>
                    <a:pt x="3166" y="642"/>
                  </a:cubicBezTo>
                  <a:cubicBezTo>
                    <a:pt x="2820" y="230"/>
                    <a:pt x="2289" y="0"/>
                    <a:pt x="17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3" name="Google Shape;543;p14"/>
          <p:cNvGrpSpPr/>
          <p:nvPr/>
        </p:nvGrpSpPr>
        <p:grpSpPr>
          <a:xfrm rot="-598154">
            <a:off x="788633" y="1517033"/>
            <a:ext cx="2791399" cy="1764178"/>
            <a:chOff x="556775" y="2292625"/>
            <a:chExt cx="3103693" cy="1961764"/>
          </a:xfrm>
        </p:grpSpPr>
        <p:sp>
          <p:nvSpPr>
            <p:cNvPr id="544" name="Google Shape;544;p14"/>
            <p:cNvSpPr/>
            <p:nvPr/>
          </p:nvSpPr>
          <p:spPr>
            <a:xfrm>
              <a:off x="556775" y="2292625"/>
              <a:ext cx="3103693" cy="1961764"/>
            </a:xfrm>
            <a:custGeom>
              <a:avLst/>
              <a:gdLst/>
              <a:ahLst/>
              <a:cxnLst/>
              <a:rect l="l" t="t" r="r" b="b"/>
              <a:pathLst>
                <a:path w="52198" h="32993" extrusionOk="0">
                  <a:moveTo>
                    <a:pt x="47673" y="0"/>
                  </a:moveTo>
                  <a:lnTo>
                    <a:pt x="39791" y="24"/>
                  </a:lnTo>
                  <a:cubicBezTo>
                    <a:pt x="39100" y="24"/>
                    <a:pt x="38446" y="310"/>
                    <a:pt x="37969" y="810"/>
                  </a:cubicBezTo>
                  <a:cubicBezTo>
                    <a:pt x="37505" y="1310"/>
                    <a:pt x="37255" y="1977"/>
                    <a:pt x="37291" y="2667"/>
                  </a:cubicBezTo>
                  <a:lnTo>
                    <a:pt x="37422" y="4822"/>
                  </a:lnTo>
                  <a:cubicBezTo>
                    <a:pt x="37445" y="5346"/>
                    <a:pt x="37493" y="5882"/>
                    <a:pt x="37541" y="6418"/>
                  </a:cubicBezTo>
                  <a:lnTo>
                    <a:pt x="36326" y="6537"/>
                  </a:lnTo>
                  <a:cubicBezTo>
                    <a:pt x="35219" y="6644"/>
                    <a:pt x="34350" y="7454"/>
                    <a:pt x="34135" y="8501"/>
                  </a:cubicBezTo>
                  <a:lnTo>
                    <a:pt x="29849" y="8930"/>
                  </a:lnTo>
                  <a:lnTo>
                    <a:pt x="29849" y="8954"/>
                  </a:lnTo>
                  <a:lnTo>
                    <a:pt x="24646" y="9454"/>
                  </a:lnTo>
                  <a:lnTo>
                    <a:pt x="24599" y="7525"/>
                  </a:lnTo>
                  <a:cubicBezTo>
                    <a:pt x="24575" y="6180"/>
                    <a:pt x="23456" y="5084"/>
                    <a:pt x="22098" y="5084"/>
                  </a:cubicBezTo>
                  <a:cubicBezTo>
                    <a:pt x="22015" y="5084"/>
                    <a:pt x="21920" y="5096"/>
                    <a:pt x="21836" y="5096"/>
                  </a:cubicBezTo>
                  <a:lnTo>
                    <a:pt x="14538" y="5894"/>
                  </a:lnTo>
                  <a:cubicBezTo>
                    <a:pt x="13252" y="6037"/>
                    <a:pt x="12311" y="7108"/>
                    <a:pt x="12311" y="8382"/>
                  </a:cubicBezTo>
                  <a:lnTo>
                    <a:pt x="11728" y="8442"/>
                  </a:lnTo>
                  <a:cubicBezTo>
                    <a:pt x="11264" y="7918"/>
                    <a:pt x="10597" y="7597"/>
                    <a:pt x="9871" y="7597"/>
                  </a:cubicBezTo>
                  <a:cubicBezTo>
                    <a:pt x="9775" y="7597"/>
                    <a:pt x="9692" y="7608"/>
                    <a:pt x="9597" y="7608"/>
                  </a:cubicBezTo>
                  <a:lnTo>
                    <a:pt x="2346" y="8394"/>
                  </a:lnTo>
                  <a:cubicBezTo>
                    <a:pt x="1596" y="8478"/>
                    <a:pt x="929" y="8882"/>
                    <a:pt x="512" y="9513"/>
                  </a:cubicBezTo>
                  <a:cubicBezTo>
                    <a:pt x="107" y="10144"/>
                    <a:pt x="0" y="10918"/>
                    <a:pt x="226" y="11633"/>
                  </a:cubicBezTo>
                  <a:lnTo>
                    <a:pt x="977" y="14014"/>
                  </a:lnTo>
                  <a:cubicBezTo>
                    <a:pt x="2798" y="19789"/>
                    <a:pt x="5025" y="25301"/>
                    <a:pt x="6965" y="30028"/>
                  </a:cubicBezTo>
                  <a:lnTo>
                    <a:pt x="7549" y="31445"/>
                  </a:lnTo>
                  <a:cubicBezTo>
                    <a:pt x="7930" y="32385"/>
                    <a:pt x="8835" y="32993"/>
                    <a:pt x="9859" y="32993"/>
                  </a:cubicBezTo>
                  <a:cubicBezTo>
                    <a:pt x="9954" y="32993"/>
                    <a:pt x="10037" y="32993"/>
                    <a:pt x="10132" y="32981"/>
                  </a:cubicBezTo>
                  <a:lnTo>
                    <a:pt x="15574" y="32385"/>
                  </a:lnTo>
                  <a:cubicBezTo>
                    <a:pt x="16288" y="32302"/>
                    <a:pt x="16907" y="31933"/>
                    <a:pt x="17300" y="31397"/>
                  </a:cubicBezTo>
                  <a:lnTo>
                    <a:pt x="21503" y="30933"/>
                  </a:lnTo>
                  <a:cubicBezTo>
                    <a:pt x="22122" y="30861"/>
                    <a:pt x="22694" y="30564"/>
                    <a:pt x="23086" y="30111"/>
                  </a:cubicBezTo>
                  <a:cubicBezTo>
                    <a:pt x="23979" y="30433"/>
                    <a:pt x="24920" y="30611"/>
                    <a:pt x="25908" y="30611"/>
                  </a:cubicBezTo>
                  <a:cubicBezTo>
                    <a:pt x="26504" y="30611"/>
                    <a:pt x="27135" y="30552"/>
                    <a:pt x="27754" y="30421"/>
                  </a:cubicBezTo>
                  <a:cubicBezTo>
                    <a:pt x="29040" y="30171"/>
                    <a:pt x="30183" y="29623"/>
                    <a:pt x="31147" y="28813"/>
                  </a:cubicBezTo>
                  <a:cubicBezTo>
                    <a:pt x="31337" y="28861"/>
                    <a:pt x="31552" y="28885"/>
                    <a:pt x="31766" y="28885"/>
                  </a:cubicBezTo>
                  <a:lnTo>
                    <a:pt x="31885" y="28885"/>
                  </a:lnTo>
                  <a:lnTo>
                    <a:pt x="37600" y="28385"/>
                  </a:lnTo>
                  <a:cubicBezTo>
                    <a:pt x="38184" y="28337"/>
                    <a:pt x="38719" y="28087"/>
                    <a:pt x="39112" y="27706"/>
                  </a:cubicBezTo>
                  <a:lnTo>
                    <a:pt x="42494" y="27337"/>
                  </a:lnTo>
                  <a:cubicBezTo>
                    <a:pt x="43172" y="27266"/>
                    <a:pt x="43756" y="26920"/>
                    <a:pt x="44172" y="26420"/>
                  </a:cubicBezTo>
                  <a:lnTo>
                    <a:pt x="49149" y="26420"/>
                  </a:lnTo>
                  <a:cubicBezTo>
                    <a:pt x="50328" y="26420"/>
                    <a:pt x="51328" y="25611"/>
                    <a:pt x="51578" y="24456"/>
                  </a:cubicBezTo>
                  <a:lnTo>
                    <a:pt x="51935" y="22860"/>
                  </a:lnTo>
                  <a:cubicBezTo>
                    <a:pt x="52197" y="21682"/>
                    <a:pt x="52185" y="20181"/>
                    <a:pt x="51911" y="18753"/>
                  </a:cubicBezTo>
                  <a:cubicBezTo>
                    <a:pt x="51769" y="18026"/>
                    <a:pt x="51542" y="16860"/>
                    <a:pt x="50709" y="15681"/>
                  </a:cubicBezTo>
                  <a:cubicBezTo>
                    <a:pt x="50078" y="10990"/>
                    <a:pt x="49876" y="7716"/>
                    <a:pt x="50054" y="4810"/>
                  </a:cubicBezTo>
                  <a:lnTo>
                    <a:pt x="50173" y="2644"/>
                  </a:lnTo>
                  <a:cubicBezTo>
                    <a:pt x="50221" y="1965"/>
                    <a:pt x="49971" y="1286"/>
                    <a:pt x="49506" y="786"/>
                  </a:cubicBezTo>
                  <a:cubicBezTo>
                    <a:pt x="49030" y="286"/>
                    <a:pt x="48363" y="0"/>
                    <a:pt x="476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14"/>
            <p:cNvSpPr/>
            <p:nvPr/>
          </p:nvSpPr>
          <p:spPr>
            <a:xfrm>
              <a:off x="690557" y="2421472"/>
              <a:ext cx="2840345" cy="1704064"/>
            </a:xfrm>
            <a:custGeom>
              <a:avLst/>
              <a:gdLst/>
              <a:ahLst/>
              <a:cxnLst/>
              <a:rect l="l" t="t" r="r" b="b"/>
              <a:pathLst>
                <a:path w="47769" h="28659" extrusionOk="0">
                  <a:moveTo>
                    <a:pt x="45435" y="0"/>
                  </a:moveTo>
                  <a:lnTo>
                    <a:pt x="37553" y="24"/>
                  </a:lnTo>
                  <a:cubicBezTo>
                    <a:pt x="37458" y="24"/>
                    <a:pt x="37362" y="60"/>
                    <a:pt x="37303" y="131"/>
                  </a:cubicBezTo>
                  <a:cubicBezTo>
                    <a:pt x="37243" y="191"/>
                    <a:pt x="37208" y="286"/>
                    <a:pt x="37208" y="381"/>
                  </a:cubicBezTo>
                  <a:lnTo>
                    <a:pt x="37339" y="2536"/>
                  </a:lnTo>
                  <a:cubicBezTo>
                    <a:pt x="37362" y="3036"/>
                    <a:pt x="37398" y="3560"/>
                    <a:pt x="37446" y="4060"/>
                  </a:cubicBezTo>
                  <a:lnTo>
                    <a:pt x="37624" y="6192"/>
                  </a:lnTo>
                  <a:lnTo>
                    <a:pt x="34302" y="6525"/>
                  </a:lnTo>
                  <a:cubicBezTo>
                    <a:pt x="34112" y="6537"/>
                    <a:pt x="34029" y="6668"/>
                    <a:pt x="34005" y="6787"/>
                  </a:cubicBezTo>
                  <a:lnTo>
                    <a:pt x="33671" y="8323"/>
                  </a:lnTo>
                  <a:lnTo>
                    <a:pt x="29754" y="8728"/>
                  </a:lnTo>
                  <a:lnTo>
                    <a:pt x="29754" y="8763"/>
                  </a:lnTo>
                  <a:lnTo>
                    <a:pt x="20289" y="9668"/>
                  </a:lnTo>
                  <a:lnTo>
                    <a:pt x="20194" y="5418"/>
                  </a:lnTo>
                  <a:cubicBezTo>
                    <a:pt x="20194" y="5239"/>
                    <a:pt x="20027" y="5084"/>
                    <a:pt x="19860" y="5084"/>
                  </a:cubicBezTo>
                  <a:lnTo>
                    <a:pt x="19813" y="5084"/>
                  </a:lnTo>
                  <a:lnTo>
                    <a:pt x="12526" y="5882"/>
                  </a:lnTo>
                  <a:cubicBezTo>
                    <a:pt x="12347" y="5906"/>
                    <a:pt x="12216" y="6037"/>
                    <a:pt x="12216" y="6215"/>
                  </a:cubicBezTo>
                  <a:lnTo>
                    <a:pt x="12228" y="8168"/>
                  </a:lnTo>
                  <a:lnTo>
                    <a:pt x="8609" y="8537"/>
                  </a:lnTo>
                  <a:lnTo>
                    <a:pt x="7871" y="7716"/>
                  </a:lnTo>
                  <a:cubicBezTo>
                    <a:pt x="7811" y="7644"/>
                    <a:pt x="7716" y="7596"/>
                    <a:pt x="7621" y="7596"/>
                  </a:cubicBezTo>
                  <a:lnTo>
                    <a:pt x="7585" y="7596"/>
                  </a:lnTo>
                  <a:lnTo>
                    <a:pt x="322" y="8382"/>
                  </a:lnTo>
                  <a:cubicBezTo>
                    <a:pt x="215" y="8394"/>
                    <a:pt x="131" y="8442"/>
                    <a:pt x="72" y="8525"/>
                  </a:cubicBezTo>
                  <a:cubicBezTo>
                    <a:pt x="12" y="8620"/>
                    <a:pt x="1" y="8716"/>
                    <a:pt x="36" y="8823"/>
                  </a:cubicBezTo>
                  <a:lnTo>
                    <a:pt x="786" y="11192"/>
                  </a:lnTo>
                  <a:cubicBezTo>
                    <a:pt x="2584" y="16883"/>
                    <a:pt x="4787" y="22360"/>
                    <a:pt x="6716" y="27039"/>
                  </a:cubicBezTo>
                  <a:lnTo>
                    <a:pt x="7299" y="28456"/>
                  </a:lnTo>
                  <a:cubicBezTo>
                    <a:pt x="7347" y="28587"/>
                    <a:pt x="7466" y="28659"/>
                    <a:pt x="7609" y="28659"/>
                  </a:cubicBezTo>
                  <a:lnTo>
                    <a:pt x="7644" y="28659"/>
                  </a:lnTo>
                  <a:lnTo>
                    <a:pt x="13085" y="28063"/>
                  </a:lnTo>
                  <a:cubicBezTo>
                    <a:pt x="13216" y="28051"/>
                    <a:pt x="13288" y="27992"/>
                    <a:pt x="13324" y="27944"/>
                  </a:cubicBezTo>
                  <a:lnTo>
                    <a:pt x="13883" y="27182"/>
                  </a:lnTo>
                  <a:lnTo>
                    <a:pt x="19015" y="26623"/>
                  </a:lnTo>
                  <a:cubicBezTo>
                    <a:pt x="19122" y="26611"/>
                    <a:pt x="19193" y="26539"/>
                    <a:pt x="19229" y="26504"/>
                  </a:cubicBezTo>
                  <a:lnTo>
                    <a:pt x="20217" y="25408"/>
                  </a:lnTo>
                  <a:lnTo>
                    <a:pt x="21598" y="25920"/>
                  </a:lnTo>
                  <a:cubicBezTo>
                    <a:pt x="22241" y="26158"/>
                    <a:pt x="22944" y="26277"/>
                    <a:pt x="23670" y="26277"/>
                  </a:cubicBezTo>
                  <a:cubicBezTo>
                    <a:pt x="24123" y="26277"/>
                    <a:pt x="24611" y="26230"/>
                    <a:pt x="25099" y="26134"/>
                  </a:cubicBezTo>
                  <a:cubicBezTo>
                    <a:pt x="26004" y="25956"/>
                    <a:pt x="26813" y="25575"/>
                    <a:pt x="27504" y="24991"/>
                  </a:cubicBezTo>
                  <a:lnTo>
                    <a:pt x="28349" y="24277"/>
                  </a:lnTo>
                  <a:lnTo>
                    <a:pt x="29433" y="24551"/>
                  </a:lnTo>
                  <a:cubicBezTo>
                    <a:pt x="29457" y="24563"/>
                    <a:pt x="29480" y="24563"/>
                    <a:pt x="29492" y="24563"/>
                  </a:cubicBezTo>
                  <a:lnTo>
                    <a:pt x="29528" y="24563"/>
                  </a:lnTo>
                  <a:lnTo>
                    <a:pt x="35172" y="24075"/>
                  </a:lnTo>
                  <a:cubicBezTo>
                    <a:pt x="35267" y="24063"/>
                    <a:pt x="35338" y="24015"/>
                    <a:pt x="35374" y="23979"/>
                  </a:cubicBezTo>
                  <a:lnTo>
                    <a:pt x="35910" y="23467"/>
                  </a:lnTo>
                  <a:lnTo>
                    <a:pt x="40017" y="23027"/>
                  </a:lnTo>
                  <a:cubicBezTo>
                    <a:pt x="40136" y="23015"/>
                    <a:pt x="40220" y="22932"/>
                    <a:pt x="40244" y="22896"/>
                  </a:cubicBezTo>
                  <a:lnTo>
                    <a:pt x="40887" y="22098"/>
                  </a:lnTo>
                  <a:lnTo>
                    <a:pt x="46899" y="22098"/>
                  </a:lnTo>
                  <a:cubicBezTo>
                    <a:pt x="47066" y="22098"/>
                    <a:pt x="47185" y="21991"/>
                    <a:pt x="47221" y="21824"/>
                  </a:cubicBezTo>
                  <a:lnTo>
                    <a:pt x="47578" y="20229"/>
                  </a:lnTo>
                  <a:cubicBezTo>
                    <a:pt x="47768" y="19348"/>
                    <a:pt x="47756" y="18133"/>
                    <a:pt x="47542" y="17002"/>
                  </a:cubicBezTo>
                  <a:cubicBezTo>
                    <a:pt x="47411" y="16359"/>
                    <a:pt x="47256" y="15562"/>
                    <a:pt x="46697" y="14764"/>
                  </a:cubicBezTo>
                  <a:lnTo>
                    <a:pt x="46387" y="14323"/>
                  </a:lnTo>
                  <a:lnTo>
                    <a:pt x="46316" y="13800"/>
                  </a:lnTo>
                  <a:cubicBezTo>
                    <a:pt x="45661" y="8966"/>
                    <a:pt x="45470" y="5596"/>
                    <a:pt x="45649" y="2524"/>
                  </a:cubicBezTo>
                  <a:lnTo>
                    <a:pt x="45768" y="357"/>
                  </a:lnTo>
                  <a:cubicBezTo>
                    <a:pt x="45780" y="262"/>
                    <a:pt x="45744" y="167"/>
                    <a:pt x="45685" y="107"/>
                  </a:cubicBezTo>
                  <a:cubicBezTo>
                    <a:pt x="45613" y="36"/>
                    <a:pt x="45518" y="0"/>
                    <a:pt x="454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14"/>
            <p:cNvSpPr/>
            <p:nvPr/>
          </p:nvSpPr>
          <p:spPr>
            <a:xfrm>
              <a:off x="674266" y="2405181"/>
              <a:ext cx="2872215" cy="1736648"/>
            </a:xfrm>
            <a:custGeom>
              <a:avLst/>
              <a:gdLst/>
              <a:ahLst/>
              <a:cxnLst/>
              <a:rect l="l" t="t" r="r" b="b"/>
              <a:pathLst>
                <a:path w="48305" h="29207" extrusionOk="0">
                  <a:moveTo>
                    <a:pt x="45697" y="536"/>
                  </a:moveTo>
                  <a:cubicBezTo>
                    <a:pt x="45721" y="536"/>
                    <a:pt x="45744" y="548"/>
                    <a:pt x="45756" y="560"/>
                  </a:cubicBezTo>
                  <a:cubicBezTo>
                    <a:pt x="45768" y="572"/>
                    <a:pt x="45780" y="596"/>
                    <a:pt x="45768" y="608"/>
                  </a:cubicBezTo>
                  <a:lnTo>
                    <a:pt x="45649" y="2775"/>
                  </a:lnTo>
                  <a:cubicBezTo>
                    <a:pt x="45471" y="5870"/>
                    <a:pt x="45661" y="9252"/>
                    <a:pt x="46328" y="14109"/>
                  </a:cubicBezTo>
                  <a:lnTo>
                    <a:pt x="46399" y="14705"/>
                  </a:lnTo>
                  <a:lnTo>
                    <a:pt x="46745" y="15181"/>
                  </a:lnTo>
                  <a:cubicBezTo>
                    <a:pt x="47268" y="15943"/>
                    <a:pt x="47423" y="16705"/>
                    <a:pt x="47542" y="17324"/>
                  </a:cubicBezTo>
                  <a:cubicBezTo>
                    <a:pt x="47757" y="18419"/>
                    <a:pt x="47769" y="19586"/>
                    <a:pt x="47578" y="20443"/>
                  </a:cubicBezTo>
                  <a:lnTo>
                    <a:pt x="47233" y="22039"/>
                  </a:lnTo>
                  <a:cubicBezTo>
                    <a:pt x="47221" y="22087"/>
                    <a:pt x="47197" y="22098"/>
                    <a:pt x="47161" y="22098"/>
                  </a:cubicBezTo>
                  <a:lnTo>
                    <a:pt x="41030" y="22110"/>
                  </a:lnTo>
                  <a:lnTo>
                    <a:pt x="40303" y="23003"/>
                  </a:lnTo>
                  <a:cubicBezTo>
                    <a:pt x="40291" y="23015"/>
                    <a:pt x="40280" y="23039"/>
                    <a:pt x="40256" y="23039"/>
                  </a:cubicBezTo>
                  <a:lnTo>
                    <a:pt x="36053" y="23491"/>
                  </a:lnTo>
                  <a:lnTo>
                    <a:pt x="35457" y="24063"/>
                  </a:lnTo>
                  <a:cubicBezTo>
                    <a:pt x="35446" y="24063"/>
                    <a:pt x="35434" y="24075"/>
                    <a:pt x="35410" y="24087"/>
                  </a:cubicBezTo>
                  <a:lnTo>
                    <a:pt x="29802" y="24575"/>
                  </a:lnTo>
                  <a:lnTo>
                    <a:pt x="28552" y="24265"/>
                  </a:lnTo>
                  <a:lnTo>
                    <a:pt x="27599" y="25063"/>
                  </a:lnTo>
                  <a:cubicBezTo>
                    <a:pt x="26945" y="25611"/>
                    <a:pt x="26183" y="25980"/>
                    <a:pt x="25313" y="26147"/>
                  </a:cubicBezTo>
                  <a:cubicBezTo>
                    <a:pt x="24843" y="26239"/>
                    <a:pt x="24386" y="26285"/>
                    <a:pt x="23944" y="26285"/>
                  </a:cubicBezTo>
                  <a:cubicBezTo>
                    <a:pt x="23246" y="26285"/>
                    <a:pt x="22583" y="26170"/>
                    <a:pt x="21956" y="25944"/>
                  </a:cubicBezTo>
                  <a:lnTo>
                    <a:pt x="20408" y="25361"/>
                  </a:lnTo>
                  <a:lnTo>
                    <a:pt x="19301" y="26599"/>
                  </a:lnTo>
                  <a:cubicBezTo>
                    <a:pt x="19289" y="26611"/>
                    <a:pt x="19277" y="26623"/>
                    <a:pt x="19253" y="26623"/>
                  </a:cubicBezTo>
                  <a:lnTo>
                    <a:pt x="14014" y="27206"/>
                  </a:lnTo>
                  <a:lnTo>
                    <a:pt x="13383" y="28052"/>
                  </a:lnTo>
                  <a:cubicBezTo>
                    <a:pt x="13371" y="28063"/>
                    <a:pt x="13359" y="28075"/>
                    <a:pt x="13324" y="28075"/>
                  </a:cubicBezTo>
                  <a:lnTo>
                    <a:pt x="7883" y="28671"/>
                  </a:lnTo>
                  <a:cubicBezTo>
                    <a:pt x="7847" y="28671"/>
                    <a:pt x="7823" y="28659"/>
                    <a:pt x="7811" y="28623"/>
                  </a:cubicBezTo>
                  <a:lnTo>
                    <a:pt x="7228" y="27206"/>
                  </a:lnTo>
                  <a:cubicBezTo>
                    <a:pt x="5311" y="22539"/>
                    <a:pt x="3108" y="17074"/>
                    <a:pt x="1310" y="11383"/>
                  </a:cubicBezTo>
                  <a:lnTo>
                    <a:pt x="560" y="9013"/>
                  </a:lnTo>
                  <a:cubicBezTo>
                    <a:pt x="560" y="8990"/>
                    <a:pt x="560" y="8966"/>
                    <a:pt x="572" y="8954"/>
                  </a:cubicBezTo>
                  <a:cubicBezTo>
                    <a:pt x="584" y="8930"/>
                    <a:pt x="596" y="8918"/>
                    <a:pt x="632" y="8918"/>
                  </a:cubicBezTo>
                  <a:lnTo>
                    <a:pt x="7895" y="8132"/>
                  </a:lnTo>
                  <a:cubicBezTo>
                    <a:pt x="7906" y="8132"/>
                    <a:pt x="7930" y="8144"/>
                    <a:pt x="7942" y="8168"/>
                  </a:cubicBezTo>
                  <a:lnTo>
                    <a:pt x="8776" y="9097"/>
                  </a:lnTo>
                  <a:lnTo>
                    <a:pt x="12764" y="8680"/>
                  </a:lnTo>
                  <a:lnTo>
                    <a:pt x="12752" y="6489"/>
                  </a:lnTo>
                  <a:cubicBezTo>
                    <a:pt x="12752" y="6454"/>
                    <a:pt x="12776" y="6430"/>
                    <a:pt x="12824" y="6430"/>
                  </a:cubicBezTo>
                  <a:lnTo>
                    <a:pt x="20122" y="5632"/>
                  </a:lnTo>
                  <a:cubicBezTo>
                    <a:pt x="20158" y="5632"/>
                    <a:pt x="20194" y="5668"/>
                    <a:pt x="20194" y="5704"/>
                  </a:cubicBezTo>
                  <a:lnTo>
                    <a:pt x="20301" y="10240"/>
                  </a:lnTo>
                  <a:lnTo>
                    <a:pt x="30290" y="9275"/>
                  </a:lnTo>
                  <a:lnTo>
                    <a:pt x="30290" y="9240"/>
                  </a:lnTo>
                  <a:lnTo>
                    <a:pt x="34160" y="8847"/>
                  </a:lnTo>
                  <a:lnTo>
                    <a:pt x="34529" y="7108"/>
                  </a:lnTo>
                  <a:cubicBezTo>
                    <a:pt x="34529" y="7097"/>
                    <a:pt x="34553" y="7061"/>
                    <a:pt x="34588" y="7061"/>
                  </a:cubicBezTo>
                  <a:lnTo>
                    <a:pt x="38184" y="6704"/>
                  </a:lnTo>
                  <a:lnTo>
                    <a:pt x="37982" y="4311"/>
                  </a:lnTo>
                  <a:cubicBezTo>
                    <a:pt x="37934" y="3810"/>
                    <a:pt x="37898" y="3287"/>
                    <a:pt x="37863" y="2787"/>
                  </a:cubicBezTo>
                  <a:lnTo>
                    <a:pt x="37743" y="631"/>
                  </a:lnTo>
                  <a:cubicBezTo>
                    <a:pt x="37743" y="620"/>
                    <a:pt x="37755" y="596"/>
                    <a:pt x="37767" y="584"/>
                  </a:cubicBezTo>
                  <a:cubicBezTo>
                    <a:pt x="37779" y="572"/>
                    <a:pt x="37803" y="560"/>
                    <a:pt x="37815" y="560"/>
                  </a:cubicBezTo>
                  <a:lnTo>
                    <a:pt x="45697" y="536"/>
                  </a:lnTo>
                  <a:close/>
                  <a:moveTo>
                    <a:pt x="45697" y="0"/>
                  </a:moveTo>
                  <a:lnTo>
                    <a:pt x="37815" y="24"/>
                  </a:lnTo>
                  <a:cubicBezTo>
                    <a:pt x="37648" y="24"/>
                    <a:pt x="37482" y="96"/>
                    <a:pt x="37374" y="215"/>
                  </a:cubicBezTo>
                  <a:cubicBezTo>
                    <a:pt x="37267" y="334"/>
                    <a:pt x="37208" y="501"/>
                    <a:pt x="37208" y="667"/>
                  </a:cubicBezTo>
                  <a:lnTo>
                    <a:pt x="37339" y="2822"/>
                  </a:lnTo>
                  <a:cubicBezTo>
                    <a:pt x="37362" y="3334"/>
                    <a:pt x="37410" y="3846"/>
                    <a:pt x="37446" y="4358"/>
                  </a:cubicBezTo>
                  <a:lnTo>
                    <a:pt x="37613" y="6227"/>
                  </a:lnTo>
                  <a:lnTo>
                    <a:pt x="34541" y="6537"/>
                  </a:lnTo>
                  <a:cubicBezTo>
                    <a:pt x="34231" y="6561"/>
                    <a:pt x="34053" y="6787"/>
                    <a:pt x="34005" y="7001"/>
                  </a:cubicBezTo>
                  <a:lnTo>
                    <a:pt x="33719" y="8359"/>
                  </a:lnTo>
                  <a:lnTo>
                    <a:pt x="29754" y="8763"/>
                  </a:lnTo>
                  <a:lnTo>
                    <a:pt x="29754" y="8799"/>
                  </a:lnTo>
                  <a:lnTo>
                    <a:pt x="20825" y="9656"/>
                  </a:lnTo>
                  <a:lnTo>
                    <a:pt x="20729" y="5680"/>
                  </a:lnTo>
                  <a:cubicBezTo>
                    <a:pt x="20718" y="5370"/>
                    <a:pt x="20444" y="5096"/>
                    <a:pt x="20122" y="5096"/>
                  </a:cubicBezTo>
                  <a:lnTo>
                    <a:pt x="20063" y="5096"/>
                  </a:lnTo>
                  <a:lnTo>
                    <a:pt x="12764" y="5894"/>
                  </a:lnTo>
                  <a:cubicBezTo>
                    <a:pt x="12455" y="5930"/>
                    <a:pt x="12228" y="6180"/>
                    <a:pt x="12228" y="6489"/>
                  </a:cubicBezTo>
                  <a:lnTo>
                    <a:pt x="12228" y="8204"/>
                  </a:lnTo>
                  <a:lnTo>
                    <a:pt x="8990" y="8537"/>
                  </a:lnTo>
                  <a:lnTo>
                    <a:pt x="8347" y="7811"/>
                  </a:lnTo>
                  <a:cubicBezTo>
                    <a:pt x="8228" y="7680"/>
                    <a:pt x="8061" y="7609"/>
                    <a:pt x="7895" y="7609"/>
                  </a:cubicBezTo>
                  <a:lnTo>
                    <a:pt x="7823" y="7609"/>
                  </a:lnTo>
                  <a:lnTo>
                    <a:pt x="572" y="8394"/>
                  </a:lnTo>
                  <a:cubicBezTo>
                    <a:pt x="382" y="8406"/>
                    <a:pt x="227" y="8502"/>
                    <a:pt x="132" y="8656"/>
                  </a:cubicBezTo>
                  <a:cubicBezTo>
                    <a:pt x="24" y="8811"/>
                    <a:pt x="1" y="9002"/>
                    <a:pt x="60" y="9168"/>
                  </a:cubicBezTo>
                  <a:lnTo>
                    <a:pt x="810" y="11550"/>
                  </a:lnTo>
                  <a:cubicBezTo>
                    <a:pt x="2608" y="17253"/>
                    <a:pt x="4811" y="22729"/>
                    <a:pt x="6740" y="27409"/>
                  </a:cubicBezTo>
                  <a:lnTo>
                    <a:pt x="7323" y="28825"/>
                  </a:lnTo>
                  <a:cubicBezTo>
                    <a:pt x="7418" y="29064"/>
                    <a:pt x="7633" y="29206"/>
                    <a:pt x="7883" y="29206"/>
                  </a:cubicBezTo>
                  <a:lnTo>
                    <a:pt x="7942" y="29206"/>
                  </a:lnTo>
                  <a:lnTo>
                    <a:pt x="13383" y="28611"/>
                  </a:lnTo>
                  <a:cubicBezTo>
                    <a:pt x="13562" y="28587"/>
                    <a:pt x="13705" y="28504"/>
                    <a:pt x="13800" y="28373"/>
                  </a:cubicBezTo>
                  <a:lnTo>
                    <a:pt x="14300" y="27706"/>
                  </a:lnTo>
                  <a:lnTo>
                    <a:pt x="19313" y="27159"/>
                  </a:lnTo>
                  <a:cubicBezTo>
                    <a:pt x="19455" y="27147"/>
                    <a:pt x="19598" y="27075"/>
                    <a:pt x="19694" y="26956"/>
                  </a:cubicBezTo>
                  <a:lnTo>
                    <a:pt x="20563" y="25992"/>
                  </a:lnTo>
                  <a:lnTo>
                    <a:pt x="21765" y="26444"/>
                  </a:lnTo>
                  <a:cubicBezTo>
                    <a:pt x="22454" y="26693"/>
                    <a:pt x="23184" y="26821"/>
                    <a:pt x="23948" y="26821"/>
                  </a:cubicBezTo>
                  <a:cubicBezTo>
                    <a:pt x="24426" y="26821"/>
                    <a:pt x="24917" y="26771"/>
                    <a:pt x="25421" y="26670"/>
                  </a:cubicBezTo>
                  <a:cubicBezTo>
                    <a:pt x="26373" y="26492"/>
                    <a:pt x="27218" y="26087"/>
                    <a:pt x="27945" y="25480"/>
                  </a:cubicBezTo>
                  <a:lnTo>
                    <a:pt x="28683" y="24849"/>
                  </a:lnTo>
                  <a:lnTo>
                    <a:pt x="29635" y="25087"/>
                  </a:lnTo>
                  <a:cubicBezTo>
                    <a:pt x="29671" y="25087"/>
                    <a:pt x="29719" y="25099"/>
                    <a:pt x="29766" y="25099"/>
                  </a:cubicBezTo>
                  <a:lnTo>
                    <a:pt x="35457" y="24611"/>
                  </a:lnTo>
                  <a:cubicBezTo>
                    <a:pt x="35600" y="24599"/>
                    <a:pt x="35719" y="24539"/>
                    <a:pt x="35827" y="24444"/>
                  </a:cubicBezTo>
                  <a:lnTo>
                    <a:pt x="36291" y="23992"/>
                  </a:lnTo>
                  <a:lnTo>
                    <a:pt x="40315" y="23563"/>
                  </a:lnTo>
                  <a:cubicBezTo>
                    <a:pt x="40530" y="23539"/>
                    <a:pt x="40672" y="23396"/>
                    <a:pt x="40720" y="23337"/>
                  </a:cubicBezTo>
                  <a:lnTo>
                    <a:pt x="41292" y="22634"/>
                  </a:lnTo>
                  <a:lnTo>
                    <a:pt x="47161" y="22634"/>
                  </a:lnTo>
                  <a:cubicBezTo>
                    <a:pt x="47447" y="22634"/>
                    <a:pt x="47685" y="22444"/>
                    <a:pt x="47757" y="22158"/>
                  </a:cubicBezTo>
                  <a:lnTo>
                    <a:pt x="48102" y="20563"/>
                  </a:lnTo>
                  <a:cubicBezTo>
                    <a:pt x="48304" y="19634"/>
                    <a:pt x="48292" y="18384"/>
                    <a:pt x="48066" y="17217"/>
                  </a:cubicBezTo>
                  <a:cubicBezTo>
                    <a:pt x="47935" y="16550"/>
                    <a:pt x="47780" y="15729"/>
                    <a:pt x="47185" y="14871"/>
                  </a:cubicBezTo>
                  <a:lnTo>
                    <a:pt x="46911" y="14502"/>
                  </a:lnTo>
                  <a:lnTo>
                    <a:pt x="46852" y="14038"/>
                  </a:lnTo>
                  <a:cubicBezTo>
                    <a:pt x="46197" y="9216"/>
                    <a:pt x="45995" y="5858"/>
                    <a:pt x="46173" y="2810"/>
                  </a:cubicBezTo>
                  <a:lnTo>
                    <a:pt x="46304" y="643"/>
                  </a:lnTo>
                  <a:cubicBezTo>
                    <a:pt x="46316" y="477"/>
                    <a:pt x="46256" y="310"/>
                    <a:pt x="46137" y="191"/>
                  </a:cubicBezTo>
                  <a:cubicBezTo>
                    <a:pt x="46030" y="72"/>
                    <a:pt x="45864" y="0"/>
                    <a:pt x="456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47" name="Google Shape;547;p14"/>
            <p:cNvSpPr/>
            <p:nvPr/>
          </p:nvSpPr>
          <p:spPr>
            <a:xfrm>
              <a:off x="834983" y="2860932"/>
              <a:ext cx="883576" cy="1092637"/>
            </a:xfrm>
            <a:custGeom>
              <a:avLst/>
              <a:gdLst/>
              <a:ahLst/>
              <a:cxnLst/>
              <a:rect l="l" t="t" r="r" b="b"/>
              <a:pathLst>
                <a:path w="14860" h="18376" extrusionOk="0">
                  <a:moveTo>
                    <a:pt x="14437" y="0"/>
                  </a:moveTo>
                  <a:cubicBezTo>
                    <a:pt x="14423" y="0"/>
                    <a:pt x="14409" y="1"/>
                    <a:pt x="14395" y="3"/>
                  </a:cubicBezTo>
                  <a:lnTo>
                    <a:pt x="11954" y="265"/>
                  </a:lnTo>
                  <a:cubicBezTo>
                    <a:pt x="11764" y="289"/>
                    <a:pt x="11633" y="444"/>
                    <a:pt x="11645" y="622"/>
                  </a:cubicBezTo>
                  <a:cubicBezTo>
                    <a:pt x="11895" y="4313"/>
                    <a:pt x="11788" y="8290"/>
                    <a:pt x="11657" y="11993"/>
                  </a:cubicBezTo>
                  <a:lnTo>
                    <a:pt x="11549" y="12028"/>
                  </a:lnTo>
                  <a:cubicBezTo>
                    <a:pt x="10514" y="8647"/>
                    <a:pt x="9466" y="5480"/>
                    <a:pt x="8811" y="3134"/>
                  </a:cubicBezTo>
                  <a:cubicBezTo>
                    <a:pt x="8768" y="2994"/>
                    <a:pt x="8646" y="2893"/>
                    <a:pt x="8500" y="2893"/>
                  </a:cubicBezTo>
                  <a:cubicBezTo>
                    <a:pt x="8485" y="2893"/>
                    <a:pt x="8469" y="2894"/>
                    <a:pt x="8454" y="2896"/>
                  </a:cubicBezTo>
                  <a:lnTo>
                    <a:pt x="6656" y="3075"/>
                  </a:lnTo>
                  <a:cubicBezTo>
                    <a:pt x="6477" y="3099"/>
                    <a:pt x="6346" y="3253"/>
                    <a:pt x="6358" y="3432"/>
                  </a:cubicBezTo>
                  <a:cubicBezTo>
                    <a:pt x="6561" y="6623"/>
                    <a:pt x="6501" y="9826"/>
                    <a:pt x="6430" y="13005"/>
                  </a:cubicBezTo>
                  <a:lnTo>
                    <a:pt x="6323" y="13052"/>
                  </a:lnTo>
                  <a:cubicBezTo>
                    <a:pt x="5049" y="9064"/>
                    <a:pt x="3906" y="5408"/>
                    <a:pt x="3108" y="2682"/>
                  </a:cubicBezTo>
                  <a:cubicBezTo>
                    <a:pt x="3065" y="2542"/>
                    <a:pt x="2934" y="2441"/>
                    <a:pt x="2794" y="2441"/>
                  </a:cubicBezTo>
                  <a:cubicBezTo>
                    <a:pt x="2780" y="2441"/>
                    <a:pt x="2765" y="2442"/>
                    <a:pt x="2751" y="2444"/>
                  </a:cubicBezTo>
                  <a:lnTo>
                    <a:pt x="358" y="2706"/>
                  </a:lnTo>
                  <a:cubicBezTo>
                    <a:pt x="143" y="2730"/>
                    <a:pt x="0" y="2944"/>
                    <a:pt x="72" y="3146"/>
                  </a:cubicBezTo>
                  <a:cubicBezTo>
                    <a:pt x="1739" y="8337"/>
                    <a:pt x="3703" y="13279"/>
                    <a:pt x="5703" y="18160"/>
                  </a:cubicBezTo>
                  <a:cubicBezTo>
                    <a:pt x="5759" y="18294"/>
                    <a:pt x="5888" y="18376"/>
                    <a:pt x="6022" y="18376"/>
                  </a:cubicBezTo>
                  <a:cubicBezTo>
                    <a:pt x="6031" y="18376"/>
                    <a:pt x="6040" y="18375"/>
                    <a:pt x="6049" y="18374"/>
                  </a:cubicBezTo>
                  <a:lnTo>
                    <a:pt x="7823" y="18184"/>
                  </a:lnTo>
                  <a:cubicBezTo>
                    <a:pt x="7978" y="18160"/>
                    <a:pt x="8109" y="18041"/>
                    <a:pt x="8120" y="17874"/>
                  </a:cubicBezTo>
                  <a:cubicBezTo>
                    <a:pt x="8335" y="15886"/>
                    <a:pt x="8430" y="13755"/>
                    <a:pt x="8490" y="11588"/>
                  </a:cubicBezTo>
                  <a:cubicBezTo>
                    <a:pt x="8496" y="11374"/>
                    <a:pt x="8663" y="11252"/>
                    <a:pt x="8830" y="11252"/>
                  </a:cubicBezTo>
                  <a:cubicBezTo>
                    <a:pt x="8951" y="11252"/>
                    <a:pt x="9072" y="11317"/>
                    <a:pt x="9132" y="11457"/>
                  </a:cubicBezTo>
                  <a:cubicBezTo>
                    <a:pt x="9906" y="13207"/>
                    <a:pt x="10716" y="15005"/>
                    <a:pt x="11609" y="16743"/>
                  </a:cubicBezTo>
                  <a:cubicBezTo>
                    <a:pt x="11675" y="16865"/>
                    <a:pt x="11793" y="16935"/>
                    <a:pt x="11924" y="16935"/>
                  </a:cubicBezTo>
                  <a:cubicBezTo>
                    <a:pt x="11934" y="16935"/>
                    <a:pt x="11944" y="16935"/>
                    <a:pt x="11954" y="16934"/>
                  </a:cubicBezTo>
                  <a:lnTo>
                    <a:pt x="13740" y="16731"/>
                  </a:lnTo>
                  <a:cubicBezTo>
                    <a:pt x="13895" y="16719"/>
                    <a:pt x="14026" y="16588"/>
                    <a:pt x="14038" y="16434"/>
                  </a:cubicBezTo>
                  <a:cubicBezTo>
                    <a:pt x="14574" y="11350"/>
                    <a:pt x="14859" y="5301"/>
                    <a:pt x="14764" y="325"/>
                  </a:cubicBezTo>
                  <a:cubicBezTo>
                    <a:pt x="14764" y="137"/>
                    <a:pt x="14611" y="0"/>
                    <a:pt x="14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14"/>
            <p:cNvSpPr/>
            <p:nvPr/>
          </p:nvSpPr>
          <p:spPr>
            <a:xfrm>
              <a:off x="1793519" y="3111492"/>
              <a:ext cx="517540" cy="710844"/>
            </a:xfrm>
            <a:custGeom>
              <a:avLst/>
              <a:gdLst/>
              <a:ahLst/>
              <a:cxnLst/>
              <a:rect l="l" t="t" r="r" b="b"/>
              <a:pathLst>
                <a:path w="8704" h="11955" extrusionOk="0">
                  <a:moveTo>
                    <a:pt x="3894" y="2255"/>
                  </a:moveTo>
                  <a:cubicBezTo>
                    <a:pt x="4609" y="2255"/>
                    <a:pt x="5095" y="3704"/>
                    <a:pt x="5311" y="4850"/>
                  </a:cubicBezTo>
                  <a:cubicBezTo>
                    <a:pt x="5692" y="6790"/>
                    <a:pt x="5715" y="9529"/>
                    <a:pt x="4989" y="9672"/>
                  </a:cubicBezTo>
                  <a:cubicBezTo>
                    <a:pt x="4932" y="9682"/>
                    <a:pt x="4874" y="9688"/>
                    <a:pt x="4816" y="9688"/>
                  </a:cubicBezTo>
                  <a:cubicBezTo>
                    <a:pt x="4264" y="9688"/>
                    <a:pt x="3663" y="9181"/>
                    <a:pt x="3287" y="7243"/>
                  </a:cubicBezTo>
                  <a:cubicBezTo>
                    <a:pt x="2977" y="5636"/>
                    <a:pt x="2846" y="2445"/>
                    <a:pt x="3787" y="2266"/>
                  </a:cubicBezTo>
                  <a:cubicBezTo>
                    <a:pt x="3823" y="2259"/>
                    <a:pt x="3859" y="2255"/>
                    <a:pt x="3894" y="2255"/>
                  </a:cubicBezTo>
                  <a:close/>
                  <a:moveTo>
                    <a:pt x="4103" y="0"/>
                  </a:moveTo>
                  <a:cubicBezTo>
                    <a:pt x="3866" y="0"/>
                    <a:pt x="3618" y="24"/>
                    <a:pt x="3358" y="75"/>
                  </a:cubicBezTo>
                  <a:cubicBezTo>
                    <a:pt x="286" y="671"/>
                    <a:pt x="0" y="5028"/>
                    <a:pt x="501" y="7564"/>
                  </a:cubicBezTo>
                  <a:cubicBezTo>
                    <a:pt x="1158" y="10952"/>
                    <a:pt x="2741" y="11955"/>
                    <a:pt x="4426" y="11955"/>
                  </a:cubicBezTo>
                  <a:cubicBezTo>
                    <a:pt x="4755" y="11955"/>
                    <a:pt x="5087" y="11917"/>
                    <a:pt x="5418" y="11851"/>
                  </a:cubicBezTo>
                  <a:cubicBezTo>
                    <a:pt x="8121" y="11327"/>
                    <a:pt x="8704" y="7600"/>
                    <a:pt x="8109" y="4540"/>
                  </a:cubicBezTo>
                  <a:cubicBezTo>
                    <a:pt x="7718" y="2512"/>
                    <a:pt x="6518" y="0"/>
                    <a:pt x="41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4"/>
            <p:cNvSpPr/>
            <p:nvPr/>
          </p:nvSpPr>
          <p:spPr>
            <a:xfrm>
              <a:off x="2253670" y="2905527"/>
              <a:ext cx="712925" cy="806099"/>
            </a:xfrm>
            <a:custGeom>
              <a:avLst/>
              <a:gdLst/>
              <a:ahLst/>
              <a:cxnLst/>
              <a:rect l="l" t="t" r="r" b="b"/>
              <a:pathLst>
                <a:path w="11990" h="13557" extrusionOk="0">
                  <a:moveTo>
                    <a:pt x="11650" y="1"/>
                  </a:moveTo>
                  <a:cubicBezTo>
                    <a:pt x="11637" y="1"/>
                    <a:pt x="11623" y="2"/>
                    <a:pt x="11609" y="3"/>
                  </a:cubicBezTo>
                  <a:lnTo>
                    <a:pt x="9704" y="194"/>
                  </a:lnTo>
                  <a:cubicBezTo>
                    <a:pt x="9537" y="206"/>
                    <a:pt x="9406" y="360"/>
                    <a:pt x="9406" y="527"/>
                  </a:cubicBezTo>
                  <a:cubicBezTo>
                    <a:pt x="9406" y="2944"/>
                    <a:pt x="9383" y="5135"/>
                    <a:pt x="9299" y="7314"/>
                  </a:cubicBezTo>
                  <a:cubicBezTo>
                    <a:pt x="9293" y="7522"/>
                    <a:pt x="9126" y="7640"/>
                    <a:pt x="8958" y="7640"/>
                  </a:cubicBezTo>
                  <a:cubicBezTo>
                    <a:pt x="8830" y="7640"/>
                    <a:pt x="8701" y="7571"/>
                    <a:pt x="8644" y="7421"/>
                  </a:cubicBezTo>
                  <a:cubicBezTo>
                    <a:pt x="8073" y="5849"/>
                    <a:pt x="7573" y="4266"/>
                    <a:pt x="7085" y="2480"/>
                  </a:cubicBezTo>
                  <a:cubicBezTo>
                    <a:pt x="7040" y="2333"/>
                    <a:pt x="6898" y="2229"/>
                    <a:pt x="6751" y="2229"/>
                  </a:cubicBezTo>
                  <a:cubicBezTo>
                    <a:pt x="6743" y="2229"/>
                    <a:pt x="6735" y="2229"/>
                    <a:pt x="6728" y="2230"/>
                  </a:cubicBezTo>
                  <a:lnTo>
                    <a:pt x="5465" y="2361"/>
                  </a:lnTo>
                  <a:cubicBezTo>
                    <a:pt x="5299" y="2373"/>
                    <a:pt x="5168" y="2527"/>
                    <a:pt x="5168" y="2694"/>
                  </a:cubicBezTo>
                  <a:cubicBezTo>
                    <a:pt x="5156" y="4766"/>
                    <a:pt x="5132" y="6647"/>
                    <a:pt x="5049" y="8552"/>
                  </a:cubicBezTo>
                  <a:cubicBezTo>
                    <a:pt x="5042" y="8757"/>
                    <a:pt x="4874" y="8874"/>
                    <a:pt x="4707" y="8874"/>
                  </a:cubicBezTo>
                  <a:cubicBezTo>
                    <a:pt x="4574" y="8874"/>
                    <a:pt x="4442" y="8799"/>
                    <a:pt x="4394" y="8635"/>
                  </a:cubicBezTo>
                  <a:cubicBezTo>
                    <a:pt x="3822" y="6837"/>
                    <a:pt x="3322" y="5016"/>
                    <a:pt x="2763" y="2956"/>
                  </a:cubicBezTo>
                  <a:cubicBezTo>
                    <a:pt x="2718" y="2809"/>
                    <a:pt x="2576" y="2705"/>
                    <a:pt x="2419" y="2705"/>
                  </a:cubicBezTo>
                  <a:cubicBezTo>
                    <a:pt x="2411" y="2705"/>
                    <a:pt x="2402" y="2705"/>
                    <a:pt x="2394" y="2706"/>
                  </a:cubicBezTo>
                  <a:lnTo>
                    <a:pt x="358" y="2896"/>
                  </a:lnTo>
                  <a:cubicBezTo>
                    <a:pt x="143" y="2920"/>
                    <a:pt x="1" y="3123"/>
                    <a:pt x="60" y="3325"/>
                  </a:cubicBezTo>
                  <a:cubicBezTo>
                    <a:pt x="858" y="6087"/>
                    <a:pt x="2096" y="9373"/>
                    <a:pt x="3751" y="13350"/>
                  </a:cubicBezTo>
                  <a:cubicBezTo>
                    <a:pt x="3804" y="13467"/>
                    <a:pt x="3925" y="13556"/>
                    <a:pt x="4052" y="13556"/>
                  </a:cubicBezTo>
                  <a:cubicBezTo>
                    <a:pt x="4067" y="13556"/>
                    <a:pt x="4081" y="13555"/>
                    <a:pt x="4096" y="13552"/>
                  </a:cubicBezTo>
                  <a:lnTo>
                    <a:pt x="6073" y="13386"/>
                  </a:lnTo>
                  <a:cubicBezTo>
                    <a:pt x="6239" y="13374"/>
                    <a:pt x="6358" y="13243"/>
                    <a:pt x="6382" y="13088"/>
                  </a:cubicBezTo>
                  <a:cubicBezTo>
                    <a:pt x="6549" y="11695"/>
                    <a:pt x="6692" y="10481"/>
                    <a:pt x="6799" y="9350"/>
                  </a:cubicBezTo>
                  <a:cubicBezTo>
                    <a:pt x="6813" y="9153"/>
                    <a:pt x="6973" y="9041"/>
                    <a:pt x="7135" y="9041"/>
                  </a:cubicBezTo>
                  <a:cubicBezTo>
                    <a:pt x="7258" y="9041"/>
                    <a:pt x="7381" y="9104"/>
                    <a:pt x="7442" y="9242"/>
                  </a:cubicBezTo>
                  <a:cubicBezTo>
                    <a:pt x="7859" y="10243"/>
                    <a:pt x="8323" y="11278"/>
                    <a:pt x="8811" y="12374"/>
                  </a:cubicBezTo>
                  <a:cubicBezTo>
                    <a:pt x="8864" y="12490"/>
                    <a:pt x="8973" y="12568"/>
                    <a:pt x="9104" y="12568"/>
                  </a:cubicBezTo>
                  <a:cubicBezTo>
                    <a:pt x="9121" y="12568"/>
                    <a:pt x="9139" y="12567"/>
                    <a:pt x="9156" y="12564"/>
                  </a:cubicBezTo>
                  <a:lnTo>
                    <a:pt x="10883" y="12386"/>
                  </a:lnTo>
                  <a:cubicBezTo>
                    <a:pt x="11038" y="12362"/>
                    <a:pt x="11169" y="12243"/>
                    <a:pt x="11180" y="12076"/>
                  </a:cubicBezTo>
                  <a:cubicBezTo>
                    <a:pt x="11633" y="7778"/>
                    <a:pt x="11919" y="3694"/>
                    <a:pt x="11978" y="337"/>
                  </a:cubicBezTo>
                  <a:cubicBezTo>
                    <a:pt x="11989" y="148"/>
                    <a:pt x="11835" y="1"/>
                    <a:pt x="116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14"/>
            <p:cNvSpPr/>
            <p:nvPr/>
          </p:nvSpPr>
          <p:spPr>
            <a:xfrm>
              <a:off x="3011889" y="2542530"/>
              <a:ext cx="335592" cy="1030799"/>
            </a:xfrm>
            <a:custGeom>
              <a:avLst/>
              <a:gdLst/>
              <a:ahLst/>
              <a:cxnLst/>
              <a:rect l="l" t="t" r="r" b="b"/>
              <a:pathLst>
                <a:path w="5644" h="17336" extrusionOk="0">
                  <a:moveTo>
                    <a:pt x="3191" y="0"/>
                  </a:moveTo>
                  <a:lnTo>
                    <a:pt x="345" y="12"/>
                  </a:lnTo>
                  <a:cubicBezTo>
                    <a:pt x="155" y="12"/>
                    <a:pt x="0" y="179"/>
                    <a:pt x="12" y="369"/>
                  </a:cubicBezTo>
                  <a:cubicBezTo>
                    <a:pt x="143" y="2405"/>
                    <a:pt x="381" y="4429"/>
                    <a:pt x="786" y="6477"/>
                  </a:cubicBezTo>
                  <a:cubicBezTo>
                    <a:pt x="1155" y="8394"/>
                    <a:pt x="1691" y="10347"/>
                    <a:pt x="2334" y="12347"/>
                  </a:cubicBezTo>
                  <a:cubicBezTo>
                    <a:pt x="2379" y="12483"/>
                    <a:pt x="2510" y="12586"/>
                    <a:pt x="2655" y="12586"/>
                  </a:cubicBezTo>
                  <a:cubicBezTo>
                    <a:pt x="2663" y="12586"/>
                    <a:pt x="2671" y="12586"/>
                    <a:pt x="2679" y="12585"/>
                  </a:cubicBezTo>
                  <a:lnTo>
                    <a:pt x="3977" y="12490"/>
                  </a:lnTo>
                  <a:cubicBezTo>
                    <a:pt x="4167" y="12478"/>
                    <a:pt x="4310" y="12299"/>
                    <a:pt x="4286" y="12109"/>
                  </a:cubicBezTo>
                  <a:cubicBezTo>
                    <a:pt x="3715" y="7918"/>
                    <a:pt x="3346" y="4001"/>
                    <a:pt x="3524" y="357"/>
                  </a:cubicBezTo>
                  <a:cubicBezTo>
                    <a:pt x="3536" y="167"/>
                    <a:pt x="3381" y="0"/>
                    <a:pt x="3191" y="0"/>
                  </a:cubicBezTo>
                  <a:close/>
                  <a:moveTo>
                    <a:pt x="4775" y="13643"/>
                  </a:moveTo>
                  <a:cubicBezTo>
                    <a:pt x="4763" y="13643"/>
                    <a:pt x="4751" y="13644"/>
                    <a:pt x="4739" y="13645"/>
                  </a:cubicBezTo>
                  <a:lnTo>
                    <a:pt x="2548" y="13835"/>
                  </a:lnTo>
                  <a:cubicBezTo>
                    <a:pt x="2334" y="13859"/>
                    <a:pt x="2191" y="14062"/>
                    <a:pt x="2250" y="14264"/>
                  </a:cubicBezTo>
                  <a:cubicBezTo>
                    <a:pt x="2298" y="14454"/>
                    <a:pt x="2346" y="14633"/>
                    <a:pt x="2381" y="14800"/>
                  </a:cubicBezTo>
                  <a:cubicBezTo>
                    <a:pt x="2536" y="15609"/>
                    <a:pt x="2655" y="16240"/>
                    <a:pt x="2643" y="17002"/>
                  </a:cubicBezTo>
                  <a:cubicBezTo>
                    <a:pt x="2643" y="17193"/>
                    <a:pt x="2786" y="17336"/>
                    <a:pt x="2977" y="17336"/>
                  </a:cubicBezTo>
                  <a:lnTo>
                    <a:pt x="5239" y="17336"/>
                  </a:lnTo>
                  <a:cubicBezTo>
                    <a:pt x="5417" y="17336"/>
                    <a:pt x="5560" y="17205"/>
                    <a:pt x="5584" y="17038"/>
                  </a:cubicBezTo>
                  <a:cubicBezTo>
                    <a:pt x="5644" y="16478"/>
                    <a:pt x="5608" y="15728"/>
                    <a:pt x="5477" y="15074"/>
                  </a:cubicBezTo>
                  <a:cubicBezTo>
                    <a:pt x="5382" y="14585"/>
                    <a:pt x="5298" y="14157"/>
                    <a:pt x="5048" y="13776"/>
                  </a:cubicBezTo>
                  <a:cubicBezTo>
                    <a:pt x="4984" y="13690"/>
                    <a:pt x="4881" y="13643"/>
                    <a:pt x="4775" y="136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4"/>
            <p:cNvSpPr/>
            <p:nvPr/>
          </p:nvSpPr>
          <p:spPr>
            <a:xfrm>
              <a:off x="875355" y="2880792"/>
              <a:ext cx="883576" cy="1092756"/>
            </a:xfrm>
            <a:custGeom>
              <a:avLst/>
              <a:gdLst/>
              <a:ahLst/>
              <a:cxnLst/>
              <a:rect l="l" t="t" r="r" b="b"/>
              <a:pathLst>
                <a:path w="14860" h="18378" extrusionOk="0">
                  <a:moveTo>
                    <a:pt x="14434" y="0"/>
                  </a:moveTo>
                  <a:cubicBezTo>
                    <a:pt x="14421" y="0"/>
                    <a:pt x="14408" y="1"/>
                    <a:pt x="14395" y="2"/>
                  </a:cubicBezTo>
                  <a:lnTo>
                    <a:pt x="11954" y="276"/>
                  </a:lnTo>
                  <a:cubicBezTo>
                    <a:pt x="11763" y="288"/>
                    <a:pt x="11632" y="443"/>
                    <a:pt x="11644" y="622"/>
                  </a:cubicBezTo>
                  <a:cubicBezTo>
                    <a:pt x="11894" y="4313"/>
                    <a:pt x="11787" y="8289"/>
                    <a:pt x="11656" y="11992"/>
                  </a:cubicBezTo>
                  <a:lnTo>
                    <a:pt x="11537" y="12040"/>
                  </a:lnTo>
                  <a:cubicBezTo>
                    <a:pt x="10501" y="8646"/>
                    <a:pt x="9466" y="5479"/>
                    <a:pt x="8811" y="3146"/>
                  </a:cubicBezTo>
                  <a:cubicBezTo>
                    <a:pt x="8766" y="2988"/>
                    <a:pt x="8636" y="2895"/>
                    <a:pt x="8481" y="2895"/>
                  </a:cubicBezTo>
                  <a:cubicBezTo>
                    <a:pt x="8472" y="2895"/>
                    <a:pt x="8463" y="2895"/>
                    <a:pt x="8453" y="2896"/>
                  </a:cubicBezTo>
                  <a:lnTo>
                    <a:pt x="6656" y="3086"/>
                  </a:lnTo>
                  <a:cubicBezTo>
                    <a:pt x="6477" y="3098"/>
                    <a:pt x="6346" y="3265"/>
                    <a:pt x="6358" y="3443"/>
                  </a:cubicBezTo>
                  <a:cubicBezTo>
                    <a:pt x="6560" y="6634"/>
                    <a:pt x="6501" y="9837"/>
                    <a:pt x="6429" y="13004"/>
                  </a:cubicBezTo>
                  <a:lnTo>
                    <a:pt x="6322" y="13052"/>
                  </a:lnTo>
                  <a:cubicBezTo>
                    <a:pt x="5048" y="9075"/>
                    <a:pt x="3905" y="5408"/>
                    <a:pt x="3108" y="2681"/>
                  </a:cubicBezTo>
                  <a:cubicBezTo>
                    <a:pt x="3063" y="2535"/>
                    <a:pt x="2922" y="2442"/>
                    <a:pt x="2776" y="2442"/>
                  </a:cubicBezTo>
                  <a:cubicBezTo>
                    <a:pt x="2768" y="2442"/>
                    <a:pt x="2759" y="2443"/>
                    <a:pt x="2750" y="2443"/>
                  </a:cubicBezTo>
                  <a:lnTo>
                    <a:pt x="357" y="2705"/>
                  </a:lnTo>
                  <a:cubicBezTo>
                    <a:pt x="143" y="2729"/>
                    <a:pt x="0" y="2943"/>
                    <a:pt x="71" y="3146"/>
                  </a:cubicBezTo>
                  <a:cubicBezTo>
                    <a:pt x="1738" y="8349"/>
                    <a:pt x="3703" y="13290"/>
                    <a:pt x="5703" y="18171"/>
                  </a:cubicBezTo>
                  <a:cubicBezTo>
                    <a:pt x="5756" y="18298"/>
                    <a:pt x="5874" y="18378"/>
                    <a:pt x="6000" y="18378"/>
                  </a:cubicBezTo>
                  <a:cubicBezTo>
                    <a:pt x="6016" y="18378"/>
                    <a:pt x="6032" y="18376"/>
                    <a:pt x="6048" y="18374"/>
                  </a:cubicBezTo>
                  <a:lnTo>
                    <a:pt x="7822" y="18183"/>
                  </a:lnTo>
                  <a:cubicBezTo>
                    <a:pt x="7977" y="18171"/>
                    <a:pt x="8108" y="18040"/>
                    <a:pt x="8120" y="17886"/>
                  </a:cubicBezTo>
                  <a:cubicBezTo>
                    <a:pt x="8334" y="15885"/>
                    <a:pt x="8430" y="13754"/>
                    <a:pt x="8489" y="11587"/>
                  </a:cubicBezTo>
                  <a:cubicBezTo>
                    <a:pt x="8496" y="11379"/>
                    <a:pt x="8664" y="11260"/>
                    <a:pt x="8832" y="11260"/>
                  </a:cubicBezTo>
                  <a:cubicBezTo>
                    <a:pt x="8952" y="11260"/>
                    <a:pt x="9072" y="11322"/>
                    <a:pt x="9132" y="11456"/>
                  </a:cubicBezTo>
                  <a:cubicBezTo>
                    <a:pt x="9906" y="13218"/>
                    <a:pt x="10716" y="15004"/>
                    <a:pt x="11609" y="16755"/>
                  </a:cubicBezTo>
                  <a:cubicBezTo>
                    <a:pt x="11675" y="16865"/>
                    <a:pt x="11792" y="16934"/>
                    <a:pt x="11923" y="16934"/>
                  </a:cubicBezTo>
                  <a:cubicBezTo>
                    <a:pt x="11933" y="16934"/>
                    <a:pt x="11944" y="16934"/>
                    <a:pt x="11954" y="16933"/>
                  </a:cubicBezTo>
                  <a:lnTo>
                    <a:pt x="13740" y="16743"/>
                  </a:lnTo>
                  <a:cubicBezTo>
                    <a:pt x="13895" y="16719"/>
                    <a:pt x="14026" y="16600"/>
                    <a:pt x="14038" y="16445"/>
                  </a:cubicBezTo>
                  <a:cubicBezTo>
                    <a:pt x="14573" y="11361"/>
                    <a:pt x="14859" y="5301"/>
                    <a:pt x="14764" y="336"/>
                  </a:cubicBezTo>
                  <a:cubicBezTo>
                    <a:pt x="14764" y="147"/>
                    <a:pt x="14609" y="0"/>
                    <a:pt x="14434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4"/>
            <p:cNvSpPr/>
            <p:nvPr/>
          </p:nvSpPr>
          <p:spPr>
            <a:xfrm>
              <a:off x="1833891" y="3131470"/>
              <a:ext cx="517540" cy="711142"/>
            </a:xfrm>
            <a:custGeom>
              <a:avLst/>
              <a:gdLst/>
              <a:ahLst/>
              <a:cxnLst/>
              <a:rect l="l" t="t" r="r" b="b"/>
              <a:pathLst>
                <a:path w="8704" h="11960" extrusionOk="0">
                  <a:moveTo>
                    <a:pt x="3887" y="2254"/>
                  </a:moveTo>
                  <a:cubicBezTo>
                    <a:pt x="4606" y="2254"/>
                    <a:pt x="5095" y="3697"/>
                    <a:pt x="5322" y="4847"/>
                  </a:cubicBezTo>
                  <a:cubicBezTo>
                    <a:pt x="5691" y="6800"/>
                    <a:pt x="5715" y="9526"/>
                    <a:pt x="4989" y="9669"/>
                  </a:cubicBezTo>
                  <a:cubicBezTo>
                    <a:pt x="4928" y="9681"/>
                    <a:pt x="4867" y="9688"/>
                    <a:pt x="4805" y="9688"/>
                  </a:cubicBezTo>
                  <a:cubicBezTo>
                    <a:pt x="4258" y="9688"/>
                    <a:pt x="3672" y="9165"/>
                    <a:pt x="3298" y="7240"/>
                  </a:cubicBezTo>
                  <a:cubicBezTo>
                    <a:pt x="2977" y="5645"/>
                    <a:pt x="2846" y="2454"/>
                    <a:pt x="3786" y="2263"/>
                  </a:cubicBezTo>
                  <a:cubicBezTo>
                    <a:pt x="3820" y="2257"/>
                    <a:pt x="3854" y="2254"/>
                    <a:pt x="3887" y="2254"/>
                  </a:cubicBezTo>
                  <a:close/>
                  <a:moveTo>
                    <a:pt x="4092" y="0"/>
                  </a:moveTo>
                  <a:cubicBezTo>
                    <a:pt x="3858" y="0"/>
                    <a:pt x="3614" y="24"/>
                    <a:pt x="3358" y="73"/>
                  </a:cubicBezTo>
                  <a:cubicBezTo>
                    <a:pt x="286" y="680"/>
                    <a:pt x="0" y="5026"/>
                    <a:pt x="500" y="7562"/>
                  </a:cubicBezTo>
                  <a:cubicBezTo>
                    <a:pt x="1160" y="10961"/>
                    <a:pt x="2752" y="11959"/>
                    <a:pt x="4444" y="11959"/>
                  </a:cubicBezTo>
                  <a:cubicBezTo>
                    <a:pt x="4766" y="11959"/>
                    <a:pt x="5093" y="11923"/>
                    <a:pt x="5417" y="11860"/>
                  </a:cubicBezTo>
                  <a:cubicBezTo>
                    <a:pt x="8120" y="11336"/>
                    <a:pt x="8704" y="7609"/>
                    <a:pt x="8108" y="4549"/>
                  </a:cubicBezTo>
                  <a:cubicBezTo>
                    <a:pt x="7717" y="2508"/>
                    <a:pt x="6514" y="0"/>
                    <a:pt x="4092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4"/>
            <p:cNvSpPr/>
            <p:nvPr/>
          </p:nvSpPr>
          <p:spPr>
            <a:xfrm>
              <a:off x="2294043" y="2925445"/>
              <a:ext cx="712925" cy="806515"/>
            </a:xfrm>
            <a:custGeom>
              <a:avLst/>
              <a:gdLst/>
              <a:ahLst/>
              <a:cxnLst/>
              <a:rect l="l" t="t" r="r" b="b"/>
              <a:pathLst>
                <a:path w="11990" h="13564" extrusionOk="0">
                  <a:moveTo>
                    <a:pt x="11631" y="1"/>
                  </a:moveTo>
                  <a:cubicBezTo>
                    <a:pt x="11623" y="1"/>
                    <a:pt x="11616" y="1"/>
                    <a:pt x="11609" y="2"/>
                  </a:cubicBezTo>
                  <a:lnTo>
                    <a:pt x="9704" y="192"/>
                  </a:lnTo>
                  <a:cubicBezTo>
                    <a:pt x="9537" y="216"/>
                    <a:pt x="9406" y="359"/>
                    <a:pt x="9406" y="537"/>
                  </a:cubicBezTo>
                  <a:cubicBezTo>
                    <a:pt x="9406" y="2954"/>
                    <a:pt x="9382" y="5133"/>
                    <a:pt x="9299" y="7324"/>
                  </a:cubicBezTo>
                  <a:cubicBezTo>
                    <a:pt x="9292" y="7531"/>
                    <a:pt x="9128" y="7648"/>
                    <a:pt x="8963" y="7648"/>
                  </a:cubicBezTo>
                  <a:cubicBezTo>
                    <a:pt x="8833" y="7648"/>
                    <a:pt x="8702" y="7576"/>
                    <a:pt x="8644" y="7419"/>
                  </a:cubicBezTo>
                  <a:cubicBezTo>
                    <a:pt x="8073" y="5847"/>
                    <a:pt x="7573" y="4264"/>
                    <a:pt x="7084" y="2490"/>
                  </a:cubicBezTo>
                  <a:cubicBezTo>
                    <a:pt x="7041" y="2339"/>
                    <a:pt x="6920" y="2237"/>
                    <a:pt x="6773" y="2237"/>
                  </a:cubicBezTo>
                  <a:cubicBezTo>
                    <a:pt x="6758" y="2237"/>
                    <a:pt x="6743" y="2238"/>
                    <a:pt x="6727" y="2240"/>
                  </a:cubicBezTo>
                  <a:lnTo>
                    <a:pt x="5465" y="2359"/>
                  </a:lnTo>
                  <a:cubicBezTo>
                    <a:pt x="5298" y="2383"/>
                    <a:pt x="5167" y="2526"/>
                    <a:pt x="5167" y="2704"/>
                  </a:cubicBezTo>
                  <a:cubicBezTo>
                    <a:pt x="5156" y="4764"/>
                    <a:pt x="5132" y="6657"/>
                    <a:pt x="5048" y="8550"/>
                  </a:cubicBezTo>
                  <a:cubicBezTo>
                    <a:pt x="5042" y="8762"/>
                    <a:pt x="4873" y="8878"/>
                    <a:pt x="4706" y="8878"/>
                  </a:cubicBezTo>
                  <a:cubicBezTo>
                    <a:pt x="4573" y="8878"/>
                    <a:pt x="4441" y="8804"/>
                    <a:pt x="4394" y="8645"/>
                  </a:cubicBezTo>
                  <a:cubicBezTo>
                    <a:pt x="3822" y="6848"/>
                    <a:pt x="3322" y="5026"/>
                    <a:pt x="2762" y="2966"/>
                  </a:cubicBezTo>
                  <a:cubicBezTo>
                    <a:pt x="2719" y="2815"/>
                    <a:pt x="2588" y="2713"/>
                    <a:pt x="2448" y="2713"/>
                  </a:cubicBezTo>
                  <a:cubicBezTo>
                    <a:pt x="2434" y="2713"/>
                    <a:pt x="2420" y="2714"/>
                    <a:pt x="2405" y="2716"/>
                  </a:cubicBezTo>
                  <a:lnTo>
                    <a:pt x="357" y="2907"/>
                  </a:lnTo>
                  <a:cubicBezTo>
                    <a:pt x="143" y="2930"/>
                    <a:pt x="0" y="3133"/>
                    <a:pt x="60" y="3335"/>
                  </a:cubicBezTo>
                  <a:cubicBezTo>
                    <a:pt x="857" y="6098"/>
                    <a:pt x="2108" y="9384"/>
                    <a:pt x="3763" y="13360"/>
                  </a:cubicBezTo>
                  <a:cubicBezTo>
                    <a:pt x="3807" y="13483"/>
                    <a:pt x="3935" y="13564"/>
                    <a:pt x="4069" y="13564"/>
                  </a:cubicBezTo>
                  <a:cubicBezTo>
                    <a:pt x="4078" y="13564"/>
                    <a:pt x="4087" y="13563"/>
                    <a:pt x="4096" y="13563"/>
                  </a:cubicBezTo>
                  <a:lnTo>
                    <a:pt x="6072" y="13396"/>
                  </a:lnTo>
                  <a:cubicBezTo>
                    <a:pt x="6239" y="13372"/>
                    <a:pt x="6358" y="13253"/>
                    <a:pt x="6382" y="13098"/>
                  </a:cubicBezTo>
                  <a:cubicBezTo>
                    <a:pt x="6549" y="11705"/>
                    <a:pt x="6691" y="10491"/>
                    <a:pt x="6799" y="9360"/>
                  </a:cubicBezTo>
                  <a:cubicBezTo>
                    <a:pt x="6819" y="9158"/>
                    <a:pt x="6976" y="9047"/>
                    <a:pt x="7134" y="9047"/>
                  </a:cubicBezTo>
                  <a:cubicBezTo>
                    <a:pt x="7257" y="9047"/>
                    <a:pt x="7379" y="9113"/>
                    <a:pt x="7442" y="9253"/>
                  </a:cubicBezTo>
                  <a:cubicBezTo>
                    <a:pt x="7870" y="10241"/>
                    <a:pt x="8323" y="11289"/>
                    <a:pt x="8811" y="12372"/>
                  </a:cubicBezTo>
                  <a:cubicBezTo>
                    <a:pt x="8867" y="12495"/>
                    <a:pt x="8985" y="12576"/>
                    <a:pt x="9127" y="12576"/>
                  </a:cubicBezTo>
                  <a:cubicBezTo>
                    <a:pt x="9137" y="12576"/>
                    <a:pt x="9146" y="12575"/>
                    <a:pt x="9156" y="12575"/>
                  </a:cubicBezTo>
                  <a:lnTo>
                    <a:pt x="10882" y="12384"/>
                  </a:lnTo>
                  <a:cubicBezTo>
                    <a:pt x="11037" y="12372"/>
                    <a:pt x="11168" y="12241"/>
                    <a:pt x="11180" y="12086"/>
                  </a:cubicBezTo>
                  <a:cubicBezTo>
                    <a:pt x="11633" y="7788"/>
                    <a:pt x="11918" y="3704"/>
                    <a:pt x="11978" y="347"/>
                  </a:cubicBezTo>
                  <a:cubicBezTo>
                    <a:pt x="11989" y="152"/>
                    <a:pt x="11824" y="1"/>
                    <a:pt x="11631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4"/>
            <p:cNvSpPr/>
            <p:nvPr/>
          </p:nvSpPr>
          <p:spPr>
            <a:xfrm>
              <a:off x="3052202" y="2563044"/>
              <a:ext cx="336365" cy="1030858"/>
            </a:xfrm>
            <a:custGeom>
              <a:avLst/>
              <a:gdLst/>
              <a:ahLst/>
              <a:cxnLst/>
              <a:rect l="l" t="t" r="r" b="b"/>
              <a:pathLst>
                <a:path w="5657" h="17337" extrusionOk="0">
                  <a:moveTo>
                    <a:pt x="3192" y="1"/>
                  </a:moveTo>
                  <a:lnTo>
                    <a:pt x="346" y="12"/>
                  </a:lnTo>
                  <a:cubicBezTo>
                    <a:pt x="156" y="12"/>
                    <a:pt x="1" y="167"/>
                    <a:pt x="13" y="370"/>
                  </a:cubicBezTo>
                  <a:cubicBezTo>
                    <a:pt x="144" y="2394"/>
                    <a:pt x="382" y="4418"/>
                    <a:pt x="787" y="6466"/>
                  </a:cubicBezTo>
                  <a:cubicBezTo>
                    <a:pt x="1156" y="8383"/>
                    <a:pt x="1691" y="10335"/>
                    <a:pt x="2334" y="12335"/>
                  </a:cubicBezTo>
                  <a:cubicBezTo>
                    <a:pt x="2379" y="12481"/>
                    <a:pt x="2509" y="12575"/>
                    <a:pt x="2654" y="12575"/>
                  </a:cubicBezTo>
                  <a:cubicBezTo>
                    <a:pt x="2662" y="12575"/>
                    <a:pt x="2671" y="12574"/>
                    <a:pt x="2680" y="12574"/>
                  </a:cubicBezTo>
                  <a:lnTo>
                    <a:pt x="3977" y="12490"/>
                  </a:lnTo>
                  <a:cubicBezTo>
                    <a:pt x="4168" y="12478"/>
                    <a:pt x="4311" y="12300"/>
                    <a:pt x="4287" y="12109"/>
                  </a:cubicBezTo>
                  <a:cubicBezTo>
                    <a:pt x="3716" y="7906"/>
                    <a:pt x="3346" y="4001"/>
                    <a:pt x="3525" y="346"/>
                  </a:cubicBezTo>
                  <a:cubicBezTo>
                    <a:pt x="3537" y="155"/>
                    <a:pt x="3382" y="1"/>
                    <a:pt x="3192" y="1"/>
                  </a:cubicBezTo>
                  <a:close/>
                  <a:moveTo>
                    <a:pt x="4775" y="13631"/>
                  </a:moveTo>
                  <a:cubicBezTo>
                    <a:pt x="4764" y="13631"/>
                    <a:pt x="4751" y="13632"/>
                    <a:pt x="4739" y="13633"/>
                  </a:cubicBezTo>
                  <a:lnTo>
                    <a:pt x="2549" y="13836"/>
                  </a:lnTo>
                  <a:cubicBezTo>
                    <a:pt x="2334" y="13847"/>
                    <a:pt x="2203" y="14050"/>
                    <a:pt x="2251" y="14252"/>
                  </a:cubicBezTo>
                  <a:cubicBezTo>
                    <a:pt x="2299" y="14443"/>
                    <a:pt x="2346" y="14633"/>
                    <a:pt x="2382" y="14800"/>
                  </a:cubicBezTo>
                  <a:cubicBezTo>
                    <a:pt x="2537" y="15598"/>
                    <a:pt x="2656" y="16241"/>
                    <a:pt x="2644" y="17003"/>
                  </a:cubicBezTo>
                  <a:cubicBezTo>
                    <a:pt x="2644" y="17181"/>
                    <a:pt x="2799" y="17336"/>
                    <a:pt x="2977" y="17336"/>
                  </a:cubicBezTo>
                  <a:lnTo>
                    <a:pt x="5240" y="17336"/>
                  </a:lnTo>
                  <a:cubicBezTo>
                    <a:pt x="5418" y="17336"/>
                    <a:pt x="5561" y="17205"/>
                    <a:pt x="5585" y="17038"/>
                  </a:cubicBezTo>
                  <a:cubicBezTo>
                    <a:pt x="5656" y="16467"/>
                    <a:pt x="5609" y="15729"/>
                    <a:pt x="5478" y="15074"/>
                  </a:cubicBezTo>
                  <a:cubicBezTo>
                    <a:pt x="5382" y="14574"/>
                    <a:pt x="5299" y="14145"/>
                    <a:pt x="5049" y="13764"/>
                  </a:cubicBezTo>
                  <a:cubicBezTo>
                    <a:pt x="4985" y="13679"/>
                    <a:pt x="4882" y="13631"/>
                    <a:pt x="4775" y="1363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5" name="Google Shape;555;p14"/>
          <p:cNvSpPr txBox="1">
            <a:spLocks noGrp="1"/>
          </p:cNvSpPr>
          <p:nvPr>
            <p:ph type="subTitle" idx="1"/>
          </p:nvPr>
        </p:nvSpPr>
        <p:spPr>
          <a:xfrm>
            <a:off x="4584750" y="1434400"/>
            <a:ext cx="3337500" cy="21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Font typeface="Coming Soon"/>
              <a:buNone/>
              <a:defRPr sz="2400" b="1">
                <a:latin typeface="Coming Soon"/>
                <a:ea typeface="Coming Soon"/>
                <a:cs typeface="Coming Soon"/>
                <a:sym typeface="Coming Soon"/>
              </a:defRPr>
            </a:lvl1pPr>
            <a:lvl2pPr lvl="1" algn="ctr"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spcBef>
                <a:spcPts val="160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556" name="Google Shape;556;p14"/>
          <p:cNvSpPr txBox="1">
            <a:spLocks noGrp="1"/>
          </p:cNvSpPr>
          <p:nvPr>
            <p:ph type="subTitle" idx="2"/>
          </p:nvPr>
        </p:nvSpPr>
        <p:spPr>
          <a:xfrm>
            <a:off x="4754375" y="3325825"/>
            <a:ext cx="2939100" cy="12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Didact Gothic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Font typeface="Didact Gothic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Font typeface="Didact Gothic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Font typeface="Didact Gothic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Font typeface="Didact Gothic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Font typeface="Didact Gothic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Font typeface="Didact Gothic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Font typeface="Didact Gothic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Font typeface="Didact Gothic"/>
              <a:buNone/>
              <a:defRPr sz="16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grpSp>
        <p:nvGrpSpPr>
          <p:cNvPr id="557" name="Google Shape;557;p14"/>
          <p:cNvGrpSpPr/>
          <p:nvPr/>
        </p:nvGrpSpPr>
        <p:grpSpPr>
          <a:xfrm>
            <a:off x="6003763" y="288151"/>
            <a:ext cx="591379" cy="691934"/>
            <a:chOff x="6232363" y="288151"/>
            <a:chExt cx="591379" cy="691934"/>
          </a:xfrm>
        </p:grpSpPr>
        <p:sp>
          <p:nvSpPr>
            <p:cNvPr id="558" name="Google Shape;558;p14"/>
            <p:cNvSpPr/>
            <p:nvPr/>
          </p:nvSpPr>
          <p:spPr>
            <a:xfrm>
              <a:off x="6291500" y="892074"/>
              <a:ext cx="217835" cy="88010"/>
            </a:xfrm>
            <a:custGeom>
              <a:avLst/>
              <a:gdLst/>
              <a:ahLst/>
              <a:cxnLst/>
              <a:rect l="l" t="t" r="r" b="b"/>
              <a:pathLst>
                <a:path w="1094" h="442" extrusionOk="0">
                  <a:moveTo>
                    <a:pt x="931" y="1"/>
                  </a:moveTo>
                  <a:cubicBezTo>
                    <a:pt x="905" y="1"/>
                    <a:pt x="878" y="11"/>
                    <a:pt x="854" y="35"/>
                  </a:cubicBezTo>
                  <a:cubicBezTo>
                    <a:pt x="767" y="122"/>
                    <a:pt x="667" y="203"/>
                    <a:pt x="540" y="222"/>
                  </a:cubicBezTo>
                  <a:cubicBezTo>
                    <a:pt x="522" y="225"/>
                    <a:pt x="504" y="227"/>
                    <a:pt x="487" y="227"/>
                  </a:cubicBezTo>
                  <a:cubicBezTo>
                    <a:pt x="387" y="227"/>
                    <a:pt x="302" y="175"/>
                    <a:pt x="217" y="117"/>
                  </a:cubicBezTo>
                  <a:cubicBezTo>
                    <a:pt x="198" y="105"/>
                    <a:pt x="178" y="99"/>
                    <a:pt x="160" y="99"/>
                  </a:cubicBezTo>
                  <a:cubicBezTo>
                    <a:pt x="64" y="99"/>
                    <a:pt x="0" y="248"/>
                    <a:pt x="103" y="313"/>
                  </a:cubicBezTo>
                  <a:cubicBezTo>
                    <a:pt x="236" y="400"/>
                    <a:pt x="367" y="442"/>
                    <a:pt x="495" y="442"/>
                  </a:cubicBezTo>
                  <a:cubicBezTo>
                    <a:pt x="679" y="442"/>
                    <a:pt x="855" y="355"/>
                    <a:pt x="1013" y="194"/>
                  </a:cubicBezTo>
                  <a:cubicBezTo>
                    <a:pt x="1094" y="114"/>
                    <a:pt x="1018" y="1"/>
                    <a:pt x="931" y="1"/>
                  </a:cubicBezTo>
                  <a:close/>
                </a:path>
              </a:pathLst>
            </a:custGeom>
            <a:solidFill>
              <a:srgbClr val="6E6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4"/>
            <p:cNvSpPr/>
            <p:nvPr/>
          </p:nvSpPr>
          <p:spPr>
            <a:xfrm>
              <a:off x="6248690" y="295319"/>
              <a:ext cx="516312" cy="477285"/>
            </a:xfrm>
            <a:custGeom>
              <a:avLst/>
              <a:gdLst/>
              <a:ahLst/>
              <a:cxnLst/>
              <a:rect l="l" t="t" r="r" b="b"/>
              <a:pathLst>
                <a:path w="2593" h="2397" extrusionOk="0">
                  <a:moveTo>
                    <a:pt x="1255" y="827"/>
                  </a:moveTo>
                  <a:lnTo>
                    <a:pt x="1255" y="827"/>
                  </a:lnTo>
                  <a:cubicBezTo>
                    <a:pt x="1287" y="840"/>
                    <a:pt x="1323" y="849"/>
                    <a:pt x="1355" y="858"/>
                  </a:cubicBezTo>
                  <a:cubicBezTo>
                    <a:pt x="1351" y="863"/>
                    <a:pt x="1346" y="867"/>
                    <a:pt x="1342" y="872"/>
                  </a:cubicBezTo>
                  <a:cubicBezTo>
                    <a:pt x="1310" y="858"/>
                    <a:pt x="1283" y="845"/>
                    <a:pt x="1255" y="827"/>
                  </a:cubicBezTo>
                  <a:close/>
                  <a:moveTo>
                    <a:pt x="1359" y="0"/>
                  </a:moveTo>
                  <a:cubicBezTo>
                    <a:pt x="1265" y="0"/>
                    <a:pt x="1171" y="24"/>
                    <a:pt x="1123" y="94"/>
                  </a:cubicBezTo>
                  <a:cubicBezTo>
                    <a:pt x="1087" y="103"/>
                    <a:pt x="1055" y="117"/>
                    <a:pt x="1028" y="135"/>
                  </a:cubicBezTo>
                  <a:cubicBezTo>
                    <a:pt x="1010" y="149"/>
                    <a:pt x="992" y="163"/>
                    <a:pt x="978" y="176"/>
                  </a:cubicBezTo>
                  <a:cubicBezTo>
                    <a:pt x="841" y="254"/>
                    <a:pt x="769" y="408"/>
                    <a:pt x="887" y="576"/>
                  </a:cubicBezTo>
                  <a:cubicBezTo>
                    <a:pt x="901" y="595"/>
                    <a:pt x="914" y="613"/>
                    <a:pt x="932" y="631"/>
                  </a:cubicBezTo>
                  <a:cubicBezTo>
                    <a:pt x="901" y="663"/>
                    <a:pt x="887" y="713"/>
                    <a:pt x="905" y="772"/>
                  </a:cubicBezTo>
                  <a:cubicBezTo>
                    <a:pt x="955" y="922"/>
                    <a:pt x="1037" y="1022"/>
                    <a:pt x="1142" y="1086"/>
                  </a:cubicBezTo>
                  <a:cubicBezTo>
                    <a:pt x="1078" y="1181"/>
                    <a:pt x="1023" y="1290"/>
                    <a:pt x="992" y="1395"/>
                  </a:cubicBezTo>
                  <a:cubicBezTo>
                    <a:pt x="978" y="1386"/>
                    <a:pt x="960" y="1377"/>
                    <a:pt x="941" y="1372"/>
                  </a:cubicBezTo>
                  <a:cubicBezTo>
                    <a:pt x="878" y="1318"/>
                    <a:pt x="787" y="1277"/>
                    <a:pt x="696" y="1263"/>
                  </a:cubicBezTo>
                  <a:cubicBezTo>
                    <a:pt x="621" y="1231"/>
                    <a:pt x="542" y="1210"/>
                    <a:pt x="465" y="1210"/>
                  </a:cubicBezTo>
                  <a:cubicBezTo>
                    <a:pt x="411" y="1210"/>
                    <a:pt x="358" y="1220"/>
                    <a:pt x="309" y="1245"/>
                  </a:cubicBezTo>
                  <a:cubicBezTo>
                    <a:pt x="282" y="1254"/>
                    <a:pt x="255" y="1263"/>
                    <a:pt x="232" y="1281"/>
                  </a:cubicBezTo>
                  <a:cubicBezTo>
                    <a:pt x="164" y="1281"/>
                    <a:pt x="100" y="1313"/>
                    <a:pt x="55" y="1395"/>
                  </a:cubicBezTo>
                  <a:cubicBezTo>
                    <a:pt x="0" y="1509"/>
                    <a:pt x="37" y="1618"/>
                    <a:pt x="114" y="1700"/>
                  </a:cubicBezTo>
                  <a:cubicBezTo>
                    <a:pt x="155" y="1768"/>
                    <a:pt x="246" y="1850"/>
                    <a:pt x="346" y="1895"/>
                  </a:cubicBezTo>
                  <a:cubicBezTo>
                    <a:pt x="432" y="2095"/>
                    <a:pt x="801" y="2186"/>
                    <a:pt x="1078" y="2223"/>
                  </a:cubicBezTo>
                  <a:cubicBezTo>
                    <a:pt x="1155" y="2268"/>
                    <a:pt x="1237" y="2305"/>
                    <a:pt x="1328" y="2327"/>
                  </a:cubicBezTo>
                  <a:cubicBezTo>
                    <a:pt x="1340" y="2331"/>
                    <a:pt x="1350" y="2333"/>
                    <a:pt x="1360" y="2333"/>
                  </a:cubicBezTo>
                  <a:cubicBezTo>
                    <a:pt x="1374" y="2333"/>
                    <a:pt x="1386" y="2330"/>
                    <a:pt x="1396" y="2327"/>
                  </a:cubicBezTo>
                  <a:cubicBezTo>
                    <a:pt x="1446" y="2336"/>
                    <a:pt x="1492" y="2345"/>
                    <a:pt x="1542" y="2350"/>
                  </a:cubicBezTo>
                  <a:cubicBezTo>
                    <a:pt x="1649" y="2382"/>
                    <a:pt x="1757" y="2396"/>
                    <a:pt x="1874" y="2396"/>
                  </a:cubicBezTo>
                  <a:cubicBezTo>
                    <a:pt x="1890" y="2396"/>
                    <a:pt x="1907" y="2396"/>
                    <a:pt x="1924" y="2395"/>
                  </a:cubicBezTo>
                  <a:cubicBezTo>
                    <a:pt x="1942" y="2395"/>
                    <a:pt x="1956" y="2391"/>
                    <a:pt x="1969" y="2382"/>
                  </a:cubicBezTo>
                  <a:cubicBezTo>
                    <a:pt x="1997" y="2384"/>
                    <a:pt x="2024" y="2386"/>
                    <a:pt x="2051" y="2386"/>
                  </a:cubicBezTo>
                  <a:cubicBezTo>
                    <a:pt x="2116" y="2386"/>
                    <a:pt x="2176" y="2377"/>
                    <a:pt x="2224" y="2355"/>
                  </a:cubicBezTo>
                  <a:cubicBezTo>
                    <a:pt x="2231" y="2355"/>
                    <a:pt x="2239" y="2355"/>
                    <a:pt x="2246" y="2355"/>
                  </a:cubicBezTo>
                  <a:cubicBezTo>
                    <a:pt x="2297" y="2355"/>
                    <a:pt x="2344" y="2341"/>
                    <a:pt x="2392" y="2314"/>
                  </a:cubicBezTo>
                  <a:cubicBezTo>
                    <a:pt x="2479" y="2286"/>
                    <a:pt x="2551" y="2218"/>
                    <a:pt x="2583" y="2109"/>
                  </a:cubicBezTo>
                  <a:cubicBezTo>
                    <a:pt x="2592" y="2082"/>
                    <a:pt x="2579" y="2032"/>
                    <a:pt x="2551" y="2009"/>
                  </a:cubicBezTo>
                  <a:cubicBezTo>
                    <a:pt x="2479" y="1959"/>
                    <a:pt x="2419" y="1927"/>
                    <a:pt x="2329" y="1904"/>
                  </a:cubicBezTo>
                  <a:cubicBezTo>
                    <a:pt x="2219" y="1845"/>
                    <a:pt x="2110" y="1800"/>
                    <a:pt x="1983" y="1768"/>
                  </a:cubicBezTo>
                  <a:cubicBezTo>
                    <a:pt x="1974" y="1766"/>
                    <a:pt x="1966" y="1765"/>
                    <a:pt x="1958" y="1765"/>
                  </a:cubicBezTo>
                  <a:cubicBezTo>
                    <a:pt x="1927" y="1765"/>
                    <a:pt x="1901" y="1778"/>
                    <a:pt x="1883" y="1800"/>
                  </a:cubicBezTo>
                  <a:cubicBezTo>
                    <a:pt x="1846" y="1791"/>
                    <a:pt x="1810" y="1786"/>
                    <a:pt x="1774" y="1777"/>
                  </a:cubicBezTo>
                  <a:lnTo>
                    <a:pt x="1769" y="1777"/>
                  </a:lnTo>
                  <a:cubicBezTo>
                    <a:pt x="1778" y="1745"/>
                    <a:pt x="1783" y="1713"/>
                    <a:pt x="1787" y="1677"/>
                  </a:cubicBezTo>
                  <a:cubicBezTo>
                    <a:pt x="1787" y="1677"/>
                    <a:pt x="1787" y="1672"/>
                    <a:pt x="1787" y="1668"/>
                  </a:cubicBezTo>
                  <a:cubicBezTo>
                    <a:pt x="1801" y="1659"/>
                    <a:pt x="1810" y="1650"/>
                    <a:pt x="1815" y="1636"/>
                  </a:cubicBezTo>
                  <a:cubicBezTo>
                    <a:pt x="1878" y="1504"/>
                    <a:pt x="1906" y="1372"/>
                    <a:pt x="1896" y="1236"/>
                  </a:cubicBezTo>
                  <a:lnTo>
                    <a:pt x="1896" y="1236"/>
                  </a:lnTo>
                  <a:cubicBezTo>
                    <a:pt x="1923" y="1237"/>
                    <a:pt x="1950" y="1238"/>
                    <a:pt x="1977" y="1238"/>
                  </a:cubicBezTo>
                  <a:cubicBezTo>
                    <a:pt x="2126" y="1238"/>
                    <a:pt x="2273" y="1214"/>
                    <a:pt x="2419" y="1145"/>
                  </a:cubicBezTo>
                  <a:cubicBezTo>
                    <a:pt x="2524" y="1090"/>
                    <a:pt x="2497" y="954"/>
                    <a:pt x="2415" y="899"/>
                  </a:cubicBezTo>
                  <a:cubicBezTo>
                    <a:pt x="2479" y="849"/>
                    <a:pt x="2506" y="777"/>
                    <a:pt x="2479" y="672"/>
                  </a:cubicBezTo>
                  <a:cubicBezTo>
                    <a:pt x="2474" y="667"/>
                    <a:pt x="2474" y="663"/>
                    <a:pt x="2474" y="658"/>
                  </a:cubicBezTo>
                  <a:cubicBezTo>
                    <a:pt x="2479" y="608"/>
                    <a:pt x="2460" y="558"/>
                    <a:pt x="2433" y="522"/>
                  </a:cubicBezTo>
                  <a:cubicBezTo>
                    <a:pt x="2419" y="422"/>
                    <a:pt x="2360" y="326"/>
                    <a:pt x="2251" y="276"/>
                  </a:cubicBezTo>
                  <a:cubicBezTo>
                    <a:pt x="2215" y="258"/>
                    <a:pt x="2174" y="249"/>
                    <a:pt x="2128" y="244"/>
                  </a:cubicBezTo>
                  <a:cubicBezTo>
                    <a:pt x="2011" y="116"/>
                    <a:pt x="1835" y="8"/>
                    <a:pt x="1684" y="8"/>
                  </a:cubicBezTo>
                  <a:cubicBezTo>
                    <a:pt x="1642" y="8"/>
                    <a:pt x="1601" y="16"/>
                    <a:pt x="1565" y="35"/>
                  </a:cubicBezTo>
                  <a:cubicBezTo>
                    <a:pt x="1528" y="22"/>
                    <a:pt x="1492" y="13"/>
                    <a:pt x="1455" y="8"/>
                  </a:cubicBezTo>
                  <a:cubicBezTo>
                    <a:pt x="1425" y="3"/>
                    <a:pt x="1392" y="0"/>
                    <a:pt x="13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4"/>
            <p:cNvSpPr/>
            <p:nvPr/>
          </p:nvSpPr>
          <p:spPr>
            <a:xfrm>
              <a:off x="6232363" y="288151"/>
              <a:ext cx="591379" cy="493413"/>
            </a:xfrm>
            <a:custGeom>
              <a:avLst/>
              <a:gdLst/>
              <a:ahLst/>
              <a:cxnLst/>
              <a:rect l="l" t="t" r="r" b="b"/>
              <a:pathLst>
                <a:path w="2970" h="2478" extrusionOk="0">
                  <a:moveTo>
                    <a:pt x="1483" y="112"/>
                  </a:moveTo>
                  <a:cubicBezTo>
                    <a:pt x="1720" y="112"/>
                    <a:pt x="1978" y="194"/>
                    <a:pt x="2206" y="294"/>
                  </a:cubicBezTo>
                  <a:cubicBezTo>
                    <a:pt x="2215" y="299"/>
                    <a:pt x="2224" y="299"/>
                    <a:pt x="2229" y="303"/>
                  </a:cubicBezTo>
                  <a:cubicBezTo>
                    <a:pt x="2374" y="385"/>
                    <a:pt x="2497" y="481"/>
                    <a:pt x="2542" y="608"/>
                  </a:cubicBezTo>
                  <a:cubicBezTo>
                    <a:pt x="2615" y="790"/>
                    <a:pt x="2442" y="903"/>
                    <a:pt x="2229" y="949"/>
                  </a:cubicBezTo>
                  <a:cubicBezTo>
                    <a:pt x="2153" y="966"/>
                    <a:pt x="2070" y="974"/>
                    <a:pt x="1985" y="974"/>
                  </a:cubicBezTo>
                  <a:cubicBezTo>
                    <a:pt x="1767" y="974"/>
                    <a:pt x="1531" y="922"/>
                    <a:pt x="1342" y="831"/>
                  </a:cubicBezTo>
                  <a:cubicBezTo>
                    <a:pt x="992" y="658"/>
                    <a:pt x="819" y="335"/>
                    <a:pt x="1151" y="180"/>
                  </a:cubicBezTo>
                  <a:cubicBezTo>
                    <a:pt x="1252" y="132"/>
                    <a:pt x="1365" y="112"/>
                    <a:pt x="1483" y="112"/>
                  </a:cubicBezTo>
                  <a:close/>
                  <a:moveTo>
                    <a:pt x="955" y="699"/>
                  </a:moveTo>
                  <a:cubicBezTo>
                    <a:pt x="1037" y="785"/>
                    <a:pt x="1146" y="863"/>
                    <a:pt x="1274" y="922"/>
                  </a:cubicBezTo>
                  <a:cubicBezTo>
                    <a:pt x="1287" y="926"/>
                    <a:pt x="1301" y="931"/>
                    <a:pt x="1315" y="940"/>
                  </a:cubicBezTo>
                  <a:cubicBezTo>
                    <a:pt x="1328" y="944"/>
                    <a:pt x="1342" y="954"/>
                    <a:pt x="1355" y="958"/>
                  </a:cubicBezTo>
                  <a:cubicBezTo>
                    <a:pt x="1433" y="981"/>
                    <a:pt x="1510" y="1004"/>
                    <a:pt x="1587" y="1026"/>
                  </a:cubicBezTo>
                  <a:cubicBezTo>
                    <a:pt x="1596" y="1026"/>
                    <a:pt x="1606" y="1031"/>
                    <a:pt x="1610" y="1031"/>
                  </a:cubicBezTo>
                  <a:cubicBezTo>
                    <a:pt x="1660" y="1044"/>
                    <a:pt x="1710" y="1054"/>
                    <a:pt x="1760" y="1063"/>
                  </a:cubicBezTo>
                  <a:lnTo>
                    <a:pt x="1774" y="1063"/>
                  </a:lnTo>
                  <a:cubicBezTo>
                    <a:pt x="1856" y="1067"/>
                    <a:pt x="1933" y="1076"/>
                    <a:pt x="2015" y="1085"/>
                  </a:cubicBezTo>
                  <a:cubicBezTo>
                    <a:pt x="2197" y="1085"/>
                    <a:pt x="2370" y="1054"/>
                    <a:pt x="2506" y="990"/>
                  </a:cubicBezTo>
                  <a:lnTo>
                    <a:pt x="2506" y="990"/>
                  </a:lnTo>
                  <a:cubicBezTo>
                    <a:pt x="2474" y="1035"/>
                    <a:pt x="2433" y="1072"/>
                    <a:pt x="2388" y="1104"/>
                  </a:cubicBezTo>
                  <a:cubicBezTo>
                    <a:pt x="2379" y="1117"/>
                    <a:pt x="2365" y="1131"/>
                    <a:pt x="2351" y="1140"/>
                  </a:cubicBezTo>
                  <a:cubicBezTo>
                    <a:pt x="2288" y="1233"/>
                    <a:pt x="2047" y="1263"/>
                    <a:pt x="1955" y="1263"/>
                  </a:cubicBezTo>
                  <a:cubicBezTo>
                    <a:pt x="1948" y="1263"/>
                    <a:pt x="1943" y="1263"/>
                    <a:pt x="1938" y="1263"/>
                  </a:cubicBezTo>
                  <a:cubicBezTo>
                    <a:pt x="1710" y="1245"/>
                    <a:pt x="1424" y="1199"/>
                    <a:pt x="1246" y="1035"/>
                  </a:cubicBezTo>
                  <a:cubicBezTo>
                    <a:pt x="1110" y="949"/>
                    <a:pt x="1005" y="835"/>
                    <a:pt x="955" y="699"/>
                  </a:cubicBezTo>
                  <a:close/>
                  <a:moveTo>
                    <a:pt x="1283" y="1222"/>
                  </a:moveTo>
                  <a:cubicBezTo>
                    <a:pt x="1383" y="1263"/>
                    <a:pt x="1492" y="1290"/>
                    <a:pt x="1610" y="1313"/>
                  </a:cubicBezTo>
                  <a:cubicBezTo>
                    <a:pt x="1706" y="1326"/>
                    <a:pt x="1801" y="1345"/>
                    <a:pt x="1892" y="1354"/>
                  </a:cubicBezTo>
                  <a:cubicBezTo>
                    <a:pt x="1888" y="1422"/>
                    <a:pt x="1874" y="1490"/>
                    <a:pt x="1860" y="1563"/>
                  </a:cubicBezTo>
                  <a:cubicBezTo>
                    <a:pt x="1847" y="1631"/>
                    <a:pt x="1833" y="1717"/>
                    <a:pt x="1797" y="1781"/>
                  </a:cubicBezTo>
                  <a:cubicBezTo>
                    <a:pt x="1724" y="1911"/>
                    <a:pt x="1643" y="1959"/>
                    <a:pt x="1546" y="1959"/>
                  </a:cubicBezTo>
                  <a:cubicBezTo>
                    <a:pt x="1472" y="1959"/>
                    <a:pt x="1390" y="1931"/>
                    <a:pt x="1296" y="1890"/>
                  </a:cubicBezTo>
                  <a:cubicBezTo>
                    <a:pt x="1192" y="1840"/>
                    <a:pt x="1114" y="1804"/>
                    <a:pt x="1092" y="1699"/>
                  </a:cubicBezTo>
                  <a:cubicBezTo>
                    <a:pt x="1069" y="1622"/>
                    <a:pt x="1105" y="1554"/>
                    <a:pt x="1142" y="1486"/>
                  </a:cubicBezTo>
                  <a:cubicBezTo>
                    <a:pt x="1151" y="1476"/>
                    <a:pt x="1160" y="1463"/>
                    <a:pt x="1160" y="1454"/>
                  </a:cubicBezTo>
                  <a:cubicBezTo>
                    <a:pt x="1164" y="1440"/>
                    <a:pt x="1174" y="1431"/>
                    <a:pt x="1178" y="1422"/>
                  </a:cubicBezTo>
                  <a:cubicBezTo>
                    <a:pt x="1210" y="1354"/>
                    <a:pt x="1246" y="1290"/>
                    <a:pt x="1283" y="1222"/>
                  </a:cubicBezTo>
                  <a:close/>
                  <a:moveTo>
                    <a:pt x="382" y="1319"/>
                  </a:moveTo>
                  <a:cubicBezTo>
                    <a:pt x="402" y="1319"/>
                    <a:pt x="422" y="1322"/>
                    <a:pt x="441" y="1326"/>
                  </a:cubicBezTo>
                  <a:cubicBezTo>
                    <a:pt x="464" y="1326"/>
                    <a:pt x="487" y="1331"/>
                    <a:pt x="510" y="1335"/>
                  </a:cubicBezTo>
                  <a:lnTo>
                    <a:pt x="514" y="1335"/>
                  </a:lnTo>
                  <a:cubicBezTo>
                    <a:pt x="678" y="1340"/>
                    <a:pt x="878" y="1413"/>
                    <a:pt x="1028" y="1472"/>
                  </a:cubicBezTo>
                  <a:cubicBezTo>
                    <a:pt x="992" y="1540"/>
                    <a:pt x="960" y="1613"/>
                    <a:pt x="964" y="1686"/>
                  </a:cubicBezTo>
                  <a:cubicBezTo>
                    <a:pt x="973" y="1868"/>
                    <a:pt x="1187" y="1959"/>
                    <a:pt x="1365" y="2013"/>
                  </a:cubicBezTo>
                  <a:cubicBezTo>
                    <a:pt x="1439" y="2038"/>
                    <a:pt x="1505" y="2049"/>
                    <a:pt x="1564" y="2049"/>
                  </a:cubicBezTo>
                  <a:cubicBezTo>
                    <a:pt x="1731" y="2049"/>
                    <a:pt x="1837" y="1958"/>
                    <a:pt x="1901" y="1827"/>
                  </a:cubicBezTo>
                  <a:cubicBezTo>
                    <a:pt x="2051" y="1868"/>
                    <a:pt x="2251" y="1922"/>
                    <a:pt x="2379" y="2009"/>
                  </a:cubicBezTo>
                  <a:lnTo>
                    <a:pt x="2383" y="2009"/>
                  </a:lnTo>
                  <a:cubicBezTo>
                    <a:pt x="2424" y="2018"/>
                    <a:pt x="2451" y="2036"/>
                    <a:pt x="2470" y="2059"/>
                  </a:cubicBezTo>
                  <a:lnTo>
                    <a:pt x="2479" y="2068"/>
                  </a:lnTo>
                  <a:lnTo>
                    <a:pt x="2497" y="2072"/>
                  </a:lnTo>
                  <a:cubicBezTo>
                    <a:pt x="2629" y="2099"/>
                    <a:pt x="2629" y="2236"/>
                    <a:pt x="2547" y="2286"/>
                  </a:cubicBezTo>
                  <a:cubicBezTo>
                    <a:pt x="2533" y="2295"/>
                    <a:pt x="2515" y="2304"/>
                    <a:pt x="2501" y="2309"/>
                  </a:cubicBezTo>
                  <a:cubicBezTo>
                    <a:pt x="2483" y="2318"/>
                    <a:pt x="2470" y="2322"/>
                    <a:pt x="2447" y="2327"/>
                  </a:cubicBezTo>
                  <a:cubicBezTo>
                    <a:pt x="2360" y="2363"/>
                    <a:pt x="2224" y="2372"/>
                    <a:pt x="2133" y="2377"/>
                  </a:cubicBezTo>
                  <a:cubicBezTo>
                    <a:pt x="2093" y="2379"/>
                    <a:pt x="2052" y="2380"/>
                    <a:pt x="2012" y="2380"/>
                  </a:cubicBezTo>
                  <a:cubicBezTo>
                    <a:pt x="1741" y="2380"/>
                    <a:pt x="1466" y="2330"/>
                    <a:pt x="1201" y="2259"/>
                  </a:cubicBezTo>
                  <a:cubicBezTo>
                    <a:pt x="910" y="2177"/>
                    <a:pt x="591" y="2068"/>
                    <a:pt x="364" y="1872"/>
                  </a:cubicBezTo>
                  <a:cubicBezTo>
                    <a:pt x="300" y="1813"/>
                    <a:pt x="214" y="1736"/>
                    <a:pt x="187" y="1654"/>
                  </a:cubicBezTo>
                  <a:cubicBezTo>
                    <a:pt x="164" y="1622"/>
                    <a:pt x="155" y="1595"/>
                    <a:pt x="159" y="1567"/>
                  </a:cubicBezTo>
                  <a:cubicBezTo>
                    <a:pt x="155" y="1554"/>
                    <a:pt x="155" y="1545"/>
                    <a:pt x="155" y="1531"/>
                  </a:cubicBezTo>
                  <a:cubicBezTo>
                    <a:pt x="155" y="1476"/>
                    <a:pt x="182" y="1426"/>
                    <a:pt x="223" y="1399"/>
                  </a:cubicBezTo>
                  <a:cubicBezTo>
                    <a:pt x="237" y="1376"/>
                    <a:pt x="259" y="1358"/>
                    <a:pt x="282" y="1345"/>
                  </a:cubicBezTo>
                  <a:cubicBezTo>
                    <a:pt x="311" y="1327"/>
                    <a:pt x="346" y="1319"/>
                    <a:pt x="382" y="1319"/>
                  </a:cubicBezTo>
                  <a:close/>
                  <a:moveTo>
                    <a:pt x="1428" y="0"/>
                  </a:moveTo>
                  <a:cubicBezTo>
                    <a:pt x="1235" y="0"/>
                    <a:pt x="1059" y="44"/>
                    <a:pt x="928" y="153"/>
                  </a:cubicBezTo>
                  <a:cubicBezTo>
                    <a:pt x="860" y="208"/>
                    <a:pt x="823" y="276"/>
                    <a:pt x="810" y="344"/>
                  </a:cubicBezTo>
                  <a:cubicBezTo>
                    <a:pt x="810" y="349"/>
                    <a:pt x="805" y="353"/>
                    <a:pt x="805" y="358"/>
                  </a:cubicBezTo>
                  <a:cubicBezTo>
                    <a:pt x="705" y="781"/>
                    <a:pt x="883" y="1035"/>
                    <a:pt x="1183" y="1181"/>
                  </a:cubicBezTo>
                  <a:cubicBezTo>
                    <a:pt x="1146" y="1249"/>
                    <a:pt x="1110" y="1317"/>
                    <a:pt x="1074" y="1390"/>
                  </a:cubicBezTo>
                  <a:cubicBezTo>
                    <a:pt x="903" y="1327"/>
                    <a:pt x="617" y="1237"/>
                    <a:pt x="388" y="1237"/>
                  </a:cubicBezTo>
                  <a:cubicBezTo>
                    <a:pt x="201" y="1237"/>
                    <a:pt x="53" y="1297"/>
                    <a:pt x="37" y="1481"/>
                  </a:cubicBezTo>
                  <a:cubicBezTo>
                    <a:pt x="0" y="1899"/>
                    <a:pt x="646" y="2177"/>
                    <a:pt x="1010" y="2295"/>
                  </a:cubicBezTo>
                  <a:cubicBezTo>
                    <a:pt x="1033" y="2300"/>
                    <a:pt x="1051" y="2309"/>
                    <a:pt x="1069" y="2313"/>
                  </a:cubicBezTo>
                  <a:cubicBezTo>
                    <a:pt x="1064" y="2318"/>
                    <a:pt x="1064" y="2318"/>
                    <a:pt x="1064" y="2322"/>
                  </a:cubicBezTo>
                  <a:lnTo>
                    <a:pt x="1060" y="2327"/>
                  </a:lnTo>
                  <a:cubicBezTo>
                    <a:pt x="1074" y="2327"/>
                    <a:pt x="1092" y="2331"/>
                    <a:pt x="1105" y="2336"/>
                  </a:cubicBezTo>
                  <a:cubicBezTo>
                    <a:pt x="1124" y="2341"/>
                    <a:pt x="1142" y="2345"/>
                    <a:pt x="1160" y="2350"/>
                  </a:cubicBezTo>
                  <a:lnTo>
                    <a:pt x="1169" y="2350"/>
                  </a:lnTo>
                  <a:cubicBezTo>
                    <a:pt x="1169" y="2345"/>
                    <a:pt x="1169" y="2345"/>
                    <a:pt x="1169" y="2341"/>
                  </a:cubicBezTo>
                  <a:cubicBezTo>
                    <a:pt x="1210" y="2354"/>
                    <a:pt x="1251" y="2363"/>
                    <a:pt x="1292" y="2377"/>
                  </a:cubicBezTo>
                  <a:cubicBezTo>
                    <a:pt x="1292" y="2377"/>
                    <a:pt x="1292" y="2377"/>
                    <a:pt x="1292" y="2381"/>
                  </a:cubicBezTo>
                  <a:cubicBezTo>
                    <a:pt x="1324" y="2395"/>
                    <a:pt x="1360" y="2404"/>
                    <a:pt x="1392" y="2413"/>
                  </a:cubicBezTo>
                  <a:cubicBezTo>
                    <a:pt x="1396" y="2409"/>
                    <a:pt x="1396" y="2404"/>
                    <a:pt x="1396" y="2400"/>
                  </a:cubicBezTo>
                  <a:cubicBezTo>
                    <a:pt x="1556" y="2436"/>
                    <a:pt x="1715" y="2459"/>
                    <a:pt x="1874" y="2468"/>
                  </a:cubicBezTo>
                  <a:cubicBezTo>
                    <a:pt x="1939" y="2473"/>
                    <a:pt x="2013" y="2477"/>
                    <a:pt x="2090" y="2477"/>
                  </a:cubicBezTo>
                  <a:cubicBezTo>
                    <a:pt x="2285" y="2477"/>
                    <a:pt x="2497" y="2451"/>
                    <a:pt x="2624" y="2350"/>
                  </a:cubicBezTo>
                  <a:cubicBezTo>
                    <a:pt x="2970" y="2077"/>
                    <a:pt x="2201" y="1818"/>
                    <a:pt x="1942" y="1740"/>
                  </a:cubicBezTo>
                  <a:cubicBezTo>
                    <a:pt x="1983" y="1627"/>
                    <a:pt x="2001" y="1490"/>
                    <a:pt x="2010" y="1363"/>
                  </a:cubicBezTo>
                  <a:cubicBezTo>
                    <a:pt x="2031" y="1364"/>
                    <a:pt x="2052" y="1364"/>
                    <a:pt x="2072" y="1364"/>
                  </a:cubicBezTo>
                  <a:cubicBezTo>
                    <a:pt x="2386" y="1364"/>
                    <a:pt x="2643" y="1259"/>
                    <a:pt x="2720" y="849"/>
                  </a:cubicBezTo>
                  <a:cubicBezTo>
                    <a:pt x="2724" y="826"/>
                    <a:pt x="2720" y="808"/>
                    <a:pt x="2711" y="790"/>
                  </a:cubicBezTo>
                  <a:cubicBezTo>
                    <a:pt x="2779" y="581"/>
                    <a:pt x="2529" y="330"/>
                    <a:pt x="2229" y="171"/>
                  </a:cubicBezTo>
                  <a:cubicBezTo>
                    <a:pt x="2212" y="165"/>
                    <a:pt x="2198" y="160"/>
                    <a:pt x="2184" y="160"/>
                  </a:cubicBezTo>
                  <a:cubicBezTo>
                    <a:pt x="2179" y="160"/>
                    <a:pt x="2174" y="161"/>
                    <a:pt x="2169" y="162"/>
                  </a:cubicBezTo>
                  <a:cubicBezTo>
                    <a:pt x="1934" y="69"/>
                    <a:pt x="1668" y="0"/>
                    <a:pt x="14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4"/>
            <p:cNvSpPr/>
            <p:nvPr/>
          </p:nvSpPr>
          <p:spPr>
            <a:xfrm>
              <a:off x="6375528" y="736165"/>
              <a:ext cx="135798" cy="222414"/>
            </a:xfrm>
            <a:custGeom>
              <a:avLst/>
              <a:gdLst/>
              <a:ahLst/>
              <a:cxnLst/>
              <a:rect l="l" t="t" r="r" b="b"/>
              <a:pathLst>
                <a:path w="682" h="1117" extrusionOk="0">
                  <a:moveTo>
                    <a:pt x="357" y="1"/>
                  </a:moveTo>
                  <a:cubicBezTo>
                    <a:pt x="343" y="1"/>
                    <a:pt x="328" y="8"/>
                    <a:pt x="323" y="27"/>
                  </a:cubicBezTo>
                  <a:lnTo>
                    <a:pt x="9" y="1073"/>
                  </a:lnTo>
                  <a:cubicBezTo>
                    <a:pt x="0" y="1099"/>
                    <a:pt x="20" y="1116"/>
                    <a:pt x="41" y="1116"/>
                  </a:cubicBezTo>
                  <a:cubicBezTo>
                    <a:pt x="53" y="1116"/>
                    <a:pt x="65" y="1111"/>
                    <a:pt x="73" y="1100"/>
                  </a:cubicBezTo>
                  <a:cubicBezTo>
                    <a:pt x="300" y="800"/>
                    <a:pt x="500" y="477"/>
                    <a:pt x="668" y="141"/>
                  </a:cubicBezTo>
                  <a:cubicBezTo>
                    <a:pt x="682" y="114"/>
                    <a:pt x="658" y="82"/>
                    <a:pt x="633" y="82"/>
                  </a:cubicBezTo>
                  <a:cubicBezTo>
                    <a:pt x="625" y="82"/>
                    <a:pt x="616" y="86"/>
                    <a:pt x="609" y="95"/>
                  </a:cubicBezTo>
                  <a:cubicBezTo>
                    <a:pt x="600" y="109"/>
                    <a:pt x="586" y="127"/>
                    <a:pt x="573" y="141"/>
                  </a:cubicBezTo>
                  <a:cubicBezTo>
                    <a:pt x="573" y="118"/>
                    <a:pt x="555" y="104"/>
                    <a:pt x="536" y="104"/>
                  </a:cubicBezTo>
                  <a:cubicBezTo>
                    <a:pt x="536" y="100"/>
                    <a:pt x="532" y="91"/>
                    <a:pt x="523" y="86"/>
                  </a:cubicBezTo>
                  <a:cubicBezTo>
                    <a:pt x="518" y="86"/>
                    <a:pt x="514" y="81"/>
                    <a:pt x="509" y="77"/>
                  </a:cubicBezTo>
                  <a:cubicBezTo>
                    <a:pt x="507" y="75"/>
                    <a:pt x="503" y="73"/>
                    <a:pt x="499" y="73"/>
                  </a:cubicBezTo>
                  <a:cubicBezTo>
                    <a:pt x="495" y="73"/>
                    <a:pt x="491" y="75"/>
                    <a:pt x="486" y="77"/>
                  </a:cubicBezTo>
                  <a:cubicBezTo>
                    <a:pt x="478" y="71"/>
                    <a:pt x="470" y="68"/>
                    <a:pt x="461" y="68"/>
                  </a:cubicBezTo>
                  <a:cubicBezTo>
                    <a:pt x="450" y="68"/>
                    <a:pt x="440" y="73"/>
                    <a:pt x="432" y="86"/>
                  </a:cubicBezTo>
                  <a:cubicBezTo>
                    <a:pt x="427" y="91"/>
                    <a:pt x="423" y="95"/>
                    <a:pt x="418" y="104"/>
                  </a:cubicBezTo>
                  <a:cubicBezTo>
                    <a:pt x="414" y="86"/>
                    <a:pt x="400" y="77"/>
                    <a:pt x="382" y="77"/>
                  </a:cubicBezTo>
                  <a:cubicBezTo>
                    <a:pt x="386" y="68"/>
                    <a:pt x="391" y="54"/>
                    <a:pt x="391" y="45"/>
                  </a:cubicBezTo>
                  <a:cubicBezTo>
                    <a:pt x="399" y="18"/>
                    <a:pt x="378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2" name="Google Shape;562;p14"/>
          <p:cNvSpPr/>
          <p:nvPr/>
        </p:nvSpPr>
        <p:spPr>
          <a:xfrm>
            <a:off x="7555616" y="480299"/>
            <a:ext cx="536518" cy="467727"/>
          </a:xfrm>
          <a:custGeom>
            <a:avLst/>
            <a:gdLst/>
            <a:ahLst/>
            <a:cxnLst/>
            <a:rect l="l" t="t" r="r" b="b"/>
            <a:pathLst>
              <a:path w="2346" h="2349" extrusionOk="0">
                <a:moveTo>
                  <a:pt x="256" y="1"/>
                </a:moveTo>
                <a:cubicBezTo>
                  <a:pt x="128" y="1"/>
                  <a:pt x="1" y="143"/>
                  <a:pt x="90" y="280"/>
                </a:cubicBezTo>
                <a:cubicBezTo>
                  <a:pt x="130" y="343"/>
                  <a:pt x="171" y="402"/>
                  <a:pt x="217" y="466"/>
                </a:cubicBezTo>
                <a:cubicBezTo>
                  <a:pt x="194" y="511"/>
                  <a:pt x="190" y="571"/>
                  <a:pt x="217" y="634"/>
                </a:cubicBezTo>
                <a:cubicBezTo>
                  <a:pt x="258" y="730"/>
                  <a:pt x="303" y="825"/>
                  <a:pt x="349" y="921"/>
                </a:cubicBezTo>
                <a:cubicBezTo>
                  <a:pt x="353" y="1148"/>
                  <a:pt x="299" y="1385"/>
                  <a:pt x="240" y="1598"/>
                </a:cubicBezTo>
                <a:cubicBezTo>
                  <a:pt x="201" y="1737"/>
                  <a:pt x="313" y="1830"/>
                  <a:pt x="423" y="1830"/>
                </a:cubicBezTo>
                <a:cubicBezTo>
                  <a:pt x="443" y="1830"/>
                  <a:pt x="462" y="1827"/>
                  <a:pt x="481" y="1821"/>
                </a:cubicBezTo>
                <a:cubicBezTo>
                  <a:pt x="499" y="1830"/>
                  <a:pt x="522" y="1830"/>
                  <a:pt x="549" y="1830"/>
                </a:cubicBezTo>
                <a:cubicBezTo>
                  <a:pt x="619" y="1825"/>
                  <a:pt x="691" y="1821"/>
                  <a:pt x="763" y="1821"/>
                </a:cubicBezTo>
                <a:cubicBezTo>
                  <a:pt x="1206" y="1821"/>
                  <a:pt x="1684" y="1938"/>
                  <a:pt x="1977" y="2290"/>
                </a:cubicBezTo>
                <a:cubicBezTo>
                  <a:pt x="2011" y="2331"/>
                  <a:pt x="2053" y="2348"/>
                  <a:pt x="2095" y="2348"/>
                </a:cubicBezTo>
                <a:cubicBezTo>
                  <a:pt x="2220" y="2348"/>
                  <a:pt x="2345" y="2195"/>
                  <a:pt x="2263" y="2062"/>
                </a:cubicBezTo>
                <a:cubicBezTo>
                  <a:pt x="2113" y="1808"/>
                  <a:pt x="1877" y="1671"/>
                  <a:pt x="1654" y="1489"/>
                </a:cubicBezTo>
                <a:cubicBezTo>
                  <a:pt x="1627" y="1462"/>
                  <a:pt x="1595" y="1439"/>
                  <a:pt x="1568" y="1412"/>
                </a:cubicBezTo>
                <a:cubicBezTo>
                  <a:pt x="1558" y="1385"/>
                  <a:pt x="1549" y="1353"/>
                  <a:pt x="1527" y="1325"/>
                </a:cubicBezTo>
                <a:cubicBezTo>
                  <a:pt x="1417" y="1189"/>
                  <a:pt x="1313" y="1053"/>
                  <a:pt x="1204" y="916"/>
                </a:cubicBezTo>
                <a:cubicBezTo>
                  <a:pt x="1186" y="775"/>
                  <a:pt x="1054" y="693"/>
                  <a:pt x="922" y="671"/>
                </a:cubicBezTo>
                <a:cubicBezTo>
                  <a:pt x="885" y="639"/>
                  <a:pt x="854" y="607"/>
                  <a:pt x="822" y="575"/>
                </a:cubicBezTo>
                <a:cubicBezTo>
                  <a:pt x="781" y="539"/>
                  <a:pt x="735" y="498"/>
                  <a:pt x="694" y="461"/>
                </a:cubicBezTo>
                <a:cubicBezTo>
                  <a:pt x="653" y="416"/>
                  <a:pt x="613" y="366"/>
                  <a:pt x="572" y="316"/>
                </a:cubicBezTo>
                <a:cubicBezTo>
                  <a:pt x="522" y="225"/>
                  <a:pt x="458" y="134"/>
                  <a:pt x="376" y="52"/>
                </a:cubicBezTo>
                <a:cubicBezTo>
                  <a:pt x="341" y="16"/>
                  <a:pt x="299" y="1"/>
                  <a:pt x="25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14"/>
          <p:cNvSpPr/>
          <p:nvPr/>
        </p:nvSpPr>
        <p:spPr>
          <a:xfrm>
            <a:off x="3978682" y="442875"/>
            <a:ext cx="4302199" cy="4076134"/>
          </a:xfrm>
          <a:custGeom>
            <a:avLst/>
            <a:gdLst/>
            <a:ahLst/>
            <a:cxnLst/>
            <a:rect l="l" t="t" r="r" b="b"/>
            <a:pathLst>
              <a:path w="16441" h="20471" extrusionOk="0">
                <a:moveTo>
                  <a:pt x="13684" y="231"/>
                </a:moveTo>
                <a:cubicBezTo>
                  <a:pt x="13812" y="272"/>
                  <a:pt x="13939" y="336"/>
                  <a:pt x="14053" y="436"/>
                </a:cubicBezTo>
                <a:cubicBezTo>
                  <a:pt x="14516" y="840"/>
                  <a:pt x="14903" y="1363"/>
                  <a:pt x="15312" y="1818"/>
                </a:cubicBezTo>
                <a:cubicBezTo>
                  <a:pt x="15494" y="2023"/>
                  <a:pt x="15672" y="2214"/>
                  <a:pt x="15735" y="2482"/>
                </a:cubicBezTo>
                <a:cubicBezTo>
                  <a:pt x="15735" y="2500"/>
                  <a:pt x="15740" y="2519"/>
                  <a:pt x="15744" y="2537"/>
                </a:cubicBezTo>
                <a:cubicBezTo>
                  <a:pt x="15376" y="2133"/>
                  <a:pt x="14858" y="1903"/>
                  <a:pt x="14324" y="1903"/>
                </a:cubicBezTo>
                <a:cubicBezTo>
                  <a:pt x="14173" y="1903"/>
                  <a:pt x="14021" y="1921"/>
                  <a:pt x="13871" y="1959"/>
                </a:cubicBezTo>
                <a:cubicBezTo>
                  <a:pt x="13966" y="1368"/>
                  <a:pt x="13989" y="749"/>
                  <a:pt x="13684" y="231"/>
                </a:cubicBezTo>
                <a:close/>
                <a:moveTo>
                  <a:pt x="13249" y="169"/>
                </a:moveTo>
                <a:cubicBezTo>
                  <a:pt x="13322" y="169"/>
                  <a:pt x="13395" y="173"/>
                  <a:pt x="13466" y="181"/>
                </a:cubicBezTo>
                <a:cubicBezTo>
                  <a:pt x="13866" y="718"/>
                  <a:pt x="13807" y="1423"/>
                  <a:pt x="13693" y="2046"/>
                </a:cubicBezTo>
                <a:cubicBezTo>
                  <a:pt x="13681" y="2097"/>
                  <a:pt x="13715" y="2149"/>
                  <a:pt x="13766" y="2149"/>
                </a:cubicBezTo>
                <a:cubicBezTo>
                  <a:pt x="13773" y="2149"/>
                  <a:pt x="13781" y="2148"/>
                  <a:pt x="13789" y="2146"/>
                </a:cubicBezTo>
                <a:cubicBezTo>
                  <a:pt x="13965" y="2088"/>
                  <a:pt x="14146" y="2061"/>
                  <a:pt x="14325" y="2061"/>
                </a:cubicBezTo>
                <a:cubicBezTo>
                  <a:pt x="14872" y="2061"/>
                  <a:pt x="15404" y="2319"/>
                  <a:pt x="15740" y="2778"/>
                </a:cubicBezTo>
                <a:cubicBezTo>
                  <a:pt x="15753" y="2796"/>
                  <a:pt x="15772" y="2805"/>
                  <a:pt x="15790" y="2810"/>
                </a:cubicBezTo>
                <a:cubicBezTo>
                  <a:pt x="15794" y="2837"/>
                  <a:pt x="15799" y="2860"/>
                  <a:pt x="15799" y="2887"/>
                </a:cubicBezTo>
                <a:cubicBezTo>
                  <a:pt x="15999" y="4765"/>
                  <a:pt x="16308" y="6661"/>
                  <a:pt x="16235" y="8549"/>
                </a:cubicBezTo>
                <a:cubicBezTo>
                  <a:pt x="16199" y="9535"/>
                  <a:pt x="16126" y="10518"/>
                  <a:pt x="16085" y="11505"/>
                </a:cubicBezTo>
                <a:cubicBezTo>
                  <a:pt x="16035" y="12787"/>
                  <a:pt x="16044" y="14069"/>
                  <a:pt x="16081" y="15352"/>
                </a:cubicBezTo>
                <a:cubicBezTo>
                  <a:pt x="16122" y="16775"/>
                  <a:pt x="16199" y="18199"/>
                  <a:pt x="16245" y="19622"/>
                </a:cubicBezTo>
                <a:cubicBezTo>
                  <a:pt x="14234" y="19881"/>
                  <a:pt x="12206" y="19999"/>
                  <a:pt x="10183" y="20090"/>
                </a:cubicBezTo>
                <a:cubicBezTo>
                  <a:pt x="8072" y="20181"/>
                  <a:pt x="5953" y="20290"/>
                  <a:pt x="3839" y="20309"/>
                </a:cubicBezTo>
                <a:cubicBezTo>
                  <a:pt x="3811" y="20309"/>
                  <a:pt x="3783" y="20309"/>
                  <a:pt x="3755" y="20309"/>
                </a:cubicBezTo>
                <a:cubicBezTo>
                  <a:pt x="2588" y="20309"/>
                  <a:pt x="1433" y="20131"/>
                  <a:pt x="266" y="20131"/>
                </a:cubicBezTo>
                <a:cubicBezTo>
                  <a:pt x="238" y="20131"/>
                  <a:pt x="210" y="20131"/>
                  <a:pt x="182" y="20131"/>
                </a:cubicBezTo>
                <a:cubicBezTo>
                  <a:pt x="660" y="17735"/>
                  <a:pt x="723" y="15256"/>
                  <a:pt x="878" y="12823"/>
                </a:cubicBezTo>
                <a:cubicBezTo>
                  <a:pt x="1042" y="10222"/>
                  <a:pt x="1169" y="7616"/>
                  <a:pt x="1128" y="5006"/>
                </a:cubicBezTo>
                <a:cubicBezTo>
                  <a:pt x="1101" y="3560"/>
                  <a:pt x="1024" y="2109"/>
                  <a:pt x="869" y="668"/>
                </a:cubicBezTo>
                <a:cubicBezTo>
                  <a:pt x="1389" y="608"/>
                  <a:pt x="1909" y="576"/>
                  <a:pt x="2429" y="576"/>
                </a:cubicBezTo>
                <a:cubicBezTo>
                  <a:pt x="2464" y="576"/>
                  <a:pt x="2499" y="576"/>
                  <a:pt x="2533" y="577"/>
                </a:cubicBezTo>
                <a:cubicBezTo>
                  <a:pt x="3097" y="581"/>
                  <a:pt x="3657" y="654"/>
                  <a:pt x="4221" y="672"/>
                </a:cubicBezTo>
                <a:cubicBezTo>
                  <a:pt x="4386" y="676"/>
                  <a:pt x="4552" y="678"/>
                  <a:pt x="4717" y="678"/>
                </a:cubicBezTo>
                <a:cubicBezTo>
                  <a:pt x="4918" y="678"/>
                  <a:pt x="5119" y="676"/>
                  <a:pt x="5320" y="676"/>
                </a:cubicBezTo>
                <a:cubicBezTo>
                  <a:pt x="5486" y="676"/>
                  <a:pt x="5651" y="677"/>
                  <a:pt x="5817" y="681"/>
                </a:cubicBezTo>
                <a:cubicBezTo>
                  <a:pt x="6112" y="691"/>
                  <a:pt x="6408" y="700"/>
                  <a:pt x="6703" y="700"/>
                </a:cubicBezTo>
                <a:cubicBezTo>
                  <a:pt x="6955" y="700"/>
                  <a:pt x="7205" y="693"/>
                  <a:pt x="7454" y="677"/>
                </a:cubicBezTo>
                <a:cubicBezTo>
                  <a:pt x="8550" y="595"/>
                  <a:pt x="9646" y="477"/>
                  <a:pt x="10742" y="390"/>
                </a:cubicBezTo>
                <a:cubicBezTo>
                  <a:pt x="11301" y="345"/>
                  <a:pt x="11856" y="299"/>
                  <a:pt x="12411" y="249"/>
                </a:cubicBezTo>
                <a:cubicBezTo>
                  <a:pt x="12684" y="220"/>
                  <a:pt x="12972" y="169"/>
                  <a:pt x="13249" y="169"/>
                </a:cubicBezTo>
                <a:close/>
                <a:moveTo>
                  <a:pt x="13223" y="0"/>
                </a:moveTo>
                <a:cubicBezTo>
                  <a:pt x="12769" y="0"/>
                  <a:pt x="12289" y="102"/>
                  <a:pt x="11847" y="140"/>
                </a:cubicBezTo>
                <a:cubicBezTo>
                  <a:pt x="10678" y="245"/>
                  <a:pt x="9505" y="317"/>
                  <a:pt x="8336" y="431"/>
                </a:cubicBezTo>
                <a:cubicBezTo>
                  <a:pt x="7784" y="484"/>
                  <a:pt x="7236" y="541"/>
                  <a:pt x="6680" y="541"/>
                </a:cubicBezTo>
                <a:cubicBezTo>
                  <a:pt x="6659" y="541"/>
                  <a:pt x="6638" y="540"/>
                  <a:pt x="6617" y="540"/>
                </a:cubicBezTo>
                <a:cubicBezTo>
                  <a:pt x="6031" y="540"/>
                  <a:pt x="5444" y="518"/>
                  <a:pt x="4853" y="518"/>
                </a:cubicBezTo>
                <a:cubicBezTo>
                  <a:pt x="4833" y="518"/>
                  <a:pt x="4813" y="518"/>
                  <a:pt x="4793" y="518"/>
                </a:cubicBezTo>
                <a:cubicBezTo>
                  <a:pt x="4149" y="518"/>
                  <a:pt x="3514" y="449"/>
                  <a:pt x="2870" y="427"/>
                </a:cubicBezTo>
                <a:cubicBezTo>
                  <a:pt x="2717" y="421"/>
                  <a:pt x="2564" y="418"/>
                  <a:pt x="2411" y="418"/>
                </a:cubicBezTo>
                <a:cubicBezTo>
                  <a:pt x="1879" y="418"/>
                  <a:pt x="1349" y="453"/>
                  <a:pt x="819" y="513"/>
                </a:cubicBezTo>
                <a:cubicBezTo>
                  <a:pt x="805" y="506"/>
                  <a:pt x="789" y="502"/>
                  <a:pt x="773" y="502"/>
                </a:cubicBezTo>
                <a:cubicBezTo>
                  <a:pt x="749" y="502"/>
                  <a:pt x="726" y="512"/>
                  <a:pt x="714" y="531"/>
                </a:cubicBezTo>
                <a:cubicBezTo>
                  <a:pt x="651" y="563"/>
                  <a:pt x="651" y="663"/>
                  <a:pt x="714" y="681"/>
                </a:cubicBezTo>
                <a:cubicBezTo>
                  <a:pt x="1246" y="5793"/>
                  <a:pt x="846" y="10936"/>
                  <a:pt x="501" y="16048"/>
                </a:cubicBezTo>
                <a:cubicBezTo>
                  <a:pt x="410" y="17439"/>
                  <a:pt x="287" y="18822"/>
                  <a:pt x="10" y="20186"/>
                </a:cubicBezTo>
                <a:cubicBezTo>
                  <a:pt x="0" y="20236"/>
                  <a:pt x="32" y="20290"/>
                  <a:pt x="87" y="20290"/>
                </a:cubicBezTo>
                <a:cubicBezTo>
                  <a:pt x="146" y="20290"/>
                  <a:pt x="206" y="20289"/>
                  <a:pt x="265" y="20289"/>
                </a:cubicBezTo>
                <a:cubicBezTo>
                  <a:pt x="1310" y="20289"/>
                  <a:pt x="2348" y="20433"/>
                  <a:pt x="3397" y="20463"/>
                </a:cubicBezTo>
                <a:cubicBezTo>
                  <a:pt x="3589" y="20468"/>
                  <a:pt x="3781" y="20470"/>
                  <a:pt x="3974" y="20470"/>
                </a:cubicBezTo>
                <a:cubicBezTo>
                  <a:pt x="4876" y="20470"/>
                  <a:pt x="5781" y="20423"/>
                  <a:pt x="6681" y="20386"/>
                </a:cubicBezTo>
                <a:cubicBezTo>
                  <a:pt x="8741" y="20304"/>
                  <a:pt x="10806" y="20240"/>
                  <a:pt x="12861" y="20104"/>
                </a:cubicBezTo>
                <a:cubicBezTo>
                  <a:pt x="14021" y="20022"/>
                  <a:pt x="15176" y="19922"/>
                  <a:pt x="16326" y="19772"/>
                </a:cubicBezTo>
                <a:cubicBezTo>
                  <a:pt x="16367" y="19768"/>
                  <a:pt x="16408" y="19740"/>
                  <a:pt x="16408" y="19690"/>
                </a:cubicBezTo>
                <a:cubicBezTo>
                  <a:pt x="16326" y="17098"/>
                  <a:pt x="16154" y="14506"/>
                  <a:pt x="16231" y="11909"/>
                </a:cubicBezTo>
                <a:cubicBezTo>
                  <a:pt x="16263" y="10895"/>
                  <a:pt x="16335" y="9881"/>
                  <a:pt x="16381" y="8867"/>
                </a:cubicBezTo>
                <a:cubicBezTo>
                  <a:pt x="16440" y="7621"/>
                  <a:pt x="16331" y="6393"/>
                  <a:pt x="16204" y="5156"/>
                </a:cubicBezTo>
                <a:cubicBezTo>
                  <a:pt x="16122" y="4383"/>
                  <a:pt x="16035" y="3605"/>
                  <a:pt x="15953" y="2832"/>
                </a:cubicBezTo>
                <a:cubicBezTo>
                  <a:pt x="15953" y="2823"/>
                  <a:pt x="15953" y="2819"/>
                  <a:pt x="15949" y="2810"/>
                </a:cubicBezTo>
                <a:cubicBezTo>
                  <a:pt x="15903" y="2523"/>
                  <a:pt x="15872" y="2259"/>
                  <a:pt x="15690" y="2014"/>
                </a:cubicBezTo>
                <a:cubicBezTo>
                  <a:pt x="15362" y="1573"/>
                  <a:pt x="14948" y="1172"/>
                  <a:pt x="14580" y="763"/>
                </a:cubicBezTo>
                <a:cubicBezTo>
                  <a:pt x="14289" y="431"/>
                  <a:pt x="13998" y="86"/>
                  <a:pt x="13534" y="17"/>
                </a:cubicBezTo>
                <a:cubicBezTo>
                  <a:pt x="13526" y="12"/>
                  <a:pt x="13517" y="10"/>
                  <a:pt x="13506" y="10"/>
                </a:cubicBezTo>
                <a:cubicBezTo>
                  <a:pt x="13499" y="10"/>
                  <a:pt x="13492" y="11"/>
                  <a:pt x="13484" y="13"/>
                </a:cubicBezTo>
                <a:cubicBezTo>
                  <a:pt x="13399" y="4"/>
                  <a:pt x="13311" y="0"/>
                  <a:pt x="132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2501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3"/>
          <p:cNvSpPr txBox="1">
            <a:spLocks noGrp="1"/>
          </p:cNvSpPr>
          <p:nvPr>
            <p:ph type="subTitle" idx="1"/>
          </p:nvPr>
        </p:nvSpPr>
        <p:spPr>
          <a:xfrm>
            <a:off x="937700" y="3701348"/>
            <a:ext cx="2175300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23"/>
          <p:cNvSpPr txBox="1">
            <a:spLocks noGrp="1"/>
          </p:cNvSpPr>
          <p:nvPr>
            <p:ph type="subTitle" idx="2"/>
          </p:nvPr>
        </p:nvSpPr>
        <p:spPr>
          <a:xfrm>
            <a:off x="3484422" y="3701348"/>
            <a:ext cx="2175300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23"/>
          <p:cNvSpPr txBox="1">
            <a:spLocks noGrp="1"/>
          </p:cNvSpPr>
          <p:nvPr>
            <p:ph type="subTitle" idx="3"/>
          </p:nvPr>
        </p:nvSpPr>
        <p:spPr>
          <a:xfrm>
            <a:off x="6031150" y="3701348"/>
            <a:ext cx="2175300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3"/>
          <p:cNvSpPr txBox="1">
            <a:spLocks noGrp="1"/>
          </p:cNvSpPr>
          <p:nvPr>
            <p:ph type="subTitle" idx="4"/>
          </p:nvPr>
        </p:nvSpPr>
        <p:spPr>
          <a:xfrm>
            <a:off x="937700" y="3390800"/>
            <a:ext cx="2175300" cy="39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58" name="Google Shape;258;p23"/>
          <p:cNvSpPr txBox="1">
            <a:spLocks noGrp="1"/>
          </p:cNvSpPr>
          <p:nvPr>
            <p:ph type="subTitle" idx="5"/>
          </p:nvPr>
        </p:nvSpPr>
        <p:spPr>
          <a:xfrm>
            <a:off x="3484422" y="3390800"/>
            <a:ext cx="2175300" cy="39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59" name="Google Shape;259;p23"/>
          <p:cNvSpPr txBox="1">
            <a:spLocks noGrp="1"/>
          </p:cNvSpPr>
          <p:nvPr>
            <p:ph type="subTitle" idx="6"/>
          </p:nvPr>
        </p:nvSpPr>
        <p:spPr>
          <a:xfrm>
            <a:off x="6031150" y="3390800"/>
            <a:ext cx="2175300" cy="39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grpSp>
        <p:nvGrpSpPr>
          <p:cNvPr id="260" name="Google Shape;260;p23"/>
          <p:cNvGrpSpPr/>
          <p:nvPr/>
        </p:nvGrpSpPr>
        <p:grpSpPr>
          <a:xfrm>
            <a:off x="8577868" y="74717"/>
            <a:ext cx="605875" cy="4412242"/>
            <a:chOff x="8577868" y="74717"/>
            <a:chExt cx="605875" cy="4412242"/>
          </a:xfrm>
        </p:grpSpPr>
        <p:sp>
          <p:nvSpPr>
            <p:cNvPr id="261" name="Google Shape;261;p23"/>
            <p:cNvSpPr/>
            <p:nvPr/>
          </p:nvSpPr>
          <p:spPr>
            <a:xfrm>
              <a:off x="8937302" y="74717"/>
              <a:ext cx="246441" cy="246441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3"/>
            <p:cNvSpPr/>
            <p:nvPr/>
          </p:nvSpPr>
          <p:spPr>
            <a:xfrm>
              <a:off x="8577884" y="2792122"/>
              <a:ext cx="181108" cy="181108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3"/>
            <p:cNvSpPr/>
            <p:nvPr/>
          </p:nvSpPr>
          <p:spPr>
            <a:xfrm>
              <a:off x="8577868" y="4353966"/>
              <a:ext cx="132993" cy="132993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4" name="Google Shape;264;p23"/>
          <p:cNvGrpSpPr/>
          <p:nvPr/>
        </p:nvGrpSpPr>
        <p:grpSpPr>
          <a:xfrm>
            <a:off x="8264950" y="539225"/>
            <a:ext cx="672350" cy="4815275"/>
            <a:chOff x="8264950" y="539225"/>
            <a:chExt cx="672350" cy="4815275"/>
          </a:xfrm>
        </p:grpSpPr>
        <p:cxnSp>
          <p:nvCxnSpPr>
            <p:cNvPr id="265" name="Google Shape;265;p23"/>
            <p:cNvCxnSpPr/>
            <p:nvPr/>
          </p:nvCxnSpPr>
          <p:spPr>
            <a:xfrm rot="-5400000">
              <a:off x="6194650" y="2609525"/>
              <a:ext cx="4686900" cy="546300"/>
            </a:xfrm>
            <a:prstGeom prst="bentConnector3">
              <a:avLst>
                <a:gd name="adj1" fmla="val 9059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266" name="Google Shape;266;p23"/>
            <p:cNvCxnSpPr/>
            <p:nvPr/>
          </p:nvCxnSpPr>
          <p:spPr>
            <a:xfrm rot="-5400000">
              <a:off x="6564000" y="2981200"/>
              <a:ext cx="4140000" cy="606600"/>
            </a:xfrm>
            <a:prstGeom prst="bentConnector3">
              <a:avLst>
                <a:gd name="adj1" fmla="val 9476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1848646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1_Title and three columns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2"/>
          <p:cNvSpPr txBox="1">
            <a:spLocks noGrp="1"/>
          </p:cNvSpPr>
          <p:nvPr>
            <p:ph type="subTitle" idx="1"/>
          </p:nvPr>
        </p:nvSpPr>
        <p:spPr>
          <a:xfrm>
            <a:off x="937700" y="3138773"/>
            <a:ext cx="2175300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22"/>
          <p:cNvSpPr txBox="1">
            <a:spLocks noGrp="1"/>
          </p:cNvSpPr>
          <p:nvPr>
            <p:ph type="subTitle" idx="2"/>
          </p:nvPr>
        </p:nvSpPr>
        <p:spPr>
          <a:xfrm>
            <a:off x="3484422" y="3138773"/>
            <a:ext cx="2175300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2"/>
          <p:cNvSpPr txBox="1">
            <a:spLocks noGrp="1"/>
          </p:cNvSpPr>
          <p:nvPr>
            <p:ph type="subTitle" idx="3"/>
          </p:nvPr>
        </p:nvSpPr>
        <p:spPr>
          <a:xfrm>
            <a:off x="6031150" y="3138773"/>
            <a:ext cx="2175300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22"/>
          <p:cNvSpPr txBox="1">
            <a:spLocks noGrp="1"/>
          </p:cNvSpPr>
          <p:nvPr>
            <p:ph type="subTitle" idx="4"/>
          </p:nvPr>
        </p:nvSpPr>
        <p:spPr>
          <a:xfrm>
            <a:off x="937700" y="2828225"/>
            <a:ext cx="2175300" cy="39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41" name="Google Shape;241;p22"/>
          <p:cNvSpPr txBox="1">
            <a:spLocks noGrp="1"/>
          </p:cNvSpPr>
          <p:nvPr>
            <p:ph type="subTitle" idx="5"/>
          </p:nvPr>
        </p:nvSpPr>
        <p:spPr>
          <a:xfrm>
            <a:off x="3484422" y="2828225"/>
            <a:ext cx="2175300" cy="39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42" name="Google Shape;242;p22"/>
          <p:cNvSpPr txBox="1">
            <a:spLocks noGrp="1"/>
          </p:cNvSpPr>
          <p:nvPr>
            <p:ph type="subTitle" idx="6"/>
          </p:nvPr>
        </p:nvSpPr>
        <p:spPr>
          <a:xfrm>
            <a:off x="6031150" y="2828225"/>
            <a:ext cx="2175300" cy="39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 b="1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grpSp>
        <p:nvGrpSpPr>
          <p:cNvPr id="243" name="Google Shape;243;p22"/>
          <p:cNvGrpSpPr/>
          <p:nvPr/>
        </p:nvGrpSpPr>
        <p:grpSpPr>
          <a:xfrm>
            <a:off x="4047014" y="42573"/>
            <a:ext cx="4967892" cy="427565"/>
            <a:chOff x="4047014" y="42573"/>
            <a:chExt cx="4967892" cy="427565"/>
          </a:xfrm>
        </p:grpSpPr>
        <p:sp>
          <p:nvSpPr>
            <p:cNvPr id="244" name="Google Shape;244;p22"/>
            <p:cNvSpPr/>
            <p:nvPr/>
          </p:nvSpPr>
          <p:spPr>
            <a:xfrm rot="-5400000">
              <a:off x="4047014" y="223696"/>
              <a:ext cx="246441" cy="246441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2"/>
            <p:cNvSpPr/>
            <p:nvPr/>
          </p:nvSpPr>
          <p:spPr>
            <a:xfrm rot="-5400000">
              <a:off x="5047357" y="42573"/>
              <a:ext cx="181108" cy="181108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2"/>
            <p:cNvSpPr/>
            <p:nvPr/>
          </p:nvSpPr>
          <p:spPr>
            <a:xfrm rot="-5400000">
              <a:off x="8881913" y="280415"/>
              <a:ext cx="132993" cy="132993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7" name="Google Shape;247;p22"/>
          <p:cNvGrpSpPr/>
          <p:nvPr/>
        </p:nvGrpSpPr>
        <p:grpSpPr>
          <a:xfrm>
            <a:off x="-491175" y="145189"/>
            <a:ext cx="10284997" cy="4769636"/>
            <a:chOff x="-491175" y="145189"/>
            <a:chExt cx="10284997" cy="4769636"/>
          </a:xfrm>
        </p:grpSpPr>
        <p:cxnSp>
          <p:nvCxnSpPr>
            <p:cNvPr id="248" name="Google Shape;248;p22"/>
            <p:cNvCxnSpPr/>
            <p:nvPr/>
          </p:nvCxnSpPr>
          <p:spPr>
            <a:xfrm rot="10800000">
              <a:off x="4978547" y="271239"/>
              <a:ext cx="4686900" cy="546300"/>
            </a:xfrm>
            <a:prstGeom prst="bentConnector3">
              <a:avLst>
                <a:gd name="adj1" fmla="val 18882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249" name="Google Shape;249;p22"/>
            <p:cNvCxnSpPr/>
            <p:nvPr/>
          </p:nvCxnSpPr>
          <p:spPr>
            <a:xfrm rot="10800000">
              <a:off x="5653822" y="145189"/>
              <a:ext cx="4140000" cy="606600"/>
            </a:xfrm>
            <a:prstGeom prst="bentConnector3">
              <a:avLst>
                <a:gd name="adj1" fmla="val 32793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250" name="Google Shape;250;p22"/>
            <p:cNvCxnSpPr/>
            <p:nvPr/>
          </p:nvCxnSpPr>
          <p:spPr>
            <a:xfrm>
              <a:off x="-491175" y="4640850"/>
              <a:ext cx="8531100" cy="2139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251" name="Google Shape;251;p22"/>
            <p:cNvCxnSpPr/>
            <p:nvPr/>
          </p:nvCxnSpPr>
          <p:spPr>
            <a:xfrm>
              <a:off x="-399350" y="4560525"/>
              <a:ext cx="6630600" cy="3543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29423768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17"/>
          <p:cNvSpPr txBox="1">
            <a:spLocks noGrp="1"/>
          </p:cNvSpPr>
          <p:nvPr>
            <p:ph type="subTitle" idx="1"/>
          </p:nvPr>
        </p:nvSpPr>
        <p:spPr>
          <a:xfrm>
            <a:off x="4827974" y="1602925"/>
            <a:ext cx="3318600" cy="192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17"/>
          <p:cNvSpPr txBox="1">
            <a:spLocks noGrp="1"/>
          </p:cNvSpPr>
          <p:nvPr>
            <p:ph type="subTitle" idx="2"/>
          </p:nvPr>
        </p:nvSpPr>
        <p:spPr>
          <a:xfrm>
            <a:off x="997425" y="1602925"/>
            <a:ext cx="3318600" cy="192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64" name="Google Shape;164;p17"/>
          <p:cNvGrpSpPr/>
          <p:nvPr/>
        </p:nvGrpSpPr>
        <p:grpSpPr>
          <a:xfrm>
            <a:off x="-320650" y="-762725"/>
            <a:ext cx="9327075" cy="7125850"/>
            <a:chOff x="-320650" y="-762725"/>
            <a:chExt cx="9327075" cy="7125850"/>
          </a:xfrm>
        </p:grpSpPr>
        <p:cxnSp>
          <p:nvCxnSpPr>
            <p:cNvPr id="165" name="Google Shape;165;p17"/>
            <p:cNvCxnSpPr/>
            <p:nvPr/>
          </p:nvCxnSpPr>
          <p:spPr>
            <a:xfrm rot="-5400000" flipH="1">
              <a:off x="6857075" y="1775500"/>
              <a:ext cx="4097100" cy="1878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166" name="Google Shape;166;p17"/>
            <p:cNvCxnSpPr/>
            <p:nvPr/>
          </p:nvCxnSpPr>
          <p:spPr>
            <a:xfrm rot="10800000" flipH="1">
              <a:off x="667900" y="4271400"/>
              <a:ext cx="2765700" cy="9639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167" name="Google Shape;167;p17"/>
            <p:cNvCxnSpPr/>
            <p:nvPr/>
          </p:nvCxnSpPr>
          <p:spPr>
            <a:xfrm rot="5400000" flipH="1">
              <a:off x="7318025" y="3907700"/>
              <a:ext cx="3045000" cy="3318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168" name="Google Shape;168;p17"/>
            <p:cNvCxnSpPr/>
            <p:nvPr/>
          </p:nvCxnSpPr>
          <p:spPr>
            <a:xfrm rot="5400000" flipH="1">
              <a:off x="7083950" y="4541675"/>
              <a:ext cx="3325500" cy="317400"/>
            </a:xfrm>
            <a:prstGeom prst="bentConnector3">
              <a:avLst>
                <a:gd name="adj1" fmla="val 64575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169" name="Google Shape;169;p17"/>
            <p:cNvCxnSpPr/>
            <p:nvPr/>
          </p:nvCxnSpPr>
          <p:spPr>
            <a:xfrm rot="10800000" flipH="1">
              <a:off x="-320650" y="4087825"/>
              <a:ext cx="5808300" cy="8787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170" name="Google Shape;170;p17"/>
            <p:cNvCxnSpPr/>
            <p:nvPr/>
          </p:nvCxnSpPr>
          <p:spPr>
            <a:xfrm rot="5400000">
              <a:off x="-237850" y="2225"/>
              <a:ext cx="2082300" cy="729600"/>
            </a:xfrm>
            <a:prstGeom prst="bentConnector3">
              <a:avLst>
                <a:gd name="adj1" fmla="val 43507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171" name="Google Shape;171;p17"/>
            <p:cNvCxnSpPr/>
            <p:nvPr/>
          </p:nvCxnSpPr>
          <p:spPr>
            <a:xfrm rot="5400000">
              <a:off x="-317750" y="-132725"/>
              <a:ext cx="1866600" cy="6066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72" name="Google Shape;172;p17"/>
          <p:cNvGrpSpPr/>
          <p:nvPr/>
        </p:nvGrpSpPr>
        <p:grpSpPr>
          <a:xfrm>
            <a:off x="179243" y="1771891"/>
            <a:ext cx="400449" cy="2933146"/>
            <a:chOff x="7553711" y="-2334286"/>
            <a:chExt cx="455625" cy="3337292"/>
          </a:xfrm>
        </p:grpSpPr>
        <p:sp>
          <p:nvSpPr>
            <p:cNvPr id="173" name="Google Shape;173;p17"/>
            <p:cNvSpPr/>
            <p:nvPr/>
          </p:nvSpPr>
          <p:spPr>
            <a:xfrm>
              <a:off x="7728940" y="-1977361"/>
              <a:ext cx="280396" cy="280396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7766124" y="796950"/>
              <a:ext cx="206055" cy="206055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7553711" y="-2334286"/>
              <a:ext cx="151325" cy="151325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90153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oogle Shape;45;p3"/>
          <p:cNvGrpSpPr/>
          <p:nvPr/>
        </p:nvGrpSpPr>
        <p:grpSpPr>
          <a:xfrm rot="419832">
            <a:off x="2660659" y="538139"/>
            <a:ext cx="3822679" cy="4024956"/>
            <a:chOff x="897300" y="1341100"/>
            <a:chExt cx="2362668" cy="2487517"/>
          </a:xfrm>
        </p:grpSpPr>
        <p:sp>
          <p:nvSpPr>
            <p:cNvPr id="46" name="Google Shape;46;p3"/>
            <p:cNvSpPr/>
            <p:nvPr/>
          </p:nvSpPr>
          <p:spPr>
            <a:xfrm>
              <a:off x="911172" y="1573877"/>
              <a:ext cx="2335686" cy="2250777"/>
            </a:xfrm>
            <a:custGeom>
              <a:avLst/>
              <a:gdLst/>
              <a:ahLst/>
              <a:cxnLst/>
              <a:rect l="l" t="t" r="r" b="b"/>
              <a:pathLst>
                <a:path w="15322" h="14765" extrusionOk="0">
                  <a:moveTo>
                    <a:pt x="10139" y="1"/>
                  </a:moveTo>
                  <a:cubicBezTo>
                    <a:pt x="6837" y="1"/>
                    <a:pt x="3538" y="221"/>
                    <a:pt x="264" y="648"/>
                  </a:cubicBezTo>
                  <a:cubicBezTo>
                    <a:pt x="346" y="5287"/>
                    <a:pt x="259" y="9925"/>
                    <a:pt x="0" y="14555"/>
                  </a:cubicBezTo>
                  <a:cubicBezTo>
                    <a:pt x="150" y="14600"/>
                    <a:pt x="359" y="14591"/>
                    <a:pt x="478" y="14605"/>
                  </a:cubicBezTo>
                  <a:cubicBezTo>
                    <a:pt x="637" y="14627"/>
                    <a:pt x="791" y="14641"/>
                    <a:pt x="951" y="14659"/>
                  </a:cubicBezTo>
                  <a:cubicBezTo>
                    <a:pt x="1246" y="14686"/>
                    <a:pt x="1537" y="14709"/>
                    <a:pt x="1833" y="14723"/>
                  </a:cubicBezTo>
                  <a:cubicBezTo>
                    <a:pt x="2367" y="14754"/>
                    <a:pt x="2905" y="14765"/>
                    <a:pt x="3440" y="14765"/>
                  </a:cubicBezTo>
                  <a:cubicBezTo>
                    <a:pt x="3538" y="14765"/>
                    <a:pt x="3636" y="14764"/>
                    <a:pt x="3734" y="14764"/>
                  </a:cubicBezTo>
                  <a:cubicBezTo>
                    <a:pt x="5012" y="14755"/>
                    <a:pt x="6289" y="14686"/>
                    <a:pt x="7563" y="14632"/>
                  </a:cubicBezTo>
                  <a:cubicBezTo>
                    <a:pt x="10100" y="14523"/>
                    <a:pt x="12638" y="14414"/>
                    <a:pt x="15176" y="14304"/>
                  </a:cubicBezTo>
                  <a:cubicBezTo>
                    <a:pt x="15130" y="12240"/>
                    <a:pt x="15226" y="10180"/>
                    <a:pt x="15276" y="8115"/>
                  </a:cubicBezTo>
                  <a:cubicBezTo>
                    <a:pt x="15316" y="6278"/>
                    <a:pt x="15321" y="4432"/>
                    <a:pt x="15148" y="2599"/>
                  </a:cubicBezTo>
                  <a:cubicBezTo>
                    <a:pt x="15103" y="2094"/>
                    <a:pt x="15044" y="1594"/>
                    <a:pt x="14962" y="1094"/>
                  </a:cubicBezTo>
                  <a:cubicBezTo>
                    <a:pt x="14930" y="880"/>
                    <a:pt x="14916" y="634"/>
                    <a:pt x="14853" y="430"/>
                  </a:cubicBezTo>
                  <a:cubicBezTo>
                    <a:pt x="14748" y="93"/>
                    <a:pt x="14502" y="130"/>
                    <a:pt x="14207" y="111"/>
                  </a:cubicBezTo>
                  <a:cubicBezTo>
                    <a:pt x="13270" y="61"/>
                    <a:pt x="12338" y="30"/>
                    <a:pt x="11406" y="11"/>
                  </a:cubicBezTo>
                  <a:cubicBezTo>
                    <a:pt x="10983" y="4"/>
                    <a:pt x="10561" y="1"/>
                    <a:pt x="101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1164827" y="1796903"/>
              <a:ext cx="1826079" cy="1190154"/>
            </a:xfrm>
            <a:custGeom>
              <a:avLst/>
              <a:gdLst/>
              <a:ahLst/>
              <a:cxnLst/>
              <a:rect l="l" t="t" r="r" b="b"/>
              <a:pathLst>
                <a:path w="11979" h="8814" extrusionOk="0">
                  <a:moveTo>
                    <a:pt x="9329" y="0"/>
                  </a:moveTo>
                  <a:cubicBezTo>
                    <a:pt x="7064" y="0"/>
                    <a:pt x="4799" y="84"/>
                    <a:pt x="2534" y="167"/>
                  </a:cubicBezTo>
                  <a:cubicBezTo>
                    <a:pt x="1697" y="199"/>
                    <a:pt x="855" y="231"/>
                    <a:pt x="19" y="263"/>
                  </a:cubicBezTo>
                  <a:cubicBezTo>
                    <a:pt x="1" y="2796"/>
                    <a:pt x="37" y="5329"/>
                    <a:pt x="132" y="7857"/>
                  </a:cubicBezTo>
                  <a:lnTo>
                    <a:pt x="110" y="7916"/>
                  </a:lnTo>
                  <a:cubicBezTo>
                    <a:pt x="91" y="8080"/>
                    <a:pt x="101" y="8248"/>
                    <a:pt x="137" y="8412"/>
                  </a:cubicBezTo>
                  <a:cubicBezTo>
                    <a:pt x="805" y="8548"/>
                    <a:pt x="1483" y="8639"/>
                    <a:pt x="2165" y="8680"/>
                  </a:cubicBezTo>
                  <a:cubicBezTo>
                    <a:pt x="3165" y="8743"/>
                    <a:pt x="4211" y="8813"/>
                    <a:pt x="5240" y="8813"/>
                  </a:cubicBezTo>
                  <a:cubicBezTo>
                    <a:pt x="5780" y="8813"/>
                    <a:pt x="6315" y="8794"/>
                    <a:pt x="6836" y="8744"/>
                  </a:cubicBezTo>
                  <a:cubicBezTo>
                    <a:pt x="8559" y="8576"/>
                    <a:pt x="10255" y="8694"/>
                    <a:pt x="11933" y="8303"/>
                  </a:cubicBezTo>
                  <a:cubicBezTo>
                    <a:pt x="11979" y="8294"/>
                    <a:pt x="11938" y="8021"/>
                    <a:pt x="11933" y="7976"/>
                  </a:cubicBezTo>
                  <a:cubicBezTo>
                    <a:pt x="11847" y="6930"/>
                    <a:pt x="11765" y="5588"/>
                    <a:pt x="11783" y="4556"/>
                  </a:cubicBezTo>
                  <a:cubicBezTo>
                    <a:pt x="11788" y="4060"/>
                    <a:pt x="11811" y="3401"/>
                    <a:pt x="11793" y="2909"/>
                  </a:cubicBezTo>
                  <a:cubicBezTo>
                    <a:pt x="11774" y="2350"/>
                    <a:pt x="11702" y="1968"/>
                    <a:pt x="11620" y="1413"/>
                  </a:cubicBezTo>
                  <a:cubicBezTo>
                    <a:pt x="11551" y="949"/>
                    <a:pt x="11483" y="490"/>
                    <a:pt x="11415" y="26"/>
                  </a:cubicBezTo>
                  <a:cubicBezTo>
                    <a:pt x="10720" y="8"/>
                    <a:pt x="10024" y="0"/>
                    <a:pt x="9329" y="0"/>
                  </a:cubicBezTo>
                  <a:close/>
                </a:path>
              </a:pathLst>
            </a:custGeom>
            <a:solidFill>
              <a:srgbClr val="F9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897300" y="1551316"/>
              <a:ext cx="2362668" cy="2277301"/>
            </a:xfrm>
            <a:custGeom>
              <a:avLst/>
              <a:gdLst/>
              <a:ahLst/>
              <a:cxnLst/>
              <a:rect l="l" t="t" r="r" b="b"/>
              <a:pathLst>
                <a:path w="15499" h="14939" extrusionOk="0">
                  <a:moveTo>
                    <a:pt x="10196" y="173"/>
                  </a:moveTo>
                  <a:cubicBezTo>
                    <a:pt x="11283" y="173"/>
                    <a:pt x="12370" y="198"/>
                    <a:pt x="13457" y="246"/>
                  </a:cubicBezTo>
                  <a:cubicBezTo>
                    <a:pt x="13784" y="259"/>
                    <a:pt x="14111" y="273"/>
                    <a:pt x="14439" y="291"/>
                  </a:cubicBezTo>
                  <a:cubicBezTo>
                    <a:pt x="14634" y="300"/>
                    <a:pt x="14775" y="323"/>
                    <a:pt x="14857" y="537"/>
                  </a:cubicBezTo>
                  <a:cubicBezTo>
                    <a:pt x="14921" y="710"/>
                    <a:pt x="14930" y="905"/>
                    <a:pt x="14953" y="1087"/>
                  </a:cubicBezTo>
                  <a:cubicBezTo>
                    <a:pt x="15053" y="1806"/>
                    <a:pt x="15148" y="2520"/>
                    <a:pt x="15203" y="3247"/>
                  </a:cubicBezTo>
                  <a:cubicBezTo>
                    <a:pt x="15326" y="4893"/>
                    <a:pt x="15317" y="6549"/>
                    <a:pt x="15276" y="8204"/>
                  </a:cubicBezTo>
                  <a:cubicBezTo>
                    <a:pt x="15231" y="10237"/>
                    <a:pt x="15142" y="12274"/>
                    <a:pt x="15179" y="14306"/>
                  </a:cubicBezTo>
                  <a:lnTo>
                    <a:pt x="15179" y="14306"/>
                  </a:lnTo>
                  <a:cubicBezTo>
                    <a:pt x="13211" y="14391"/>
                    <a:pt x="11244" y="14476"/>
                    <a:pt x="9277" y="14562"/>
                  </a:cubicBezTo>
                  <a:cubicBezTo>
                    <a:pt x="7391" y="14639"/>
                    <a:pt x="5500" y="14763"/>
                    <a:pt x="3609" y="14763"/>
                  </a:cubicBezTo>
                  <a:cubicBezTo>
                    <a:pt x="3512" y="14763"/>
                    <a:pt x="3416" y="14762"/>
                    <a:pt x="3320" y="14762"/>
                  </a:cubicBezTo>
                  <a:cubicBezTo>
                    <a:pt x="2761" y="14762"/>
                    <a:pt x="2206" y="14743"/>
                    <a:pt x="1646" y="14707"/>
                  </a:cubicBezTo>
                  <a:cubicBezTo>
                    <a:pt x="1383" y="14689"/>
                    <a:pt x="1114" y="14666"/>
                    <a:pt x="851" y="14639"/>
                  </a:cubicBezTo>
                  <a:cubicBezTo>
                    <a:pt x="632" y="14614"/>
                    <a:pt x="399" y="14616"/>
                    <a:pt x="181" y="14569"/>
                  </a:cubicBezTo>
                  <a:lnTo>
                    <a:pt x="181" y="14569"/>
                  </a:lnTo>
                  <a:cubicBezTo>
                    <a:pt x="432" y="9988"/>
                    <a:pt x="522" y="5398"/>
                    <a:pt x="438" y="812"/>
                  </a:cubicBezTo>
                  <a:lnTo>
                    <a:pt x="438" y="812"/>
                  </a:lnTo>
                  <a:cubicBezTo>
                    <a:pt x="3308" y="442"/>
                    <a:pt x="6199" y="227"/>
                    <a:pt x="9091" y="182"/>
                  </a:cubicBezTo>
                  <a:cubicBezTo>
                    <a:pt x="9459" y="176"/>
                    <a:pt x="9828" y="173"/>
                    <a:pt x="10196" y="173"/>
                  </a:cubicBezTo>
                  <a:close/>
                  <a:moveTo>
                    <a:pt x="10155" y="0"/>
                  </a:moveTo>
                  <a:cubicBezTo>
                    <a:pt x="8627" y="5"/>
                    <a:pt x="7099" y="50"/>
                    <a:pt x="5576" y="146"/>
                  </a:cubicBezTo>
                  <a:cubicBezTo>
                    <a:pt x="3829" y="255"/>
                    <a:pt x="2087" y="423"/>
                    <a:pt x="350" y="650"/>
                  </a:cubicBezTo>
                  <a:cubicBezTo>
                    <a:pt x="305" y="655"/>
                    <a:pt x="264" y="682"/>
                    <a:pt x="264" y="737"/>
                  </a:cubicBezTo>
                  <a:cubicBezTo>
                    <a:pt x="350" y="5371"/>
                    <a:pt x="259" y="10009"/>
                    <a:pt x="5" y="14639"/>
                  </a:cubicBezTo>
                  <a:cubicBezTo>
                    <a:pt x="0" y="14675"/>
                    <a:pt x="32" y="14712"/>
                    <a:pt x="68" y="14721"/>
                  </a:cubicBezTo>
                  <a:cubicBezTo>
                    <a:pt x="428" y="14812"/>
                    <a:pt x="837" y="14812"/>
                    <a:pt x="1205" y="14844"/>
                  </a:cubicBezTo>
                  <a:cubicBezTo>
                    <a:pt x="1705" y="14889"/>
                    <a:pt x="2206" y="14916"/>
                    <a:pt x="2706" y="14930"/>
                  </a:cubicBezTo>
                  <a:cubicBezTo>
                    <a:pt x="2958" y="14936"/>
                    <a:pt x="3211" y="14938"/>
                    <a:pt x="3464" y="14938"/>
                  </a:cubicBezTo>
                  <a:cubicBezTo>
                    <a:pt x="4222" y="14938"/>
                    <a:pt x="4982" y="14915"/>
                    <a:pt x="5739" y="14884"/>
                  </a:cubicBezTo>
                  <a:cubicBezTo>
                    <a:pt x="7758" y="14807"/>
                    <a:pt x="9778" y="14712"/>
                    <a:pt x="11797" y="14625"/>
                  </a:cubicBezTo>
                  <a:cubicBezTo>
                    <a:pt x="12952" y="14575"/>
                    <a:pt x="14111" y="14525"/>
                    <a:pt x="15267" y="14480"/>
                  </a:cubicBezTo>
                  <a:cubicBezTo>
                    <a:pt x="15312" y="14475"/>
                    <a:pt x="15353" y="14439"/>
                    <a:pt x="15353" y="14393"/>
                  </a:cubicBezTo>
                  <a:cubicBezTo>
                    <a:pt x="15312" y="12338"/>
                    <a:pt x="15402" y="10282"/>
                    <a:pt x="15448" y="8231"/>
                  </a:cubicBezTo>
                  <a:lnTo>
                    <a:pt x="15448" y="8231"/>
                  </a:lnTo>
                  <a:cubicBezTo>
                    <a:pt x="15451" y="8223"/>
                    <a:pt x="15453" y="8214"/>
                    <a:pt x="15453" y="8204"/>
                  </a:cubicBezTo>
                  <a:cubicBezTo>
                    <a:pt x="15489" y="6626"/>
                    <a:pt x="15498" y="5043"/>
                    <a:pt x="15389" y="3470"/>
                  </a:cubicBezTo>
                  <a:cubicBezTo>
                    <a:pt x="15344" y="2751"/>
                    <a:pt x="15267" y="2033"/>
                    <a:pt x="15162" y="1314"/>
                  </a:cubicBezTo>
                  <a:cubicBezTo>
                    <a:pt x="15098" y="896"/>
                    <a:pt x="15139" y="209"/>
                    <a:pt x="14593" y="128"/>
                  </a:cubicBezTo>
                  <a:cubicBezTo>
                    <a:pt x="13916" y="32"/>
                    <a:pt x="13188" y="59"/>
                    <a:pt x="12502" y="37"/>
                  </a:cubicBezTo>
                  <a:cubicBezTo>
                    <a:pt x="11719" y="14"/>
                    <a:pt x="10937" y="0"/>
                    <a:pt x="10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1151726" y="1783630"/>
              <a:ext cx="1850317" cy="1206171"/>
            </a:xfrm>
            <a:custGeom>
              <a:avLst/>
              <a:gdLst/>
              <a:ahLst/>
              <a:cxnLst/>
              <a:rect l="l" t="t" r="r" b="b"/>
              <a:pathLst>
                <a:path w="12138" h="8981" extrusionOk="0">
                  <a:moveTo>
                    <a:pt x="9370" y="174"/>
                  </a:moveTo>
                  <a:cubicBezTo>
                    <a:pt x="10056" y="174"/>
                    <a:pt x="10742" y="181"/>
                    <a:pt x="11428" y="198"/>
                  </a:cubicBezTo>
                  <a:lnTo>
                    <a:pt x="11428" y="198"/>
                  </a:lnTo>
                  <a:cubicBezTo>
                    <a:pt x="11526" y="868"/>
                    <a:pt x="11636" y="1539"/>
                    <a:pt x="11724" y="2210"/>
                  </a:cubicBezTo>
                  <a:cubicBezTo>
                    <a:pt x="11806" y="2824"/>
                    <a:pt x="11806" y="3438"/>
                    <a:pt x="11792" y="4056"/>
                  </a:cubicBezTo>
                  <a:cubicBezTo>
                    <a:pt x="11774" y="5275"/>
                    <a:pt x="11810" y="6489"/>
                    <a:pt x="11906" y="7703"/>
                  </a:cubicBezTo>
                  <a:cubicBezTo>
                    <a:pt x="11915" y="7826"/>
                    <a:pt x="11924" y="7953"/>
                    <a:pt x="11938" y="8076"/>
                  </a:cubicBezTo>
                  <a:cubicBezTo>
                    <a:pt x="11942" y="8117"/>
                    <a:pt x="11979" y="8258"/>
                    <a:pt x="11956" y="8294"/>
                  </a:cubicBezTo>
                  <a:cubicBezTo>
                    <a:pt x="11906" y="8376"/>
                    <a:pt x="11547" y="8399"/>
                    <a:pt x="11460" y="8413"/>
                  </a:cubicBezTo>
                  <a:cubicBezTo>
                    <a:pt x="11255" y="8449"/>
                    <a:pt x="11046" y="8481"/>
                    <a:pt x="10837" y="8504"/>
                  </a:cubicBezTo>
                  <a:cubicBezTo>
                    <a:pt x="10155" y="8585"/>
                    <a:pt x="9468" y="8608"/>
                    <a:pt x="8782" y="8635"/>
                  </a:cubicBezTo>
                  <a:cubicBezTo>
                    <a:pt x="7546" y="8684"/>
                    <a:pt x="6321" y="8809"/>
                    <a:pt x="5084" y="8809"/>
                  </a:cubicBezTo>
                  <a:cubicBezTo>
                    <a:pt x="4937" y="8809"/>
                    <a:pt x="4790" y="8808"/>
                    <a:pt x="4643" y="8804"/>
                  </a:cubicBezTo>
                  <a:cubicBezTo>
                    <a:pt x="3879" y="8786"/>
                    <a:pt x="3120" y="8736"/>
                    <a:pt x="2356" y="8690"/>
                  </a:cubicBezTo>
                  <a:cubicBezTo>
                    <a:pt x="1933" y="8663"/>
                    <a:pt x="1514" y="8622"/>
                    <a:pt x="1096" y="8563"/>
                  </a:cubicBezTo>
                  <a:cubicBezTo>
                    <a:pt x="919" y="8540"/>
                    <a:pt x="741" y="8508"/>
                    <a:pt x="564" y="8476"/>
                  </a:cubicBezTo>
                  <a:cubicBezTo>
                    <a:pt x="446" y="8454"/>
                    <a:pt x="382" y="8467"/>
                    <a:pt x="314" y="8367"/>
                  </a:cubicBezTo>
                  <a:cubicBezTo>
                    <a:pt x="246" y="8268"/>
                    <a:pt x="272" y="8124"/>
                    <a:pt x="282" y="8007"/>
                  </a:cubicBezTo>
                  <a:lnTo>
                    <a:pt x="282" y="8007"/>
                  </a:lnTo>
                  <a:cubicBezTo>
                    <a:pt x="297" y="7993"/>
                    <a:pt x="306" y="7972"/>
                    <a:pt x="305" y="7944"/>
                  </a:cubicBezTo>
                  <a:cubicBezTo>
                    <a:pt x="215" y="5443"/>
                    <a:pt x="174" y="2938"/>
                    <a:pt x="191" y="433"/>
                  </a:cubicBezTo>
                  <a:lnTo>
                    <a:pt x="191" y="433"/>
                  </a:lnTo>
                  <a:cubicBezTo>
                    <a:pt x="3248" y="319"/>
                    <a:pt x="6309" y="174"/>
                    <a:pt x="9370" y="174"/>
                  </a:cubicBezTo>
                  <a:close/>
                  <a:moveTo>
                    <a:pt x="9334" y="1"/>
                  </a:moveTo>
                  <a:cubicBezTo>
                    <a:pt x="6256" y="1"/>
                    <a:pt x="3179" y="145"/>
                    <a:pt x="105" y="259"/>
                  </a:cubicBezTo>
                  <a:cubicBezTo>
                    <a:pt x="59" y="263"/>
                    <a:pt x="18" y="300"/>
                    <a:pt x="18" y="345"/>
                  </a:cubicBezTo>
                  <a:cubicBezTo>
                    <a:pt x="0" y="2878"/>
                    <a:pt x="41" y="5411"/>
                    <a:pt x="132" y="7944"/>
                  </a:cubicBezTo>
                  <a:cubicBezTo>
                    <a:pt x="132" y="7946"/>
                    <a:pt x="132" y="7947"/>
                    <a:pt x="132" y="7948"/>
                  </a:cubicBezTo>
                  <a:lnTo>
                    <a:pt x="132" y="7948"/>
                  </a:lnTo>
                  <a:cubicBezTo>
                    <a:pt x="120" y="7962"/>
                    <a:pt x="111" y="7980"/>
                    <a:pt x="109" y="8003"/>
                  </a:cubicBezTo>
                  <a:cubicBezTo>
                    <a:pt x="96" y="8181"/>
                    <a:pt x="105" y="8344"/>
                    <a:pt x="141" y="8522"/>
                  </a:cubicBezTo>
                  <a:cubicBezTo>
                    <a:pt x="146" y="8549"/>
                    <a:pt x="173" y="8576"/>
                    <a:pt x="200" y="8581"/>
                  </a:cubicBezTo>
                  <a:cubicBezTo>
                    <a:pt x="1605" y="8863"/>
                    <a:pt x="3052" y="8927"/>
                    <a:pt x="4484" y="8972"/>
                  </a:cubicBezTo>
                  <a:cubicBezTo>
                    <a:pt x="4664" y="8978"/>
                    <a:pt x="4844" y="8980"/>
                    <a:pt x="5024" y="8980"/>
                  </a:cubicBezTo>
                  <a:cubicBezTo>
                    <a:pt x="6278" y="8980"/>
                    <a:pt x="7525" y="8856"/>
                    <a:pt x="8782" y="8808"/>
                  </a:cubicBezTo>
                  <a:cubicBezTo>
                    <a:pt x="9523" y="8781"/>
                    <a:pt x="10264" y="8749"/>
                    <a:pt x="11001" y="8658"/>
                  </a:cubicBezTo>
                  <a:cubicBezTo>
                    <a:pt x="11315" y="8617"/>
                    <a:pt x="11628" y="8572"/>
                    <a:pt x="11938" y="8499"/>
                  </a:cubicBezTo>
                  <a:cubicBezTo>
                    <a:pt x="12133" y="8449"/>
                    <a:pt x="12138" y="8381"/>
                    <a:pt x="12124" y="8185"/>
                  </a:cubicBezTo>
                  <a:cubicBezTo>
                    <a:pt x="12024" y="6976"/>
                    <a:pt x="11938" y="5766"/>
                    <a:pt x="11956" y="4556"/>
                  </a:cubicBezTo>
                  <a:cubicBezTo>
                    <a:pt x="11969" y="3833"/>
                    <a:pt x="12001" y="3106"/>
                    <a:pt x="11919" y="2387"/>
                  </a:cubicBezTo>
                  <a:cubicBezTo>
                    <a:pt x="11828" y="1619"/>
                    <a:pt x="11697" y="855"/>
                    <a:pt x="11587" y="91"/>
                  </a:cubicBezTo>
                  <a:cubicBezTo>
                    <a:pt x="11583" y="54"/>
                    <a:pt x="11537" y="27"/>
                    <a:pt x="11506" y="27"/>
                  </a:cubicBezTo>
                  <a:cubicBezTo>
                    <a:pt x="10782" y="9"/>
                    <a:pt x="10058" y="1"/>
                    <a:pt x="9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1263919" y="1356496"/>
              <a:ext cx="439027" cy="787657"/>
            </a:xfrm>
            <a:custGeom>
              <a:avLst/>
              <a:gdLst/>
              <a:ahLst/>
              <a:cxnLst/>
              <a:rect l="l" t="t" r="r" b="b"/>
              <a:pathLst>
                <a:path w="2880" h="5167" extrusionOk="0">
                  <a:moveTo>
                    <a:pt x="128" y="0"/>
                  </a:moveTo>
                  <a:cubicBezTo>
                    <a:pt x="128" y="0"/>
                    <a:pt x="1" y="46"/>
                    <a:pt x="5" y="96"/>
                  </a:cubicBezTo>
                  <a:cubicBezTo>
                    <a:pt x="14" y="146"/>
                    <a:pt x="24" y="664"/>
                    <a:pt x="24" y="664"/>
                  </a:cubicBezTo>
                  <a:lnTo>
                    <a:pt x="42" y="2179"/>
                  </a:lnTo>
                  <a:lnTo>
                    <a:pt x="10" y="5166"/>
                  </a:lnTo>
                  <a:cubicBezTo>
                    <a:pt x="11" y="5167"/>
                    <a:pt x="12" y="5167"/>
                    <a:pt x="13" y="5167"/>
                  </a:cubicBezTo>
                  <a:cubicBezTo>
                    <a:pt x="102" y="5167"/>
                    <a:pt x="757" y="4274"/>
                    <a:pt x="833" y="4189"/>
                  </a:cubicBezTo>
                  <a:cubicBezTo>
                    <a:pt x="910" y="4102"/>
                    <a:pt x="1347" y="3525"/>
                    <a:pt x="1347" y="3525"/>
                  </a:cubicBezTo>
                  <a:lnTo>
                    <a:pt x="1583" y="3861"/>
                  </a:lnTo>
                  <a:cubicBezTo>
                    <a:pt x="1820" y="4198"/>
                    <a:pt x="2584" y="5166"/>
                    <a:pt x="2584" y="5166"/>
                  </a:cubicBezTo>
                  <a:lnTo>
                    <a:pt x="2652" y="4848"/>
                  </a:lnTo>
                  <a:lnTo>
                    <a:pt x="2807" y="2920"/>
                  </a:lnTo>
                  <a:cubicBezTo>
                    <a:pt x="2807" y="2920"/>
                    <a:pt x="2879" y="1092"/>
                    <a:pt x="2870" y="969"/>
                  </a:cubicBezTo>
                  <a:cubicBezTo>
                    <a:pt x="2861" y="851"/>
                    <a:pt x="2816" y="0"/>
                    <a:pt x="28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1267425" y="1356496"/>
              <a:ext cx="283691" cy="117989"/>
            </a:xfrm>
            <a:custGeom>
              <a:avLst/>
              <a:gdLst/>
              <a:ahLst/>
              <a:cxnLst/>
              <a:rect l="l" t="t" r="r" b="b"/>
              <a:pathLst>
                <a:path w="1861" h="774" extrusionOk="0">
                  <a:moveTo>
                    <a:pt x="1378" y="0"/>
                  </a:moveTo>
                  <a:cubicBezTo>
                    <a:pt x="915" y="187"/>
                    <a:pt x="455" y="382"/>
                    <a:pt x="1" y="582"/>
                  </a:cubicBezTo>
                  <a:cubicBezTo>
                    <a:pt x="1" y="628"/>
                    <a:pt x="1" y="664"/>
                    <a:pt x="1" y="664"/>
                  </a:cubicBezTo>
                  <a:lnTo>
                    <a:pt x="1" y="773"/>
                  </a:lnTo>
                  <a:cubicBezTo>
                    <a:pt x="619" y="505"/>
                    <a:pt x="1238" y="246"/>
                    <a:pt x="18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1268188" y="1356496"/>
              <a:ext cx="425003" cy="222715"/>
            </a:xfrm>
            <a:custGeom>
              <a:avLst/>
              <a:gdLst/>
              <a:ahLst/>
              <a:cxnLst/>
              <a:rect l="l" t="t" r="r" b="b"/>
              <a:pathLst>
                <a:path w="2788" h="1461" extrusionOk="0">
                  <a:moveTo>
                    <a:pt x="2497" y="0"/>
                  </a:moveTo>
                  <a:cubicBezTo>
                    <a:pt x="1660" y="410"/>
                    <a:pt x="828" y="828"/>
                    <a:pt x="0" y="1260"/>
                  </a:cubicBezTo>
                  <a:lnTo>
                    <a:pt x="5" y="1460"/>
                  </a:lnTo>
                  <a:cubicBezTo>
                    <a:pt x="923" y="978"/>
                    <a:pt x="1856" y="510"/>
                    <a:pt x="2788" y="55"/>
                  </a:cubicBezTo>
                  <a:cubicBezTo>
                    <a:pt x="2788" y="23"/>
                    <a:pt x="2788" y="0"/>
                    <a:pt x="2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1269560" y="1422351"/>
              <a:ext cx="429271" cy="239331"/>
            </a:xfrm>
            <a:custGeom>
              <a:avLst/>
              <a:gdLst/>
              <a:ahLst/>
              <a:cxnLst/>
              <a:rect l="l" t="t" r="r" b="b"/>
              <a:pathLst>
                <a:path w="2816" h="1570" extrusionOk="0">
                  <a:moveTo>
                    <a:pt x="2802" y="0"/>
                  </a:moveTo>
                  <a:lnTo>
                    <a:pt x="0" y="1374"/>
                  </a:lnTo>
                  <a:lnTo>
                    <a:pt x="0" y="1569"/>
                  </a:lnTo>
                  <a:cubicBezTo>
                    <a:pt x="937" y="1110"/>
                    <a:pt x="1878" y="651"/>
                    <a:pt x="2815" y="191"/>
                  </a:cubicBezTo>
                  <a:cubicBezTo>
                    <a:pt x="2811" y="132"/>
                    <a:pt x="2806" y="64"/>
                    <a:pt x="28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1268797" y="1507565"/>
              <a:ext cx="432777" cy="262197"/>
            </a:xfrm>
            <a:custGeom>
              <a:avLst/>
              <a:gdLst/>
              <a:ahLst/>
              <a:cxnLst/>
              <a:rect l="l" t="t" r="r" b="b"/>
              <a:pathLst>
                <a:path w="2839" h="1720" extrusionOk="0">
                  <a:moveTo>
                    <a:pt x="2838" y="1"/>
                  </a:moveTo>
                  <a:cubicBezTo>
                    <a:pt x="1897" y="505"/>
                    <a:pt x="951" y="1010"/>
                    <a:pt x="5" y="1520"/>
                  </a:cubicBezTo>
                  <a:lnTo>
                    <a:pt x="1" y="1720"/>
                  </a:lnTo>
                  <a:lnTo>
                    <a:pt x="2838" y="205"/>
                  </a:lnTo>
                  <a:cubicBezTo>
                    <a:pt x="2838" y="110"/>
                    <a:pt x="2838" y="37"/>
                    <a:pt x="2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1249438" y="1341100"/>
              <a:ext cx="458387" cy="824548"/>
            </a:xfrm>
            <a:custGeom>
              <a:avLst/>
              <a:gdLst/>
              <a:ahLst/>
              <a:cxnLst/>
              <a:rect l="l" t="t" r="r" b="b"/>
              <a:pathLst>
                <a:path w="3007" h="5409" extrusionOk="0">
                  <a:moveTo>
                    <a:pt x="930" y="142"/>
                  </a:moveTo>
                  <a:cubicBezTo>
                    <a:pt x="1050" y="142"/>
                    <a:pt x="1169" y="145"/>
                    <a:pt x="1287" y="147"/>
                  </a:cubicBezTo>
                  <a:cubicBezTo>
                    <a:pt x="1819" y="156"/>
                    <a:pt x="2347" y="165"/>
                    <a:pt x="2874" y="179"/>
                  </a:cubicBezTo>
                  <a:cubicBezTo>
                    <a:pt x="2870" y="1825"/>
                    <a:pt x="2783" y="3471"/>
                    <a:pt x="2620" y="5108"/>
                  </a:cubicBezTo>
                  <a:cubicBezTo>
                    <a:pt x="2615" y="5117"/>
                    <a:pt x="2611" y="5126"/>
                    <a:pt x="2611" y="5135"/>
                  </a:cubicBezTo>
                  <a:cubicBezTo>
                    <a:pt x="2201" y="4644"/>
                    <a:pt x="1824" y="4126"/>
                    <a:pt x="1478" y="3580"/>
                  </a:cubicBezTo>
                  <a:cubicBezTo>
                    <a:pt x="1467" y="3558"/>
                    <a:pt x="1442" y="3542"/>
                    <a:pt x="1418" y="3542"/>
                  </a:cubicBezTo>
                  <a:cubicBezTo>
                    <a:pt x="1403" y="3542"/>
                    <a:pt x="1389" y="3548"/>
                    <a:pt x="1378" y="3562"/>
                  </a:cubicBezTo>
                  <a:cubicBezTo>
                    <a:pt x="983" y="4112"/>
                    <a:pt x="573" y="4649"/>
                    <a:pt x="150" y="5167"/>
                  </a:cubicBezTo>
                  <a:cubicBezTo>
                    <a:pt x="164" y="4162"/>
                    <a:pt x="169" y="3157"/>
                    <a:pt x="164" y="2152"/>
                  </a:cubicBezTo>
                  <a:cubicBezTo>
                    <a:pt x="164" y="1625"/>
                    <a:pt x="159" y="1097"/>
                    <a:pt x="155" y="570"/>
                  </a:cubicBezTo>
                  <a:cubicBezTo>
                    <a:pt x="155" y="501"/>
                    <a:pt x="150" y="438"/>
                    <a:pt x="150" y="370"/>
                  </a:cubicBezTo>
                  <a:cubicBezTo>
                    <a:pt x="150" y="292"/>
                    <a:pt x="128" y="220"/>
                    <a:pt x="214" y="183"/>
                  </a:cubicBezTo>
                  <a:cubicBezTo>
                    <a:pt x="293" y="152"/>
                    <a:pt x="394" y="152"/>
                    <a:pt x="486" y="152"/>
                  </a:cubicBezTo>
                  <a:lnTo>
                    <a:pt x="486" y="152"/>
                  </a:lnTo>
                  <a:cubicBezTo>
                    <a:pt x="516" y="152"/>
                    <a:pt x="546" y="152"/>
                    <a:pt x="573" y="151"/>
                  </a:cubicBezTo>
                  <a:cubicBezTo>
                    <a:pt x="692" y="145"/>
                    <a:pt x="811" y="142"/>
                    <a:pt x="930" y="142"/>
                  </a:cubicBezTo>
                  <a:close/>
                  <a:moveTo>
                    <a:pt x="934" y="1"/>
                  </a:moveTo>
                  <a:cubicBezTo>
                    <a:pt x="822" y="1"/>
                    <a:pt x="709" y="2"/>
                    <a:pt x="596" y="6"/>
                  </a:cubicBezTo>
                  <a:cubicBezTo>
                    <a:pt x="478" y="15"/>
                    <a:pt x="360" y="24"/>
                    <a:pt x="241" y="38"/>
                  </a:cubicBezTo>
                  <a:cubicBezTo>
                    <a:pt x="169" y="47"/>
                    <a:pt x="87" y="47"/>
                    <a:pt x="46" y="120"/>
                  </a:cubicBezTo>
                  <a:cubicBezTo>
                    <a:pt x="0" y="188"/>
                    <a:pt x="19" y="292"/>
                    <a:pt x="23" y="370"/>
                  </a:cubicBezTo>
                  <a:cubicBezTo>
                    <a:pt x="23" y="524"/>
                    <a:pt x="23" y="674"/>
                    <a:pt x="28" y="824"/>
                  </a:cubicBezTo>
                  <a:cubicBezTo>
                    <a:pt x="28" y="1106"/>
                    <a:pt x="32" y="1388"/>
                    <a:pt x="32" y="1670"/>
                  </a:cubicBezTo>
                  <a:cubicBezTo>
                    <a:pt x="37" y="2243"/>
                    <a:pt x="37" y="2821"/>
                    <a:pt x="32" y="3394"/>
                  </a:cubicBezTo>
                  <a:cubicBezTo>
                    <a:pt x="32" y="4035"/>
                    <a:pt x="28" y="4672"/>
                    <a:pt x="19" y="5313"/>
                  </a:cubicBezTo>
                  <a:cubicBezTo>
                    <a:pt x="19" y="5340"/>
                    <a:pt x="28" y="5358"/>
                    <a:pt x="46" y="5372"/>
                  </a:cubicBezTo>
                  <a:cubicBezTo>
                    <a:pt x="57" y="5394"/>
                    <a:pt x="77" y="5409"/>
                    <a:pt x="100" y="5409"/>
                  </a:cubicBezTo>
                  <a:cubicBezTo>
                    <a:pt x="115" y="5409"/>
                    <a:pt x="131" y="5402"/>
                    <a:pt x="146" y="5386"/>
                  </a:cubicBezTo>
                  <a:cubicBezTo>
                    <a:pt x="587" y="4849"/>
                    <a:pt x="1010" y="4299"/>
                    <a:pt x="1419" y="3730"/>
                  </a:cubicBezTo>
                  <a:cubicBezTo>
                    <a:pt x="1778" y="4299"/>
                    <a:pt x="2174" y="4835"/>
                    <a:pt x="2606" y="5340"/>
                  </a:cubicBezTo>
                  <a:cubicBezTo>
                    <a:pt x="2617" y="5353"/>
                    <a:pt x="2633" y="5359"/>
                    <a:pt x="2649" y="5359"/>
                  </a:cubicBezTo>
                  <a:cubicBezTo>
                    <a:pt x="2673" y="5359"/>
                    <a:pt x="2697" y="5346"/>
                    <a:pt x="2711" y="5322"/>
                  </a:cubicBezTo>
                  <a:cubicBezTo>
                    <a:pt x="2711" y="5317"/>
                    <a:pt x="2715" y="5308"/>
                    <a:pt x="2720" y="5304"/>
                  </a:cubicBezTo>
                  <a:lnTo>
                    <a:pt x="2729" y="5304"/>
                  </a:lnTo>
                  <a:cubicBezTo>
                    <a:pt x="2729" y="5290"/>
                    <a:pt x="2729" y="5276"/>
                    <a:pt x="2733" y="5263"/>
                  </a:cubicBezTo>
                  <a:cubicBezTo>
                    <a:pt x="2743" y="5231"/>
                    <a:pt x="2747" y="5195"/>
                    <a:pt x="2743" y="5154"/>
                  </a:cubicBezTo>
                  <a:cubicBezTo>
                    <a:pt x="2915" y="3480"/>
                    <a:pt x="3002" y="1793"/>
                    <a:pt x="3006" y="110"/>
                  </a:cubicBezTo>
                  <a:cubicBezTo>
                    <a:pt x="3006" y="69"/>
                    <a:pt x="2974" y="38"/>
                    <a:pt x="2943" y="38"/>
                  </a:cubicBezTo>
                  <a:cubicBezTo>
                    <a:pt x="2424" y="29"/>
                    <a:pt x="1910" y="19"/>
                    <a:pt x="1392" y="6"/>
                  </a:cubicBezTo>
                  <a:cubicBezTo>
                    <a:pt x="1240" y="3"/>
                    <a:pt x="1087" y="1"/>
                    <a:pt x="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" name="Google Shape;5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" name="Google Shape;57;p3"/>
          <p:cNvSpPr txBox="1">
            <a:spLocks noGrp="1"/>
          </p:cNvSpPr>
          <p:nvPr>
            <p:ph type="title"/>
          </p:nvPr>
        </p:nvSpPr>
        <p:spPr>
          <a:xfrm rot="442287">
            <a:off x="3380678" y="3120774"/>
            <a:ext cx="2076361" cy="74142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58" name="Google Shape;58;p3"/>
          <p:cNvSpPr txBox="1">
            <a:spLocks noGrp="1"/>
          </p:cNvSpPr>
          <p:nvPr>
            <p:ph type="title" idx="2" hasCustomPrompt="1"/>
          </p:nvPr>
        </p:nvSpPr>
        <p:spPr>
          <a:xfrm rot="442287">
            <a:off x="3550235" y="1902963"/>
            <a:ext cx="2076361" cy="74142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59" name="Google Shape;59;p3"/>
          <p:cNvSpPr txBox="1">
            <a:spLocks noGrp="1"/>
          </p:cNvSpPr>
          <p:nvPr>
            <p:ph type="subTitle" idx="1"/>
          </p:nvPr>
        </p:nvSpPr>
        <p:spPr>
          <a:xfrm rot="441905">
            <a:off x="3106108" y="3741971"/>
            <a:ext cx="2468970" cy="7414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ing Soon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ing Soon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ing Soon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ing Soon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ing Soon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ing Soon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ing Soon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ing Soon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ming Soon"/>
              <a:buNone/>
              <a:defRPr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endParaRPr/>
          </a:p>
        </p:txBody>
      </p:sp>
      <p:grpSp>
        <p:nvGrpSpPr>
          <p:cNvPr id="60" name="Google Shape;60;p3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61" name="Google Shape;61;p3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6" name="Google Shape;66;p3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67" name="Google Shape;67;p3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3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3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2" name="Google Shape;72;p3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73" name="Google Shape;73;p3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3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78;p3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79" name="Google Shape;79;p3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" name="Google Shape;84;p3"/>
          <p:cNvGrpSpPr/>
          <p:nvPr/>
        </p:nvGrpSpPr>
        <p:grpSpPr>
          <a:xfrm rot="-10796165">
            <a:off x="-971787" y="896494"/>
            <a:ext cx="1863682" cy="480883"/>
            <a:chOff x="7622176" y="2589750"/>
            <a:chExt cx="2078841" cy="536400"/>
          </a:xfrm>
        </p:grpSpPr>
        <p:sp>
          <p:nvSpPr>
            <p:cNvPr id="85" name="Google Shape;85;p3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rgbClr val="F5B3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" name="Google Shape;88;p3"/>
          <p:cNvGrpSpPr/>
          <p:nvPr/>
        </p:nvGrpSpPr>
        <p:grpSpPr>
          <a:xfrm rot="-10796165">
            <a:off x="-660966" y="215735"/>
            <a:ext cx="1977578" cy="511054"/>
            <a:chOff x="7341938" y="3315545"/>
            <a:chExt cx="2205886" cy="570055"/>
          </a:xfrm>
        </p:grpSpPr>
        <p:sp>
          <p:nvSpPr>
            <p:cNvPr id="89" name="Google Shape;89;p3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rgbClr val="C9CF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" name="Google Shape;94;p3"/>
          <p:cNvGrpSpPr/>
          <p:nvPr/>
        </p:nvGrpSpPr>
        <p:grpSpPr>
          <a:xfrm rot="-10796165">
            <a:off x="-951180" y="1547191"/>
            <a:ext cx="1842350" cy="479566"/>
            <a:chOff x="7492775" y="1865413"/>
            <a:chExt cx="2055046" cy="534931"/>
          </a:xfrm>
        </p:grpSpPr>
        <p:sp>
          <p:nvSpPr>
            <p:cNvPr id="95" name="Google Shape;95;p3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rgbClr val="FA8E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1_Quote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6"/>
          <p:cNvSpPr txBox="1">
            <a:spLocks noGrp="1"/>
          </p:cNvSpPr>
          <p:nvPr>
            <p:ph type="title"/>
          </p:nvPr>
        </p:nvSpPr>
        <p:spPr>
          <a:xfrm>
            <a:off x="1851163" y="3797875"/>
            <a:ext cx="3233100" cy="3657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50" name="Google Shape;150;p16"/>
          <p:cNvSpPr txBox="1">
            <a:spLocks noGrp="1"/>
          </p:cNvSpPr>
          <p:nvPr>
            <p:ph type="subTitle" idx="1"/>
          </p:nvPr>
        </p:nvSpPr>
        <p:spPr>
          <a:xfrm>
            <a:off x="713225" y="945625"/>
            <a:ext cx="4371300" cy="274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151" name="Google Shape;151;p16"/>
          <p:cNvGrpSpPr/>
          <p:nvPr/>
        </p:nvGrpSpPr>
        <p:grpSpPr>
          <a:xfrm>
            <a:off x="259568" y="1973966"/>
            <a:ext cx="6622142" cy="3013471"/>
            <a:chOff x="7553711" y="-2334286"/>
            <a:chExt cx="7534579" cy="3428684"/>
          </a:xfrm>
        </p:grpSpPr>
        <p:sp>
          <p:nvSpPr>
            <p:cNvPr id="152" name="Google Shape;152;p16"/>
            <p:cNvSpPr/>
            <p:nvPr/>
          </p:nvSpPr>
          <p:spPr>
            <a:xfrm>
              <a:off x="7728940" y="-1977361"/>
              <a:ext cx="280396" cy="280396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6"/>
            <p:cNvSpPr/>
            <p:nvPr/>
          </p:nvSpPr>
          <p:spPr>
            <a:xfrm>
              <a:off x="14882235" y="888343"/>
              <a:ext cx="206055" cy="206055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6"/>
            <p:cNvSpPr/>
            <p:nvPr/>
          </p:nvSpPr>
          <p:spPr>
            <a:xfrm>
              <a:off x="7553711" y="-2334286"/>
              <a:ext cx="151325" cy="151325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5;p16"/>
          <p:cNvGrpSpPr/>
          <p:nvPr/>
        </p:nvGrpSpPr>
        <p:grpSpPr>
          <a:xfrm>
            <a:off x="458900" y="-674125"/>
            <a:ext cx="10001150" cy="5624875"/>
            <a:chOff x="458900" y="-674125"/>
            <a:chExt cx="10001150" cy="5624875"/>
          </a:xfrm>
        </p:grpSpPr>
        <p:cxnSp>
          <p:nvCxnSpPr>
            <p:cNvPr id="156" name="Google Shape;156;p16"/>
            <p:cNvCxnSpPr/>
            <p:nvPr/>
          </p:nvCxnSpPr>
          <p:spPr>
            <a:xfrm rot="5400000">
              <a:off x="-510550" y="295325"/>
              <a:ext cx="2648100" cy="709200"/>
            </a:xfrm>
            <a:prstGeom prst="bentConnector3">
              <a:avLst>
                <a:gd name="adj1" fmla="val 40711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157" name="Google Shape;157;p16"/>
            <p:cNvCxnSpPr/>
            <p:nvPr/>
          </p:nvCxnSpPr>
          <p:spPr>
            <a:xfrm rot="5400000">
              <a:off x="-358150" y="447725"/>
              <a:ext cx="2648100" cy="709200"/>
            </a:xfrm>
            <a:prstGeom prst="bentConnector3">
              <a:avLst>
                <a:gd name="adj1" fmla="val 40711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158" name="Google Shape;158;p16"/>
            <p:cNvCxnSpPr/>
            <p:nvPr/>
          </p:nvCxnSpPr>
          <p:spPr>
            <a:xfrm flipH="1">
              <a:off x="6956600" y="3734250"/>
              <a:ext cx="3431400" cy="987000"/>
            </a:xfrm>
            <a:prstGeom prst="bentConnector3">
              <a:avLst>
                <a:gd name="adj1" fmla="val 45484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159" name="Google Shape;159;p16"/>
            <p:cNvCxnSpPr/>
            <p:nvPr/>
          </p:nvCxnSpPr>
          <p:spPr>
            <a:xfrm flipH="1">
              <a:off x="7656850" y="3932550"/>
              <a:ext cx="2803200" cy="101820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4008611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1_Section title and descri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9"/>
          <p:cNvSpPr txBox="1">
            <a:spLocks noGrp="1"/>
          </p:cNvSpPr>
          <p:nvPr>
            <p:ph type="title"/>
          </p:nvPr>
        </p:nvSpPr>
        <p:spPr>
          <a:xfrm>
            <a:off x="4906675" y="1132975"/>
            <a:ext cx="3524100" cy="14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9"/>
          <p:cNvSpPr txBox="1">
            <a:spLocks noGrp="1"/>
          </p:cNvSpPr>
          <p:nvPr>
            <p:ph type="subTitle" idx="1"/>
          </p:nvPr>
        </p:nvSpPr>
        <p:spPr>
          <a:xfrm>
            <a:off x="4906675" y="2724350"/>
            <a:ext cx="3524100" cy="140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  <p:sp>
        <p:nvSpPr>
          <p:cNvPr id="86" name="Google Shape;86;p9"/>
          <p:cNvSpPr>
            <a:spLocks noGrp="1"/>
          </p:cNvSpPr>
          <p:nvPr>
            <p:ph type="pic" idx="2"/>
          </p:nvPr>
        </p:nvSpPr>
        <p:spPr>
          <a:xfrm>
            <a:off x="202954" y="388500"/>
            <a:ext cx="4379700" cy="4379700"/>
          </a:xfrm>
          <a:prstGeom prst="ellipse">
            <a:avLst/>
          </a:prstGeom>
          <a:noFill/>
          <a:ln>
            <a:noFill/>
          </a:ln>
        </p:spPr>
      </p:sp>
      <p:grpSp>
        <p:nvGrpSpPr>
          <p:cNvPr id="87" name="Google Shape;87;p9"/>
          <p:cNvGrpSpPr/>
          <p:nvPr/>
        </p:nvGrpSpPr>
        <p:grpSpPr>
          <a:xfrm rot="-1395165">
            <a:off x="172631" y="490168"/>
            <a:ext cx="882626" cy="403567"/>
            <a:chOff x="7884075" y="238975"/>
            <a:chExt cx="882599" cy="403555"/>
          </a:xfrm>
        </p:grpSpPr>
        <p:sp>
          <p:nvSpPr>
            <p:cNvPr id="88" name="Google Shape;88;p9"/>
            <p:cNvSpPr/>
            <p:nvPr/>
          </p:nvSpPr>
          <p:spPr>
            <a:xfrm>
              <a:off x="8255437" y="436475"/>
              <a:ext cx="206055" cy="206055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9"/>
            <p:cNvSpPr/>
            <p:nvPr/>
          </p:nvSpPr>
          <p:spPr>
            <a:xfrm>
              <a:off x="7884075" y="238975"/>
              <a:ext cx="139874" cy="139874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9"/>
            <p:cNvSpPr/>
            <p:nvPr/>
          </p:nvSpPr>
          <p:spPr>
            <a:xfrm>
              <a:off x="8626800" y="378850"/>
              <a:ext cx="139874" cy="139874"/>
            </a:xfrm>
            <a:custGeom>
              <a:avLst/>
              <a:gdLst/>
              <a:ahLst/>
              <a:cxnLst/>
              <a:rect l="l" t="t" r="r" b="b"/>
              <a:pathLst>
                <a:path w="6648" h="6648" extrusionOk="0">
                  <a:moveTo>
                    <a:pt x="6648" y="3327"/>
                  </a:moveTo>
                  <a:cubicBezTo>
                    <a:pt x="6648" y="5162"/>
                    <a:pt x="5157" y="6647"/>
                    <a:pt x="3327" y="6647"/>
                  </a:cubicBezTo>
                  <a:cubicBezTo>
                    <a:pt x="1491" y="6647"/>
                    <a:pt x="1" y="5162"/>
                    <a:pt x="1" y="3327"/>
                  </a:cubicBezTo>
                  <a:cubicBezTo>
                    <a:pt x="1" y="1491"/>
                    <a:pt x="1491" y="0"/>
                    <a:pt x="3327" y="0"/>
                  </a:cubicBezTo>
                  <a:cubicBezTo>
                    <a:pt x="5157" y="0"/>
                    <a:pt x="6648" y="1491"/>
                    <a:pt x="6648" y="3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" name="Google Shape;91;p9"/>
          <p:cNvGrpSpPr/>
          <p:nvPr/>
        </p:nvGrpSpPr>
        <p:grpSpPr>
          <a:xfrm>
            <a:off x="2422725" y="4313625"/>
            <a:ext cx="7035600" cy="513300"/>
            <a:chOff x="2422725" y="4313625"/>
            <a:chExt cx="7035600" cy="513300"/>
          </a:xfrm>
        </p:grpSpPr>
        <p:cxnSp>
          <p:nvCxnSpPr>
            <p:cNvPr id="92" name="Google Shape;92;p9"/>
            <p:cNvCxnSpPr/>
            <p:nvPr/>
          </p:nvCxnSpPr>
          <p:spPr>
            <a:xfrm rot="10800000">
              <a:off x="3750275" y="4313625"/>
              <a:ext cx="5590200" cy="513300"/>
            </a:xfrm>
            <a:prstGeom prst="bentConnector3">
              <a:avLst>
                <a:gd name="adj1" fmla="val 64140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93" name="Google Shape;93;p9"/>
            <p:cNvCxnSpPr/>
            <p:nvPr/>
          </p:nvCxnSpPr>
          <p:spPr>
            <a:xfrm flipH="1">
              <a:off x="2422725" y="4652400"/>
              <a:ext cx="7035600" cy="115800"/>
            </a:xfrm>
            <a:prstGeom prst="bentConnector4">
              <a:avLst>
                <a:gd name="adj1" fmla="val 34437"/>
                <a:gd name="adj2" fmla="val 305635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1576059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772100" y="1591625"/>
            <a:ext cx="3914700" cy="163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772100" y="3222175"/>
            <a:ext cx="3914700" cy="48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5649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57200" y="1160825"/>
            <a:ext cx="8229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57603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13331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40144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0863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40452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20929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3086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oogle Shape;101;p4"/>
          <p:cNvGrpSpPr/>
          <p:nvPr/>
        </p:nvGrpSpPr>
        <p:grpSpPr>
          <a:xfrm>
            <a:off x="-69047" y="-151709"/>
            <a:ext cx="8636684" cy="4853255"/>
            <a:chOff x="-86800" y="130225"/>
            <a:chExt cx="8995609" cy="4807107"/>
          </a:xfrm>
        </p:grpSpPr>
        <p:sp>
          <p:nvSpPr>
            <p:cNvPr id="102" name="Google Shape;102;p4"/>
            <p:cNvSpPr/>
            <p:nvPr/>
          </p:nvSpPr>
          <p:spPr>
            <a:xfrm>
              <a:off x="-86800" y="130225"/>
              <a:ext cx="8995609" cy="4807107"/>
            </a:xfrm>
            <a:custGeom>
              <a:avLst/>
              <a:gdLst/>
              <a:ahLst/>
              <a:cxnLst/>
              <a:rect l="l" t="t" r="r" b="b"/>
              <a:pathLst>
                <a:path w="79929" h="48200" extrusionOk="0">
                  <a:moveTo>
                    <a:pt x="0" y="1"/>
                  </a:moveTo>
                  <a:lnTo>
                    <a:pt x="127" y="48173"/>
                  </a:lnTo>
                  <a:cubicBezTo>
                    <a:pt x="1587" y="48191"/>
                    <a:pt x="3887" y="48200"/>
                    <a:pt x="6793" y="48200"/>
                  </a:cubicBezTo>
                  <a:cubicBezTo>
                    <a:pt x="24827" y="48200"/>
                    <a:pt x="66211" y="47840"/>
                    <a:pt x="75190" y="46864"/>
                  </a:cubicBezTo>
                  <a:cubicBezTo>
                    <a:pt x="76812" y="46688"/>
                    <a:pt x="78209" y="46785"/>
                    <a:pt x="79089" y="45779"/>
                  </a:cubicBezTo>
                  <a:cubicBezTo>
                    <a:pt x="79929" y="44812"/>
                    <a:pt x="79558" y="40200"/>
                    <a:pt x="79567" y="38949"/>
                  </a:cubicBezTo>
                  <a:cubicBezTo>
                    <a:pt x="79636" y="27292"/>
                    <a:pt x="79265" y="14951"/>
                    <a:pt x="78453" y="3323"/>
                  </a:cubicBezTo>
                  <a:cubicBezTo>
                    <a:pt x="78395" y="2395"/>
                    <a:pt x="78258" y="1349"/>
                    <a:pt x="77457" y="802"/>
                  </a:cubicBezTo>
                  <a:cubicBezTo>
                    <a:pt x="76919" y="431"/>
                    <a:pt x="76206" y="401"/>
                    <a:pt x="75532" y="382"/>
                  </a:cubicBezTo>
                  <a:cubicBezTo>
                    <a:pt x="64891" y="118"/>
                    <a:pt x="10651" y="79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dk1"/>
              </a:solidFill>
              <a:prstDash val="solid"/>
              <a:miter lim="977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143783" y="940083"/>
              <a:ext cx="123163" cy="109307"/>
            </a:xfrm>
            <a:custGeom>
              <a:avLst/>
              <a:gdLst/>
              <a:ahLst/>
              <a:cxnLst/>
              <a:rect l="l" t="t" r="r" b="b"/>
              <a:pathLst>
                <a:path w="1105" h="1096" extrusionOk="0">
                  <a:moveTo>
                    <a:pt x="567" y="1"/>
                  </a:moveTo>
                  <a:cubicBezTo>
                    <a:pt x="430" y="1"/>
                    <a:pt x="293" y="50"/>
                    <a:pt x="195" y="147"/>
                  </a:cubicBezTo>
                  <a:lnTo>
                    <a:pt x="156" y="196"/>
                  </a:lnTo>
                  <a:cubicBezTo>
                    <a:pt x="59" y="294"/>
                    <a:pt x="0" y="431"/>
                    <a:pt x="0" y="587"/>
                  </a:cubicBezTo>
                  <a:cubicBezTo>
                    <a:pt x="10" y="724"/>
                    <a:pt x="59" y="851"/>
                    <a:pt x="166" y="939"/>
                  </a:cubicBezTo>
                  <a:cubicBezTo>
                    <a:pt x="264" y="1036"/>
                    <a:pt x="401" y="1095"/>
                    <a:pt x="537" y="1095"/>
                  </a:cubicBezTo>
                  <a:cubicBezTo>
                    <a:pt x="674" y="1095"/>
                    <a:pt x="811" y="1036"/>
                    <a:pt x="899" y="939"/>
                  </a:cubicBezTo>
                  <a:lnTo>
                    <a:pt x="948" y="900"/>
                  </a:lnTo>
                  <a:cubicBezTo>
                    <a:pt x="1046" y="792"/>
                    <a:pt x="1104" y="655"/>
                    <a:pt x="1094" y="509"/>
                  </a:cubicBezTo>
                  <a:cubicBezTo>
                    <a:pt x="1094" y="362"/>
                    <a:pt x="1036" y="235"/>
                    <a:pt x="938" y="147"/>
                  </a:cubicBezTo>
                  <a:cubicBezTo>
                    <a:pt x="840" y="50"/>
                    <a:pt x="704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127399" y="924524"/>
              <a:ext cx="155821" cy="139426"/>
            </a:xfrm>
            <a:custGeom>
              <a:avLst/>
              <a:gdLst/>
              <a:ahLst/>
              <a:cxnLst/>
              <a:rect l="l" t="t" r="r" b="b"/>
              <a:pathLst>
                <a:path w="1398" h="1398" extrusionOk="0">
                  <a:moveTo>
                    <a:pt x="714" y="303"/>
                  </a:moveTo>
                  <a:cubicBezTo>
                    <a:pt x="811" y="303"/>
                    <a:pt x="909" y="342"/>
                    <a:pt x="987" y="411"/>
                  </a:cubicBezTo>
                  <a:cubicBezTo>
                    <a:pt x="1134" y="548"/>
                    <a:pt x="1124" y="811"/>
                    <a:pt x="987" y="948"/>
                  </a:cubicBezTo>
                  <a:lnTo>
                    <a:pt x="948" y="987"/>
                  </a:lnTo>
                  <a:cubicBezTo>
                    <a:pt x="870" y="1065"/>
                    <a:pt x="772" y="1095"/>
                    <a:pt x="684" y="1095"/>
                  </a:cubicBezTo>
                  <a:cubicBezTo>
                    <a:pt x="587" y="1095"/>
                    <a:pt x="489" y="1056"/>
                    <a:pt x="411" y="987"/>
                  </a:cubicBezTo>
                  <a:cubicBezTo>
                    <a:pt x="264" y="850"/>
                    <a:pt x="274" y="596"/>
                    <a:pt x="411" y="460"/>
                  </a:cubicBezTo>
                  <a:lnTo>
                    <a:pt x="450" y="411"/>
                  </a:lnTo>
                  <a:cubicBezTo>
                    <a:pt x="528" y="342"/>
                    <a:pt x="616" y="303"/>
                    <a:pt x="714" y="303"/>
                  </a:cubicBezTo>
                  <a:close/>
                  <a:moveTo>
                    <a:pt x="714" y="0"/>
                  </a:moveTo>
                  <a:cubicBezTo>
                    <a:pt x="538" y="0"/>
                    <a:pt x="362" y="69"/>
                    <a:pt x="235" y="196"/>
                  </a:cubicBezTo>
                  <a:lnTo>
                    <a:pt x="196" y="245"/>
                  </a:lnTo>
                  <a:cubicBezTo>
                    <a:pt x="69" y="372"/>
                    <a:pt x="0" y="557"/>
                    <a:pt x="0" y="743"/>
                  </a:cubicBezTo>
                  <a:cubicBezTo>
                    <a:pt x="0" y="929"/>
                    <a:pt x="79" y="1095"/>
                    <a:pt x="206" y="1212"/>
                  </a:cubicBezTo>
                  <a:cubicBezTo>
                    <a:pt x="342" y="1329"/>
                    <a:pt x="509" y="1398"/>
                    <a:pt x="684" y="1398"/>
                  </a:cubicBezTo>
                  <a:cubicBezTo>
                    <a:pt x="860" y="1398"/>
                    <a:pt x="1036" y="1329"/>
                    <a:pt x="1153" y="1202"/>
                  </a:cubicBezTo>
                  <a:lnTo>
                    <a:pt x="1163" y="1192"/>
                  </a:lnTo>
                  <a:lnTo>
                    <a:pt x="1202" y="1163"/>
                  </a:lnTo>
                  <a:cubicBezTo>
                    <a:pt x="1329" y="1036"/>
                    <a:pt x="1398" y="850"/>
                    <a:pt x="1398" y="655"/>
                  </a:cubicBezTo>
                  <a:cubicBezTo>
                    <a:pt x="1398" y="479"/>
                    <a:pt x="1320" y="313"/>
                    <a:pt x="1193" y="186"/>
                  </a:cubicBezTo>
                  <a:cubicBezTo>
                    <a:pt x="1056" y="69"/>
                    <a:pt x="890" y="0"/>
                    <a:pt x="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172094" y="1288961"/>
              <a:ext cx="117702" cy="110204"/>
            </a:xfrm>
            <a:custGeom>
              <a:avLst/>
              <a:gdLst/>
              <a:ahLst/>
              <a:cxnLst/>
              <a:rect l="l" t="t" r="r" b="b"/>
              <a:pathLst>
                <a:path w="1056" h="1105" extrusionOk="0">
                  <a:moveTo>
                    <a:pt x="518" y="1"/>
                  </a:moveTo>
                  <a:cubicBezTo>
                    <a:pt x="22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4" y="1105"/>
                    <a:pt x="518" y="1105"/>
                  </a:cubicBezTo>
                  <a:lnTo>
                    <a:pt x="538" y="1105"/>
                  </a:lnTo>
                  <a:cubicBezTo>
                    <a:pt x="831" y="1085"/>
                    <a:pt x="1055" y="861"/>
                    <a:pt x="1055" y="577"/>
                  </a:cubicBezTo>
                  <a:lnTo>
                    <a:pt x="1055" y="528"/>
                  </a:lnTo>
                  <a:cubicBezTo>
                    <a:pt x="1055" y="245"/>
                    <a:pt x="811" y="1"/>
                    <a:pt x="5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154595" y="1274399"/>
              <a:ext cx="152589" cy="139426"/>
            </a:xfrm>
            <a:custGeom>
              <a:avLst/>
              <a:gdLst/>
              <a:ahLst/>
              <a:cxnLst/>
              <a:rect l="l" t="t" r="r" b="b"/>
              <a:pathLst>
                <a:path w="1369" h="1398" extrusionOk="0">
                  <a:moveTo>
                    <a:pt x="695" y="303"/>
                  </a:moveTo>
                  <a:cubicBezTo>
                    <a:pt x="900" y="303"/>
                    <a:pt x="1056" y="489"/>
                    <a:pt x="1056" y="674"/>
                  </a:cubicBezTo>
                  <a:lnTo>
                    <a:pt x="1056" y="723"/>
                  </a:lnTo>
                  <a:cubicBezTo>
                    <a:pt x="105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70" y="1095"/>
                    <a:pt x="313" y="909"/>
                    <a:pt x="313" y="714"/>
                  </a:cubicBezTo>
                  <a:lnTo>
                    <a:pt x="313" y="67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10"/>
                    <a:pt x="1" y="313"/>
                    <a:pt x="1" y="674"/>
                  </a:cubicBezTo>
                  <a:lnTo>
                    <a:pt x="1" y="723"/>
                  </a:lnTo>
                  <a:cubicBezTo>
                    <a:pt x="1" y="1085"/>
                    <a:pt x="313" y="1398"/>
                    <a:pt x="675" y="1398"/>
                  </a:cubicBezTo>
                  <a:lnTo>
                    <a:pt x="695" y="1398"/>
                  </a:lnTo>
                  <a:cubicBezTo>
                    <a:pt x="1076" y="1378"/>
                    <a:pt x="1369" y="1085"/>
                    <a:pt x="1369" y="723"/>
                  </a:cubicBezTo>
                  <a:lnTo>
                    <a:pt x="1369" y="674"/>
                  </a:lnTo>
                  <a:cubicBezTo>
                    <a:pt x="1369" y="303"/>
                    <a:pt x="1056" y="0"/>
                    <a:pt x="6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168750" y="1651502"/>
              <a:ext cx="114469" cy="105318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19" y="1"/>
                  </a:moveTo>
                  <a:cubicBezTo>
                    <a:pt x="177" y="1"/>
                    <a:pt x="1" y="265"/>
                    <a:pt x="1" y="528"/>
                  </a:cubicBezTo>
                  <a:cubicBezTo>
                    <a:pt x="1" y="665"/>
                    <a:pt x="50" y="792"/>
                    <a:pt x="128" y="88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2"/>
                    <a:pt x="988" y="265"/>
                    <a:pt x="900" y="167"/>
                  </a:cubicBezTo>
                  <a:cubicBezTo>
                    <a:pt x="812" y="5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151363" y="1635943"/>
              <a:ext cx="149356" cy="135536"/>
            </a:xfrm>
            <a:custGeom>
              <a:avLst/>
              <a:gdLst/>
              <a:ahLst/>
              <a:cxnLst/>
              <a:rect l="l" t="t" r="r" b="b"/>
              <a:pathLst>
                <a:path w="1340" h="1359" extrusionOk="0">
                  <a:moveTo>
                    <a:pt x="675" y="303"/>
                  </a:moveTo>
                  <a:cubicBezTo>
                    <a:pt x="1153" y="303"/>
                    <a:pt x="1153" y="1056"/>
                    <a:pt x="675" y="1056"/>
                  </a:cubicBezTo>
                  <a:cubicBezTo>
                    <a:pt x="186" y="1056"/>
                    <a:pt x="186" y="303"/>
                    <a:pt x="675" y="303"/>
                  </a:cubicBezTo>
                  <a:close/>
                  <a:moveTo>
                    <a:pt x="675" y="0"/>
                  </a:moveTo>
                  <a:cubicBezTo>
                    <a:pt x="294" y="0"/>
                    <a:pt x="0" y="293"/>
                    <a:pt x="0" y="684"/>
                  </a:cubicBezTo>
                  <a:cubicBezTo>
                    <a:pt x="0" y="850"/>
                    <a:pt x="59" y="1017"/>
                    <a:pt x="167" y="1144"/>
                  </a:cubicBezTo>
                  <a:cubicBezTo>
                    <a:pt x="294" y="1280"/>
                    <a:pt x="469" y="1359"/>
                    <a:pt x="675" y="1359"/>
                  </a:cubicBezTo>
                  <a:cubicBezTo>
                    <a:pt x="1056" y="1359"/>
                    <a:pt x="1339" y="1065"/>
                    <a:pt x="1339" y="684"/>
                  </a:cubicBezTo>
                  <a:cubicBezTo>
                    <a:pt x="1339" y="293"/>
                    <a:pt x="1056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157939" y="1946821"/>
              <a:ext cx="117702" cy="114094"/>
            </a:xfrm>
            <a:custGeom>
              <a:avLst/>
              <a:gdLst/>
              <a:ahLst/>
              <a:cxnLst/>
              <a:rect l="l" t="t" r="r" b="b"/>
              <a:pathLst>
                <a:path w="1056" h="1144" extrusionOk="0">
                  <a:moveTo>
                    <a:pt x="518" y="0"/>
                  </a:moveTo>
                  <a:cubicBezTo>
                    <a:pt x="235" y="10"/>
                    <a:pt x="0" y="245"/>
                    <a:pt x="0" y="528"/>
                  </a:cubicBezTo>
                  <a:lnTo>
                    <a:pt x="0" y="606"/>
                  </a:lnTo>
                  <a:cubicBezTo>
                    <a:pt x="0" y="890"/>
                    <a:pt x="244" y="1144"/>
                    <a:pt x="518" y="1144"/>
                  </a:cubicBezTo>
                  <a:lnTo>
                    <a:pt x="537" y="1144"/>
                  </a:lnTo>
                  <a:cubicBezTo>
                    <a:pt x="831" y="1124"/>
                    <a:pt x="1055" y="899"/>
                    <a:pt x="1055" y="616"/>
                  </a:cubicBezTo>
                  <a:lnTo>
                    <a:pt x="1055" y="528"/>
                  </a:lnTo>
                  <a:cubicBezTo>
                    <a:pt x="1055" y="245"/>
                    <a:pt x="821" y="0"/>
                    <a:pt x="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140440" y="1931262"/>
              <a:ext cx="152589" cy="144313"/>
            </a:xfrm>
            <a:custGeom>
              <a:avLst/>
              <a:gdLst/>
              <a:ahLst/>
              <a:cxnLst/>
              <a:rect l="l" t="t" r="r" b="b"/>
              <a:pathLst>
                <a:path w="1369" h="1447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84"/>
                  </a:cubicBezTo>
                  <a:lnTo>
                    <a:pt x="1066" y="762"/>
                  </a:lnTo>
                  <a:cubicBezTo>
                    <a:pt x="1066" y="977"/>
                    <a:pt x="890" y="1133"/>
                    <a:pt x="685" y="1143"/>
                  </a:cubicBezTo>
                  <a:lnTo>
                    <a:pt x="675" y="1143"/>
                  </a:lnTo>
                  <a:cubicBezTo>
                    <a:pt x="480" y="1143"/>
                    <a:pt x="313" y="958"/>
                    <a:pt x="313" y="762"/>
                  </a:cubicBezTo>
                  <a:lnTo>
                    <a:pt x="313" y="68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20"/>
                    <a:pt x="1" y="322"/>
                    <a:pt x="1" y="684"/>
                  </a:cubicBezTo>
                  <a:lnTo>
                    <a:pt x="1" y="762"/>
                  </a:lnTo>
                  <a:cubicBezTo>
                    <a:pt x="1" y="1133"/>
                    <a:pt x="313" y="1446"/>
                    <a:pt x="675" y="1446"/>
                  </a:cubicBezTo>
                  <a:lnTo>
                    <a:pt x="704" y="1446"/>
                  </a:lnTo>
                  <a:cubicBezTo>
                    <a:pt x="1076" y="1427"/>
                    <a:pt x="1369" y="1133"/>
                    <a:pt x="1369" y="762"/>
                  </a:cubicBezTo>
                  <a:lnTo>
                    <a:pt x="1369" y="684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162286" y="2221595"/>
              <a:ext cx="117702" cy="113196"/>
            </a:xfrm>
            <a:custGeom>
              <a:avLst/>
              <a:gdLst/>
              <a:ahLst/>
              <a:cxnLst/>
              <a:rect l="l" t="t" r="r" b="b"/>
              <a:pathLst>
                <a:path w="1056" h="1135" extrusionOk="0">
                  <a:moveTo>
                    <a:pt x="52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607"/>
                  </a:lnTo>
                  <a:cubicBezTo>
                    <a:pt x="0" y="890"/>
                    <a:pt x="244" y="1134"/>
                    <a:pt x="518" y="1134"/>
                  </a:cubicBezTo>
                  <a:lnTo>
                    <a:pt x="538" y="1134"/>
                  </a:lnTo>
                  <a:cubicBezTo>
                    <a:pt x="831" y="1125"/>
                    <a:pt x="1055" y="890"/>
                    <a:pt x="1055" y="607"/>
                  </a:cubicBezTo>
                  <a:lnTo>
                    <a:pt x="1055" y="528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145901" y="2206036"/>
              <a:ext cx="151474" cy="144313"/>
            </a:xfrm>
            <a:custGeom>
              <a:avLst/>
              <a:gdLst/>
              <a:ahLst/>
              <a:cxnLst/>
              <a:rect l="l" t="t" r="r" b="b"/>
              <a:pathLst>
                <a:path w="1359" h="1447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63"/>
                  </a:lnTo>
                  <a:cubicBezTo>
                    <a:pt x="1056" y="978"/>
                    <a:pt x="880" y="1134"/>
                    <a:pt x="685" y="1144"/>
                  </a:cubicBezTo>
                  <a:lnTo>
                    <a:pt x="665" y="1144"/>
                  </a:lnTo>
                  <a:cubicBezTo>
                    <a:pt x="470" y="1144"/>
                    <a:pt x="303" y="958"/>
                    <a:pt x="303" y="763"/>
                  </a:cubicBezTo>
                  <a:lnTo>
                    <a:pt x="303" y="684"/>
                  </a:lnTo>
                  <a:cubicBezTo>
                    <a:pt x="303" y="470"/>
                    <a:pt x="479" y="313"/>
                    <a:pt x="675" y="303"/>
                  </a:cubicBezTo>
                  <a:close/>
                  <a:moveTo>
                    <a:pt x="665" y="1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63"/>
                  </a:lnTo>
                  <a:cubicBezTo>
                    <a:pt x="1" y="1134"/>
                    <a:pt x="303" y="1447"/>
                    <a:pt x="665" y="1447"/>
                  </a:cubicBezTo>
                  <a:lnTo>
                    <a:pt x="694" y="1447"/>
                  </a:lnTo>
                  <a:cubicBezTo>
                    <a:pt x="1066" y="1427"/>
                    <a:pt x="1359" y="1134"/>
                    <a:pt x="1359" y="763"/>
                  </a:cubicBezTo>
                  <a:lnTo>
                    <a:pt x="1359" y="684"/>
                  </a:lnTo>
                  <a:cubicBezTo>
                    <a:pt x="1359" y="313"/>
                    <a:pt x="1056" y="1"/>
                    <a:pt x="6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145901" y="2508137"/>
              <a:ext cx="114469" cy="105318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09" y="1"/>
                  </a:moveTo>
                  <a:cubicBezTo>
                    <a:pt x="176" y="1"/>
                    <a:pt x="1" y="264"/>
                    <a:pt x="1" y="528"/>
                  </a:cubicBezTo>
                  <a:cubicBezTo>
                    <a:pt x="1" y="665"/>
                    <a:pt x="40" y="792"/>
                    <a:pt x="128" y="890"/>
                  </a:cubicBezTo>
                  <a:cubicBezTo>
                    <a:pt x="216" y="997"/>
                    <a:pt x="352" y="1056"/>
                    <a:pt x="50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1"/>
                    <a:pt x="978" y="264"/>
                    <a:pt x="900" y="176"/>
                  </a:cubicBezTo>
                  <a:cubicBezTo>
                    <a:pt x="802" y="59"/>
                    <a:pt x="665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128513" y="2493575"/>
              <a:ext cx="149245" cy="135536"/>
            </a:xfrm>
            <a:custGeom>
              <a:avLst/>
              <a:gdLst/>
              <a:ahLst/>
              <a:cxnLst/>
              <a:rect l="l" t="t" r="r" b="b"/>
              <a:pathLst>
                <a:path w="1339" h="1359" extrusionOk="0">
                  <a:moveTo>
                    <a:pt x="665" y="303"/>
                  </a:moveTo>
                  <a:cubicBezTo>
                    <a:pt x="1153" y="303"/>
                    <a:pt x="1153" y="1055"/>
                    <a:pt x="665" y="1055"/>
                  </a:cubicBezTo>
                  <a:cubicBezTo>
                    <a:pt x="186" y="1055"/>
                    <a:pt x="186" y="303"/>
                    <a:pt x="665" y="303"/>
                  </a:cubicBezTo>
                  <a:close/>
                  <a:moveTo>
                    <a:pt x="665" y="0"/>
                  </a:moveTo>
                  <a:cubicBezTo>
                    <a:pt x="284" y="0"/>
                    <a:pt x="0" y="293"/>
                    <a:pt x="0" y="674"/>
                  </a:cubicBezTo>
                  <a:cubicBezTo>
                    <a:pt x="0" y="850"/>
                    <a:pt x="59" y="1016"/>
                    <a:pt x="166" y="1133"/>
                  </a:cubicBezTo>
                  <a:cubicBezTo>
                    <a:pt x="284" y="1280"/>
                    <a:pt x="469" y="1358"/>
                    <a:pt x="665" y="1358"/>
                  </a:cubicBezTo>
                  <a:cubicBezTo>
                    <a:pt x="1046" y="1358"/>
                    <a:pt x="1339" y="1065"/>
                    <a:pt x="1339" y="674"/>
                  </a:cubicBezTo>
                  <a:cubicBezTo>
                    <a:pt x="1339" y="508"/>
                    <a:pt x="1280" y="342"/>
                    <a:pt x="1173" y="225"/>
                  </a:cubicBezTo>
                  <a:cubicBezTo>
                    <a:pt x="1046" y="78"/>
                    <a:pt x="870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165518" y="2783010"/>
              <a:ext cx="126396" cy="113097"/>
            </a:xfrm>
            <a:custGeom>
              <a:avLst/>
              <a:gdLst/>
              <a:ahLst/>
              <a:cxnLst/>
              <a:rect l="l" t="t" r="r" b="b"/>
              <a:pathLst>
                <a:path w="1134" h="1134" extrusionOk="0">
                  <a:moveTo>
                    <a:pt x="557" y="0"/>
                  </a:moveTo>
                  <a:cubicBezTo>
                    <a:pt x="460" y="0"/>
                    <a:pt x="362" y="29"/>
                    <a:pt x="274" y="68"/>
                  </a:cubicBezTo>
                  <a:cubicBezTo>
                    <a:pt x="157" y="147"/>
                    <a:pt x="59" y="274"/>
                    <a:pt x="30" y="391"/>
                  </a:cubicBezTo>
                  <a:cubicBezTo>
                    <a:pt x="0" y="547"/>
                    <a:pt x="20" y="684"/>
                    <a:pt x="88" y="801"/>
                  </a:cubicBezTo>
                  <a:cubicBezTo>
                    <a:pt x="157" y="958"/>
                    <a:pt x="284" y="1085"/>
                    <a:pt x="450" y="1124"/>
                  </a:cubicBezTo>
                  <a:cubicBezTo>
                    <a:pt x="489" y="1134"/>
                    <a:pt x="538" y="1134"/>
                    <a:pt x="577" y="1134"/>
                  </a:cubicBezTo>
                  <a:cubicBezTo>
                    <a:pt x="811" y="1134"/>
                    <a:pt x="1017" y="987"/>
                    <a:pt x="1095" y="752"/>
                  </a:cubicBezTo>
                  <a:cubicBezTo>
                    <a:pt x="1134" y="606"/>
                    <a:pt x="1114" y="430"/>
                    <a:pt x="1036" y="293"/>
                  </a:cubicBezTo>
                  <a:cubicBezTo>
                    <a:pt x="948" y="137"/>
                    <a:pt x="821" y="68"/>
                    <a:pt x="704" y="20"/>
                  </a:cubicBezTo>
                  <a:cubicBezTo>
                    <a:pt x="655" y="10"/>
                    <a:pt x="606" y="0"/>
                    <a:pt x="5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4"/>
            <p:cNvSpPr/>
            <p:nvPr/>
          </p:nvSpPr>
          <p:spPr>
            <a:xfrm>
              <a:off x="148130" y="2767351"/>
              <a:ext cx="162397" cy="144313"/>
            </a:xfrm>
            <a:custGeom>
              <a:avLst/>
              <a:gdLst/>
              <a:ahLst/>
              <a:cxnLst/>
              <a:rect l="l" t="t" r="r" b="b"/>
              <a:pathLst>
                <a:path w="1457" h="1447" extrusionOk="0">
                  <a:moveTo>
                    <a:pt x="713" y="313"/>
                  </a:moveTo>
                  <a:cubicBezTo>
                    <a:pt x="743" y="313"/>
                    <a:pt x="772" y="313"/>
                    <a:pt x="801" y="323"/>
                  </a:cubicBezTo>
                  <a:cubicBezTo>
                    <a:pt x="919" y="372"/>
                    <a:pt x="997" y="421"/>
                    <a:pt x="1065" y="528"/>
                  </a:cubicBezTo>
                  <a:cubicBezTo>
                    <a:pt x="1114" y="626"/>
                    <a:pt x="1134" y="753"/>
                    <a:pt x="1104" y="870"/>
                  </a:cubicBezTo>
                  <a:cubicBezTo>
                    <a:pt x="1046" y="1036"/>
                    <a:pt x="899" y="1144"/>
                    <a:pt x="733" y="1144"/>
                  </a:cubicBezTo>
                  <a:cubicBezTo>
                    <a:pt x="704" y="1144"/>
                    <a:pt x="674" y="1134"/>
                    <a:pt x="635" y="1134"/>
                  </a:cubicBezTo>
                  <a:cubicBezTo>
                    <a:pt x="518" y="1105"/>
                    <a:pt x="420" y="997"/>
                    <a:pt x="381" y="880"/>
                  </a:cubicBezTo>
                  <a:lnTo>
                    <a:pt x="371" y="880"/>
                  </a:lnTo>
                  <a:cubicBezTo>
                    <a:pt x="323" y="792"/>
                    <a:pt x="313" y="685"/>
                    <a:pt x="342" y="587"/>
                  </a:cubicBezTo>
                  <a:cubicBezTo>
                    <a:pt x="362" y="499"/>
                    <a:pt x="430" y="411"/>
                    <a:pt x="508" y="362"/>
                  </a:cubicBezTo>
                  <a:cubicBezTo>
                    <a:pt x="567" y="333"/>
                    <a:pt x="645" y="313"/>
                    <a:pt x="713" y="313"/>
                  </a:cubicBezTo>
                  <a:close/>
                  <a:moveTo>
                    <a:pt x="713" y="1"/>
                  </a:moveTo>
                  <a:cubicBezTo>
                    <a:pt x="586" y="1"/>
                    <a:pt x="459" y="40"/>
                    <a:pt x="352" y="98"/>
                  </a:cubicBezTo>
                  <a:cubicBezTo>
                    <a:pt x="196" y="186"/>
                    <a:pt x="78" y="352"/>
                    <a:pt x="39" y="519"/>
                  </a:cubicBezTo>
                  <a:cubicBezTo>
                    <a:pt x="0" y="704"/>
                    <a:pt x="20" y="880"/>
                    <a:pt x="108" y="1027"/>
                  </a:cubicBezTo>
                  <a:cubicBezTo>
                    <a:pt x="196" y="1232"/>
                    <a:pt x="362" y="1378"/>
                    <a:pt x="567" y="1427"/>
                  </a:cubicBezTo>
                  <a:cubicBezTo>
                    <a:pt x="625" y="1437"/>
                    <a:pt x="674" y="1447"/>
                    <a:pt x="733" y="1447"/>
                  </a:cubicBezTo>
                  <a:cubicBezTo>
                    <a:pt x="1036" y="1447"/>
                    <a:pt x="1300" y="1251"/>
                    <a:pt x="1388" y="958"/>
                  </a:cubicBezTo>
                  <a:cubicBezTo>
                    <a:pt x="1456" y="773"/>
                    <a:pt x="1427" y="558"/>
                    <a:pt x="1329" y="382"/>
                  </a:cubicBezTo>
                  <a:cubicBezTo>
                    <a:pt x="1212" y="186"/>
                    <a:pt x="1055" y="98"/>
                    <a:pt x="919" y="40"/>
                  </a:cubicBezTo>
                  <a:cubicBezTo>
                    <a:pt x="850" y="20"/>
                    <a:pt x="782" y="1"/>
                    <a:pt x="7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4"/>
            <p:cNvSpPr/>
            <p:nvPr/>
          </p:nvSpPr>
          <p:spPr>
            <a:xfrm>
              <a:off x="162286" y="3116229"/>
              <a:ext cx="117702" cy="109307"/>
            </a:xfrm>
            <a:custGeom>
              <a:avLst/>
              <a:gdLst/>
              <a:ahLst/>
              <a:cxnLst/>
              <a:rect l="l" t="t" r="r" b="b"/>
              <a:pathLst>
                <a:path w="1056" h="1096" extrusionOk="0">
                  <a:moveTo>
                    <a:pt x="52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4" y="1095"/>
                    <a:pt x="518" y="1095"/>
                  </a:cubicBezTo>
                  <a:lnTo>
                    <a:pt x="538" y="1095"/>
                  </a:lnTo>
                  <a:cubicBezTo>
                    <a:pt x="831" y="1085"/>
                    <a:pt x="1055" y="851"/>
                    <a:pt x="1055" y="568"/>
                  </a:cubicBezTo>
                  <a:lnTo>
                    <a:pt x="1055" y="528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145901" y="3100670"/>
              <a:ext cx="151474" cy="140423"/>
            </a:xfrm>
            <a:custGeom>
              <a:avLst/>
              <a:gdLst/>
              <a:ahLst/>
              <a:cxnLst/>
              <a:rect l="l" t="t" r="r" b="b"/>
              <a:pathLst>
                <a:path w="1359" h="1408" extrusionOk="0">
                  <a:moveTo>
                    <a:pt x="694" y="303"/>
                  </a:moveTo>
                  <a:cubicBezTo>
                    <a:pt x="890" y="303"/>
                    <a:pt x="1056" y="489"/>
                    <a:pt x="1056" y="684"/>
                  </a:cubicBezTo>
                  <a:lnTo>
                    <a:pt x="1056" y="724"/>
                  </a:lnTo>
                  <a:cubicBezTo>
                    <a:pt x="1056" y="939"/>
                    <a:pt x="880" y="1095"/>
                    <a:pt x="685" y="1095"/>
                  </a:cubicBezTo>
                  <a:lnTo>
                    <a:pt x="665" y="1095"/>
                  </a:lnTo>
                  <a:cubicBezTo>
                    <a:pt x="470" y="1095"/>
                    <a:pt x="303" y="919"/>
                    <a:pt x="303" y="724"/>
                  </a:cubicBezTo>
                  <a:lnTo>
                    <a:pt x="303" y="684"/>
                  </a:lnTo>
                  <a:cubicBezTo>
                    <a:pt x="303" y="469"/>
                    <a:pt x="479" y="313"/>
                    <a:pt x="675" y="303"/>
                  </a:cubicBezTo>
                  <a:close/>
                  <a:moveTo>
                    <a:pt x="66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03" y="1408"/>
                    <a:pt x="665" y="1408"/>
                  </a:cubicBezTo>
                  <a:lnTo>
                    <a:pt x="694" y="1408"/>
                  </a:lnTo>
                  <a:cubicBezTo>
                    <a:pt x="1066" y="1388"/>
                    <a:pt x="1359" y="1085"/>
                    <a:pt x="1359" y="724"/>
                  </a:cubicBezTo>
                  <a:lnTo>
                    <a:pt x="1359" y="684"/>
                  </a:lnTo>
                  <a:cubicBezTo>
                    <a:pt x="1359" y="313"/>
                    <a:pt x="1056" y="0"/>
                    <a:pt x="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152477" y="3436881"/>
              <a:ext cx="132972" cy="109207"/>
            </a:xfrm>
            <a:custGeom>
              <a:avLst/>
              <a:gdLst/>
              <a:ahLst/>
              <a:cxnLst/>
              <a:rect l="l" t="t" r="r" b="b"/>
              <a:pathLst>
                <a:path w="1193" h="1095" extrusionOk="0">
                  <a:moveTo>
                    <a:pt x="577" y="1"/>
                  </a:moveTo>
                  <a:cubicBezTo>
                    <a:pt x="430" y="1"/>
                    <a:pt x="293" y="59"/>
                    <a:pt x="196" y="157"/>
                  </a:cubicBezTo>
                  <a:cubicBezTo>
                    <a:pt x="0" y="372"/>
                    <a:pt x="0" y="694"/>
                    <a:pt x="205" y="899"/>
                  </a:cubicBezTo>
                  <a:lnTo>
                    <a:pt x="244" y="939"/>
                  </a:lnTo>
                  <a:cubicBezTo>
                    <a:pt x="342" y="1036"/>
                    <a:pt x="479" y="1095"/>
                    <a:pt x="626" y="1095"/>
                  </a:cubicBezTo>
                  <a:cubicBezTo>
                    <a:pt x="772" y="1095"/>
                    <a:pt x="909" y="1036"/>
                    <a:pt x="997" y="939"/>
                  </a:cubicBezTo>
                  <a:cubicBezTo>
                    <a:pt x="1192" y="714"/>
                    <a:pt x="1192" y="391"/>
                    <a:pt x="997" y="196"/>
                  </a:cubicBezTo>
                  <a:lnTo>
                    <a:pt x="948" y="147"/>
                  </a:lnTo>
                  <a:cubicBezTo>
                    <a:pt x="850" y="49"/>
                    <a:pt x="714" y="1"/>
                    <a:pt x="5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133975" y="3421322"/>
              <a:ext cx="171091" cy="139426"/>
            </a:xfrm>
            <a:custGeom>
              <a:avLst/>
              <a:gdLst/>
              <a:ahLst/>
              <a:cxnLst/>
              <a:rect l="l" t="t" r="r" b="b"/>
              <a:pathLst>
                <a:path w="1535" h="1398" extrusionOk="0">
                  <a:moveTo>
                    <a:pt x="743" y="303"/>
                  </a:moveTo>
                  <a:cubicBezTo>
                    <a:pt x="840" y="303"/>
                    <a:pt x="938" y="342"/>
                    <a:pt x="1007" y="411"/>
                  </a:cubicBezTo>
                  <a:lnTo>
                    <a:pt x="1055" y="459"/>
                  </a:lnTo>
                  <a:cubicBezTo>
                    <a:pt x="1202" y="606"/>
                    <a:pt x="1192" y="841"/>
                    <a:pt x="1055" y="987"/>
                  </a:cubicBezTo>
                  <a:cubicBezTo>
                    <a:pt x="987" y="1065"/>
                    <a:pt x="889" y="1095"/>
                    <a:pt x="792" y="1095"/>
                  </a:cubicBezTo>
                  <a:cubicBezTo>
                    <a:pt x="694" y="1095"/>
                    <a:pt x="596" y="1055"/>
                    <a:pt x="518" y="987"/>
                  </a:cubicBezTo>
                  <a:lnTo>
                    <a:pt x="479" y="948"/>
                  </a:lnTo>
                  <a:cubicBezTo>
                    <a:pt x="332" y="801"/>
                    <a:pt x="342" y="567"/>
                    <a:pt x="479" y="411"/>
                  </a:cubicBezTo>
                  <a:cubicBezTo>
                    <a:pt x="547" y="342"/>
                    <a:pt x="645" y="303"/>
                    <a:pt x="743" y="303"/>
                  </a:cubicBezTo>
                  <a:close/>
                  <a:moveTo>
                    <a:pt x="743" y="0"/>
                  </a:moveTo>
                  <a:cubicBezTo>
                    <a:pt x="547" y="0"/>
                    <a:pt x="371" y="78"/>
                    <a:pt x="254" y="205"/>
                  </a:cubicBezTo>
                  <a:cubicBezTo>
                    <a:pt x="0" y="489"/>
                    <a:pt x="0" y="899"/>
                    <a:pt x="264" y="1163"/>
                  </a:cubicBezTo>
                  <a:lnTo>
                    <a:pt x="283" y="1183"/>
                  </a:lnTo>
                  <a:lnTo>
                    <a:pt x="303" y="1202"/>
                  </a:lnTo>
                  <a:cubicBezTo>
                    <a:pt x="430" y="1329"/>
                    <a:pt x="606" y="1397"/>
                    <a:pt x="792" y="1397"/>
                  </a:cubicBezTo>
                  <a:cubicBezTo>
                    <a:pt x="977" y="1397"/>
                    <a:pt x="1153" y="1329"/>
                    <a:pt x="1280" y="1192"/>
                  </a:cubicBezTo>
                  <a:cubicBezTo>
                    <a:pt x="1534" y="919"/>
                    <a:pt x="1524" y="499"/>
                    <a:pt x="1270" y="244"/>
                  </a:cubicBezTo>
                  <a:lnTo>
                    <a:pt x="1251" y="225"/>
                  </a:lnTo>
                  <a:lnTo>
                    <a:pt x="1222" y="196"/>
                  </a:lnTo>
                  <a:cubicBezTo>
                    <a:pt x="1104" y="69"/>
                    <a:pt x="919" y="0"/>
                    <a:pt x="7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>
              <a:off x="140440" y="3773092"/>
              <a:ext cx="115584" cy="106315"/>
            </a:xfrm>
            <a:custGeom>
              <a:avLst/>
              <a:gdLst/>
              <a:ahLst/>
              <a:cxnLst/>
              <a:rect l="l" t="t" r="r" b="b"/>
              <a:pathLst>
                <a:path w="1037" h="1066" extrusionOk="0">
                  <a:moveTo>
                    <a:pt x="519" y="1"/>
                  </a:moveTo>
                  <a:cubicBezTo>
                    <a:pt x="177" y="1"/>
                    <a:pt x="1" y="274"/>
                    <a:pt x="1" y="528"/>
                  </a:cubicBezTo>
                  <a:cubicBezTo>
                    <a:pt x="1" y="665"/>
                    <a:pt x="50" y="792"/>
                    <a:pt x="128" y="890"/>
                  </a:cubicBezTo>
                  <a:cubicBezTo>
                    <a:pt x="225" y="997"/>
                    <a:pt x="362" y="1066"/>
                    <a:pt x="519" y="1066"/>
                  </a:cubicBezTo>
                  <a:cubicBezTo>
                    <a:pt x="861" y="1066"/>
                    <a:pt x="1036" y="792"/>
                    <a:pt x="1036" y="528"/>
                  </a:cubicBezTo>
                  <a:cubicBezTo>
                    <a:pt x="1036" y="401"/>
                    <a:pt x="988" y="274"/>
                    <a:pt x="909" y="176"/>
                  </a:cubicBezTo>
                  <a:cubicBezTo>
                    <a:pt x="812" y="69"/>
                    <a:pt x="67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>
              <a:off x="124166" y="3758530"/>
              <a:ext cx="148242" cy="135536"/>
            </a:xfrm>
            <a:custGeom>
              <a:avLst/>
              <a:gdLst/>
              <a:ahLst/>
              <a:cxnLst/>
              <a:rect l="l" t="t" r="r" b="b"/>
              <a:pathLst>
                <a:path w="1330" h="1359" extrusionOk="0">
                  <a:moveTo>
                    <a:pt x="665" y="303"/>
                  </a:moveTo>
                  <a:cubicBezTo>
                    <a:pt x="1153" y="303"/>
                    <a:pt x="1153" y="1055"/>
                    <a:pt x="665" y="1055"/>
                  </a:cubicBezTo>
                  <a:cubicBezTo>
                    <a:pt x="186" y="1055"/>
                    <a:pt x="186" y="303"/>
                    <a:pt x="665" y="303"/>
                  </a:cubicBezTo>
                  <a:close/>
                  <a:moveTo>
                    <a:pt x="665" y="0"/>
                  </a:moveTo>
                  <a:cubicBezTo>
                    <a:pt x="284" y="0"/>
                    <a:pt x="0" y="293"/>
                    <a:pt x="0" y="684"/>
                  </a:cubicBezTo>
                  <a:cubicBezTo>
                    <a:pt x="0" y="850"/>
                    <a:pt x="59" y="1016"/>
                    <a:pt x="166" y="1133"/>
                  </a:cubicBezTo>
                  <a:cubicBezTo>
                    <a:pt x="284" y="1280"/>
                    <a:pt x="469" y="1358"/>
                    <a:pt x="665" y="1358"/>
                  </a:cubicBezTo>
                  <a:cubicBezTo>
                    <a:pt x="1046" y="1358"/>
                    <a:pt x="1329" y="1065"/>
                    <a:pt x="1329" y="674"/>
                  </a:cubicBezTo>
                  <a:cubicBezTo>
                    <a:pt x="1329" y="508"/>
                    <a:pt x="1270" y="342"/>
                    <a:pt x="1173" y="225"/>
                  </a:cubicBezTo>
                  <a:cubicBezTo>
                    <a:pt x="1046" y="78"/>
                    <a:pt x="870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173097" y="4047965"/>
              <a:ext cx="115584" cy="105318"/>
            </a:xfrm>
            <a:custGeom>
              <a:avLst/>
              <a:gdLst/>
              <a:ahLst/>
              <a:cxnLst/>
              <a:rect l="l" t="t" r="r" b="b"/>
              <a:pathLst>
                <a:path w="1037" h="1056" extrusionOk="0">
                  <a:moveTo>
                    <a:pt x="519" y="0"/>
                  </a:moveTo>
                  <a:cubicBezTo>
                    <a:pt x="177" y="0"/>
                    <a:pt x="1" y="264"/>
                    <a:pt x="1" y="528"/>
                  </a:cubicBezTo>
                  <a:cubicBezTo>
                    <a:pt x="1" y="792"/>
                    <a:pt x="177" y="1055"/>
                    <a:pt x="519" y="1055"/>
                  </a:cubicBezTo>
                  <a:cubicBezTo>
                    <a:pt x="861" y="1055"/>
                    <a:pt x="1037" y="792"/>
                    <a:pt x="1037" y="528"/>
                  </a:cubicBezTo>
                  <a:cubicBezTo>
                    <a:pt x="1037" y="391"/>
                    <a:pt x="988" y="264"/>
                    <a:pt x="910" y="176"/>
                  </a:cubicBezTo>
                  <a:cubicBezTo>
                    <a:pt x="812" y="59"/>
                    <a:pt x="675" y="0"/>
                    <a:pt x="5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156824" y="4033304"/>
              <a:ext cx="148242" cy="135536"/>
            </a:xfrm>
            <a:custGeom>
              <a:avLst/>
              <a:gdLst/>
              <a:ahLst/>
              <a:cxnLst/>
              <a:rect l="l" t="t" r="r" b="b"/>
              <a:pathLst>
                <a:path w="1330" h="1359" extrusionOk="0">
                  <a:moveTo>
                    <a:pt x="665" y="303"/>
                  </a:moveTo>
                  <a:cubicBezTo>
                    <a:pt x="1144" y="303"/>
                    <a:pt x="1144" y="1056"/>
                    <a:pt x="665" y="1056"/>
                  </a:cubicBezTo>
                  <a:cubicBezTo>
                    <a:pt x="176" y="1056"/>
                    <a:pt x="186" y="303"/>
                    <a:pt x="665" y="303"/>
                  </a:cubicBezTo>
                  <a:close/>
                  <a:moveTo>
                    <a:pt x="665" y="1"/>
                  </a:moveTo>
                  <a:cubicBezTo>
                    <a:pt x="284" y="1"/>
                    <a:pt x="0" y="294"/>
                    <a:pt x="0" y="675"/>
                  </a:cubicBezTo>
                  <a:cubicBezTo>
                    <a:pt x="0" y="1066"/>
                    <a:pt x="284" y="1359"/>
                    <a:pt x="665" y="1359"/>
                  </a:cubicBezTo>
                  <a:cubicBezTo>
                    <a:pt x="860" y="1359"/>
                    <a:pt x="1046" y="1281"/>
                    <a:pt x="1163" y="1134"/>
                  </a:cubicBezTo>
                  <a:cubicBezTo>
                    <a:pt x="1271" y="1007"/>
                    <a:pt x="1329" y="851"/>
                    <a:pt x="1329" y="675"/>
                  </a:cubicBezTo>
                  <a:cubicBezTo>
                    <a:pt x="1329" y="294"/>
                    <a:pt x="1046" y="1"/>
                    <a:pt x="6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157939" y="4285736"/>
              <a:ext cx="123163" cy="109207"/>
            </a:xfrm>
            <a:custGeom>
              <a:avLst/>
              <a:gdLst/>
              <a:ahLst/>
              <a:cxnLst/>
              <a:rect l="l" t="t" r="r" b="b"/>
              <a:pathLst>
                <a:path w="1105" h="1095" extrusionOk="0">
                  <a:moveTo>
                    <a:pt x="567" y="0"/>
                  </a:moveTo>
                  <a:cubicBezTo>
                    <a:pt x="430" y="0"/>
                    <a:pt x="293" y="49"/>
                    <a:pt x="195" y="147"/>
                  </a:cubicBezTo>
                  <a:lnTo>
                    <a:pt x="156" y="196"/>
                  </a:lnTo>
                  <a:cubicBezTo>
                    <a:pt x="59" y="293"/>
                    <a:pt x="0" y="440"/>
                    <a:pt x="0" y="587"/>
                  </a:cubicBezTo>
                  <a:cubicBezTo>
                    <a:pt x="10" y="723"/>
                    <a:pt x="59" y="850"/>
                    <a:pt x="156" y="948"/>
                  </a:cubicBezTo>
                  <a:cubicBezTo>
                    <a:pt x="264" y="1036"/>
                    <a:pt x="401" y="1095"/>
                    <a:pt x="537" y="1095"/>
                  </a:cubicBezTo>
                  <a:cubicBezTo>
                    <a:pt x="674" y="1095"/>
                    <a:pt x="801" y="1036"/>
                    <a:pt x="899" y="938"/>
                  </a:cubicBezTo>
                  <a:lnTo>
                    <a:pt x="948" y="899"/>
                  </a:lnTo>
                  <a:cubicBezTo>
                    <a:pt x="1046" y="801"/>
                    <a:pt x="1104" y="655"/>
                    <a:pt x="1094" y="508"/>
                  </a:cubicBezTo>
                  <a:cubicBezTo>
                    <a:pt x="1094" y="362"/>
                    <a:pt x="1036" y="235"/>
                    <a:pt x="938" y="147"/>
                  </a:cubicBezTo>
                  <a:cubicBezTo>
                    <a:pt x="840" y="49"/>
                    <a:pt x="704" y="0"/>
                    <a:pt x="5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140440" y="4270078"/>
              <a:ext cx="156936" cy="139526"/>
            </a:xfrm>
            <a:custGeom>
              <a:avLst/>
              <a:gdLst/>
              <a:ahLst/>
              <a:cxnLst/>
              <a:rect l="l" t="t" r="r" b="b"/>
              <a:pathLst>
                <a:path w="1408" h="1399" extrusionOk="0">
                  <a:moveTo>
                    <a:pt x="724" y="314"/>
                  </a:moveTo>
                  <a:cubicBezTo>
                    <a:pt x="822" y="314"/>
                    <a:pt x="919" y="343"/>
                    <a:pt x="997" y="421"/>
                  </a:cubicBezTo>
                  <a:cubicBezTo>
                    <a:pt x="1144" y="558"/>
                    <a:pt x="1134" y="812"/>
                    <a:pt x="997" y="949"/>
                  </a:cubicBezTo>
                  <a:lnTo>
                    <a:pt x="949" y="988"/>
                  </a:lnTo>
                  <a:cubicBezTo>
                    <a:pt x="880" y="1066"/>
                    <a:pt x="782" y="1095"/>
                    <a:pt x="694" y="1095"/>
                  </a:cubicBezTo>
                  <a:cubicBezTo>
                    <a:pt x="597" y="1095"/>
                    <a:pt x="499" y="1056"/>
                    <a:pt x="421" y="988"/>
                  </a:cubicBezTo>
                  <a:cubicBezTo>
                    <a:pt x="274" y="851"/>
                    <a:pt x="284" y="597"/>
                    <a:pt x="421" y="460"/>
                  </a:cubicBezTo>
                  <a:lnTo>
                    <a:pt x="460" y="421"/>
                  </a:lnTo>
                  <a:cubicBezTo>
                    <a:pt x="538" y="343"/>
                    <a:pt x="626" y="314"/>
                    <a:pt x="724" y="314"/>
                  </a:cubicBezTo>
                  <a:close/>
                  <a:moveTo>
                    <a:pt x="724" y="1"/>
                  </a:moveTo>
                  <a:cubicBezTo>
                    <a:pt x="538" y="1"/>
                    <a:pt x="372" y="69"/>
                    <a:pt x="245" y="196"/>
                  </a:cubicBezTo>
                  <a:lnTo>
                    <a:pt x="206" y="245"/>
                  </a:lnTo>
                  <a:cubicBezTo>
                    <a:pt x="79" y="372"/>
                    <a:pt x="1" y="558"/>
                    <a:pt x="11" y="744"/>
                  </a:cubicBezTo>
                  <a:cubicBezTo>
                    <a:pt x="11" y="929"/>
                    <a:pt x="89" y="1095"/>
                    <a:pt x="216" y="1213"/>
                  </a:cubicBezTo>
                  <a:cubicBezTo>
                    <a:pt x="343" y="1330"/>
                    <a:pt x="519" y="1398"/>
                    <a:pt x="694" y="1398"/>
                  </a:cubicBezTo>
                  <a:cubicBezTo>
                    <a:pt x="870" y="1398"/>
                    <a:pt x="1036" y="1330"/>
                    <a:pt x="1164" y="1203"/>
                  </a:cubicBezTo>
                  <a:lnTo>
                    <a:pt x="1173" y="1193"/>
                  </a:lnTo>
                  <a:lnTo>
                    <a:pt x="1212" y="1164"/>
                  </a:lnTo>
                  <a:cubicBezTo>
                    <a:pt x="1339" y="1037"/>
                    <a:pt x="1408" y="851"/>
                    <a:pt x="1408" y="665"/>
                  </a:cubicBezTo>
                  <a:cubicBezTo>
                    <a:pt x="1398" y="480"/>
                    <a:pt x="1330" y="314"/>
                    <a:pt x="1203" y="196"/>
                  </a:cubicBezTo>
                  <a:cubicBezTo>
                    <a:pt x="1066" y="69"/>
                    <a:pt x="900" y="1"/>
                    <a:pt x="7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4"/>
            <p:cNvSpPr/>
            <p:nvPr/>
          </p:nvSpPr>
          <p:spPr>
            <a:xfrm>
              <a:off x="157939" y="403103"/>
              <a:ext cx="117702" cy="109307"/>
            </a:xfrm>
            <a:custGeom>
              <a:avLst/>
              <a:gdLst/>
              <a:ahLst/>
              <a:cxnLst/>
              <a:rect l="l" t="t" r="r" b="b"/>
              <a:pathLst>
                <a:path w="1056" h="1096" extrusionOk="0">
                  <a:moveTo>
                    <a:pt x="518" y="1"/>
                  </a:moveTo>
                  <a:cubicBezTo>
                    <a:pt x="235" y="11"/>
                    <a:pt x="0" y="245"/>
                    <a:pt x="0" y="528"/>
                  </a:cubicBezTo>
                  <a:lnTo>
                    <a:pt x="0" y="568"/>
                  </a:lnTo>
                  <a:cubicBezTo>
                    <a:pt x="0" y="851"/>
                    <a:pt x="244" y="1095"/>
                    <a:pt x="518" y="1095"/>
                  </a:cubicBezTo>
                  <a:lnTo>
                    <a:pt x="537" y="1095"/>
                  </a:lnTo>
                  <a:cubicBezTo>
                    <a:pt x="831" y="1085"/>
                    <a:pt x="1055" y="851"/>
                    <a:pt x="1055" y="568"/>
                  </a:cubicBezTo>
                  <a:lnTo>
                    <a:pt x="1055" y="528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140440" y="387544"/>
              <a:ext cx="152589" cy="140423"/>
            </a:xfrm>
            <a:custGeom>
              <a:avLst/>
              <a:gdLst/>
              <a:ahLst/>
              <a:cxnLst/>
              <a:rect l="l" t="t" r="r" b="b"/>
              <a:pathLst>
                <a:path w="1369" h="1408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84"/>
                  </a:cubicBezTo>
                  <a:lnTo>
                    <a:pt x="1066" y="724"/>
                  </a:lnTo>
                  <a:cubicBezTo>
                    <a:pt x="106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80" y="1095"/>
                    <a:pt x="313" y="909"/>
                    <a:pt x="313" y="724"/>
                  </a:cubicBezTo>
                  <a:lnTo>
                    <a:pt x="313" y="684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20"/>
                    <a:pt x="1" y="313"/>
                    <a:pt x="1" y="684"/>
                  </a:cubicBezTo>
                  <a:lnTo>
                    <a:pt x="1" y="724"/>
                  </a:lnTo>
                  <a:cubicBezTo>
                    <a:pt x="1" y="1095"/>
                    <a:pt x="313" y="1408"/>
                    <a:pt x="675" y="1408"/>
                  </a:cubicBezTo>
                  <a:lnTo>
                    <a:pt x="704" y="1408"/>
                  </a:lnTo>
                  <a:cubicBezTo>
                    <a:pt x="1076" y="1388"/>
                    <a:pt x="1369" y="1085"/>
                    <a:pt x="1369" y="724"/>
                  </a:cubicBezTo>
                  <a:lnTo>
                    <a:pt x="1369" y="684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182906" y="689646"/>
              <a:ext cx="114469" cy="105318"/>
            </a:xfrm>
            <a:custGeom>
              <a:avLst/>
              <a:gdLst/>
              <a:ahLst/>
              <a:cxnLst/>
              <a:rect l="l" t="t" r="r" b="b"/>
              <a:pathLst>
                <a:path w="1027" h="1056" extrusionOk="0">
                  <a:moveTo>
                    <a:pt x="519" y="1"/>
                  </a:moveTo>
                  <a:cubicBezTo>
                    <a:pt x="177" y="1"/>
                    <a:pt x="1" y="264"/>
                    <a:pt x="1" y="528"/>
                  </a:cubicBezTo>
                  <a:cubicBezTo>
                    <a:pt x="1" y="665"/>
                    <a:pt x="40" y="792"/>
                    <a:pt x="128" y="890"/>
                  </a:cubicBezTo>
                  <a:cubicBezTo>
                    <a:pt x="226" y="997"/>
                    <a:pt x="362" y="1056"/>
                    <a:pt x="519" y="1056"/>
                  </a:cubicBezTo>
                  <a:cubicBezTo>
                    <a:pt x="851" y="1056"/>
                    <a:pt x="1027" y="792"/>
                    <a:pt x="1027" y="528"/>
                  </a:cubicBezTo>
                  <a:cubicBezTo>
                    <a:pt x="1027" y="391"/>
                    <a:pt x="988" y="264"/>
                    <a:pt x="900" y="176"/>
                  </a:cubicBezTo>
                  <a:cubicBezTo>
                    <a:pt x="812" y="59"/>
                    <a:pt x="665" y="1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165518" y="674984"/>
              <a:ext cx="149356" cy="135636"/>
            </a:xfrm>
            <a:custGeom>
              <a:avLst/>
              <a:gdLst/>
              <a:ahLst/>
              <a:cxnLst/>
              <a:rect l="l" t="t" r="r" b="b"/>
              <a:pathLst>
                <a:path w="1340" h="1360" extrusionOk="0">
                  <a:moveTo>
                    <a:pt x="675" y="304"/>
                  </a:moveTo>
                  <a:cubicBezTo>
                    <a:pt x="1153" y="304"/>
                    <a:pt x="1153" y="1056"/>
                    <a:pt x="675" y="1056"/>
                  </a:cubicBezTo>
                  <a:cubicBezTo>
                    <a:pt x="186" y="1056"/>
                    <a:pt x="186" y="304"/>
                    <a:pt x="675" y="304"/>
                  </a:cubicBezTo>
                  <a:close/>
                  <a:moveTo>
                    <a:pt x="675" y="1"/>
                  </a:moveTo>
                  <a:cubicBezTo>
                    <a:pt x="294" y="1"/>
                    <a:pt x="0" y="294"/>
                    <a:pt x="0" y="675"/>
                  </a:cubicBezTo>
                  <a:cubicBezTo>
                    <a:pt x="0" y="851"/>
                    <a:pt x="59" y="1017"/>
                    <a:pt x="167" y="1134"/>
                  </a:cubicBezTo>
                  <a:cubicBezTo>
                    <a:pt x="294" y="1281"/>
                    <a:pt x="469" y="1359"/>
                    <a:pt x="675" y="1359"/>
                  </a:cubicBezTo>
                  <a:cubicBezTo>
                    <a:pt x="870" y="1359"/>
                    <a:pt x="1046" y="1281"/>
                    <a:pt x="1173" y="1134"/>
                  </a:cubicBezTo>
                  <a:cubicBezTo>
                    <a:pt x="1281" y="1017"/>
                    <a:pt x="1339" y="851"/>
                    <a:pt x="1339" y="675"/>
                  </a:cubicBezTo>
                  <a:cubicBezTo>
                    <a:pt x="1339" y="294"/>
                    <a:pt x="1046" y="1"/>
                    <a:pt x="6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157939" y="4572179"/>
              <a:ext cx="117702" cy="110304"/>
            </a:xfrm>
            <a:custGeom>
              <a:avLst/>
              <a:gdLst/>
              <a:ahLst/>
              <a:cxnLst/>
              <a:rect l="l" t="t" r="r" b="b"/>
              <a:pathLst>
                <a:path w="1056" h="1106" extrusionOk="0">
                  <a:moveTo>
                    <a:pt x="518" y="1"/>
                  </a:moveTo>
                  <a:cubicBezTo>
                    <a:pt x="235" y="11"/>
                    <a:pt x="0" y="245"/>
                    <a:pt x="0" y="529"/>
                  </a:cubicBezTo>
                  <a:lnTo>
                    <a:pt x="0" y="577"/>
                  </a:lnTo>
                  <a:cubicBezTo>
                    <a:pt x="0" y="851"/>
                    <a:pt x="244" y="1105"/>
                    <a:pt x="518" y="1105"/>
                  </a:cubicBezTo>
                  <a:lnTo>
                    <a:pt x="537" y="1105"/>
                  </a:lnTo>
                  <a:cubicBezTo>
                    <a:pt x="831" y="1086"/>
                    <a:pt x="1055" y="861"/>
                    <a:pt x="1055" y="577"/>
                  </a:cubicBezTo>
                  <a:lnTo>
                    <a:pt x="1055" y="529"/>
                  </a:lnTo>
                  <a:cubicBezTo>
                    <a:pt x="1055" y="245"/>
                    <a:pt x="821" y="1"/>
                    <a:pt x="5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140440" y="4557617"/>
              <a:ext cx="152589" cy="139426"/>
            </a:xfrm>
            <a:custGeom>
              <a:avLst/>
              <a:gdLst/>
              <a:ahLst/>
              <a:cxnLst/>
              <a:rect l="l" t="t" r="r" b="b"/>
              <a:pathLst>
                <a:path w="1369" h="1398" extrusionOk="0">
                  <a:moveTo>
                    <a:pt x="704" y="303"/>
                  </a:moveTo>
                  <a:cubicBezTo>
                    <a:pt x="900" y="303"/>
                    <a:pt x="1066" y="489"/>
                    <a:pt x="1066" y="675"/>
                  </a:cubicBezTo>
                  <a:lnTo>
                    <a:pt x="1066" y="723"/>
                  </a:lnTo>
                  <a:cubicBezTo>
                    <a:pt x="1066" y="929"/>
                    <a:pt x="890" y="1085"/>
                    <a:pt x="685" y="1095"/>
                  </a:cubicBezTo>
                  <a:lnTo>
                    <a:pt x="675" y="1095"/>
                  </a:lnTo>
                  <a:cubicBezTo>
                    <a:pt x="480" y="1095"/>
                    <a:pt x="313" y="909"/>
                    <a:pt x="313" y="714"/>
                  </a:cubicBezTo>
                  <a:lnTo>
                    <a:pt x="313" y="675"/>
                  </a:lnTo>
                  <a:cubicBezTo>
                    <a:pt x="313" y="469"/>
                    <a:pt x="480" y="313"/>
                    <a:pt x="685" y="303"/>
                  </a:cubicBezTo>
                  <a:close/>
                  <a:moveTo>
                    <a:pt x="675" y="0"/>
                  </a:moveTo>
                  <a:cubicBezTo>
                    <a:pt x="294" y="10"/>
                    <a:pt x="1" y="313"/>
                    <a:pt x="1" y="675"/>
                  </a:cubicBezTo>
                  <a:lnTo>
                    <a:pt x="1" y="723"/>
                  </a:lnTo>
                  <a:cubicBezTo>
                    <a:pt x="1" y="1085"/>
                    <a:pt x="313" y="1398"/>
                    <a:pt x="675" y="1398"/>
                  </a:cubicBezTo>
                  <a:lnTo>
                    <a:pt x="704" y="1398"/>
                  </a:lnTo>
                  <a:cubicBezTo>
                    <a:pt x="1076" y="1378"/>
                    <a:pt x="1369" y="1085"/>
                    <a:pt x="1369" y="723"/>
                  </a:cubicBezTo>
                  <a:lnTo>
                    <a:pt x="1369" y="675"/>
                  </a:lnTo>
                  <a:cubicBezTo>
                    <a:pt x="1369" y="313"/>
                    <a:pt x="1066" y="0"/>
                    <a:pt x="7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" name="Google Shape;133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4" name="Google Shape;134;p4"/>
          <p:cNvSpPr txBox="1">
            <a:spLocks noGrp="1"/>
          </p:cNvSpPr>
          <p:nvPr>
            <p:ph type="body" idx="1"/>
          </p:nvPr>
        </p:nvSpPr>
        <p:spPr>
          <a:xfrm>
            <a:off x="693850" y="1372000"/>
            <a:ext cx="7474200" cy="304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5" name="Google Shape;135;p4"/>
          <p:cNvSpPr txBox="1">
            <a:spLocks noGrp="1"/>
          </p:cNvSpPr>
          <p:nvPr>
            <p:ph type="ctrTitle"/>
          </p:nvPr>
        </p:nvSpPr>
        <p:spPr>
          <a:xfrm>
            <a:off x="693853" y="734929"/>
            <a:ext cx="73887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grpSp>
        <p:nvGrpSpPr>
          <p:cNvPr id="136" name="Google Shape;136;p4"/>
          <p:cNvGrpSpPr/>
          <p:nvPr/>
        </p:nvGrpSpPr>
        <p:grpSpPr>
          <a:xfrm>
            <a:off x="479419" y="332514"/>
            <a:ext cx="717032" cy="704951"/>
            <a:chOff x="479469" y="306339"/>
            <a:chExt cx="717032" cy="704951"/>
          </a:xfrm>
        </p:grpSpPr>
        <p:grpSp>
          <p:nvGrpSpPr>
            <p:cNvPr id="137" name="Google Shape;137;p4"/>
            <p:cNvGrpSpPr/>
            <p:nvPr/>
          </p:nvGrpSpPr>
          <p:grpSpPr>
            <a:xfrm rot="-1756040" flipH="1">
              <a:off x="599056" y="379413"/>
              <a:ext cx="477857" cy="558802"/>
              <a:chOff x="4330625" y="2911675"/>
              <a:chExt cx="574422" cy="738073"/>
            </a:xfrm>
          </p:grpSpPr>
          <p:sp>
            <p:nvSpPr>
              <p:cNvPr id="138" name="Google Shape;138;p4"/>
              <p:cNvSpPr/>
              <p:nvPr/>
            </p:nvSpPr>
            <p:spPr>
              <a:xfrm>
                <a:off x="4586579" y="3280886"/>
                <a:ext cx="74985" cy="277426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602" extrusionOk="0">
                    <a:moveTo>
                      <a:pt x="95" y="0"/>
                    </a:moveTo>
                    <a:cubicBezTo>
                      <a:pt x="52" y="0"/>
                      <a:pt x="12" y="43"/>
                      <a:pt x="33" y="90"/>
                    </a:cubicBezTo>
                    <a:cubicBezTo>
                      <a:pt x="14" y="103"/>
                      <a:pt x="1" y="126"/>
                      <a:pt x="5" y="158"/>
                    </a:cubicBezTo>
                    <a:cubicBezTo>
                      <a:pt x="10" y="181"/>
                      <a:pt x="14" y="203"/>
                      <a:pt x="19" y="226"/>
                    </a:cubicBezTo>
                    <a:cubicBezTo>
                      <a:pt x="19" y="231"/>
                      <a:pt x="14" y="231"/>
                      <a:pt x="19" y="235"/>
                    </a:cubicBezTo>
                    <a:cubicBezTo>
                      <a:pt x="19" y="258"/>
                      <a:pt x="24" y="276"/>
                      <a:pt x="24" y="294"/>
                    </a:cubicBezTo>
                    <a:cubicBezTo>
                      <a:pt x="19" y="304"/>
                      <a:pt x="14" y="313"/>
                      <a:pt x="14" y="326"/>
                    </a:cubicBezTo>
                    <a:cubicBezTo>
                      <a:pt x="5" y="445"/>
                      <a:pt x="14" y="558"/>
                      <a:pt x="42" y="667"/>
                    </a:cubicBezTo>
                    <a:cubicBezTo>
                      <a:pt x="5" y="872"/>
                      <a:pt x="19" y="1072"/>
                      <a:pt x="78" y="1272"/>
                    </a:cubicBezTo>
                    <a:cubicBezTo>
                      <a:pt x="74" y="1295"/>
                      <a:pt x="74" y="1318"/>
                      <a:pt x="78" y="1340"/>
                    </a:cubicBezTo>
                    <a:cubicBezTo>
                      <a:pt x="33" y="1395"/>
                      <a:pt x="37" y="1472"/>
                      <a:pt x="33" y="1540"/>
                    </a:cubicBezTo>
                    <a:cubicBezTo>
                      <a:pt x="28" y="1581"/>
                      <a:pt x="58" y="1602"/>
                      <a:pt x="90" y="1602"/>
                    </a:cubicBezTo>
                    <a:cubicBezTo>
                      <a:pt x="121" y="1602"/>
                      <a:pt x="155" y="1581"/>
                      <a:pt x="160" y="1540"/>
                    </a:cubicBezTo>
                    <a:cubicBezTo>
                      <a:pt x="160" y="1531"/>
                      <a:pt x="160" y="1490"/>
                      <a:pt x="165" y="1459"/>
                    </a:cubicBezTo>
                    <a:cubicBezTo>
                      <a:pt x="187" y="1450"/>
                      <a:pt x="205" y="1431"/>
                      <a:pt x="205" y="1399"/>
                    </a:cubicBezTo>
                    <a:cubicBezTo>
                      <a:pt x="205" y="1399"/>
                      <a:pt x="205" y="1395"/>
                      <a:pt x="205" y="1395"/>
                    </a:cubicBezTo>
                    <a:cubicBezTo>
                      <a:pt x="215" y="1386"/>
                      <a:pt x="224" y="1377"/>
                      <a:pt x="228" y="1359"/>
                    </a:cubicBezTo>
                    <a:cubicBezTo>
                      <a:pt x="242" y="1299"/>
                      <a:pt x="251" y="1240"/>
                      <a:pt x="246" y="1181"/>
                    </a:cubicBezTo>
                    <a:cubicBezTo>
                      <a:pt x="246" y="1172"/>
                      <a:pt x="246" y="1158"/>
                      <a:pt x="246" y="1149"/>
                    </a:cubicBezTo>
                    <a:cubicBezTo>
                      <a:pt x="256" y="1140"/>
                      <a:pt x="260" y="1131"/>
                      <a:pt x="260" y="1118"/>
                    </a:cubicBezTo>
                    <a:cubicBezTo>
                      <a:pt x="265" y="1104"/>
                      <a:pt x="265" y="1095"/>
                      <a:pt x="265" y="1081"/>
                    </a:cubicBezTo>
                    <a:cubicBezTo>
                      <a:pt x="287" y="1072"/>
                      <a:pt x="301" y="1054"/>
                      <a:pt x="301" y="1027"/>
                    </a:cubicBezTo>
                    <a:cubicBezTo>
                      <a:pt x="306" y="990"/>
                      <a:pt x="306" y="954"/>
                      <a:pt x="306" y="917"/>
                    </a:cubicBezTo>
                    <a:cubicBezTo>
                      <a:pt x="328" y="908"/>
                      <a:pt x="346" y="886"/>
                      <a:pt x="346" y="858"/>
                    </a:cubicBezTo>
                    <a:lnTo>
                      <a:pt x="346" y="654"/>
                    </a:lnTo>
                    <a:cubicBezTo>
                      <a:pt x="406" y="481"/>
                      <a:pt x="433" y="304"/>
                      <a:pt x="433" y="117"/>
                    </a:cubicBezTo>
                    <a:cubicBezTo>
                      <a:pt x="433" y="80"/>
                      <a:pt x="399" y="54"/>
                      <a:pt x="366" y="54"/>
                    </a:cubicBezTo>
                    <a:cubicBezTo>
                      <a:pt x="346" y="54"/>
                      <a:pt x="327" y="63"/>
                      <a:pt x="315" y="85"/>
                    </a:cubicBezTo>
                    <a:cubicBezTo>
                      <a:pt x="310" y="103"/>
                      <a:pt x="306" y="117"/>
                      <a:pt x="301" y="135"/>
                    </a:cubicBezTo>
                    <a:lnTo>
                      <a:pt x="296" y="131"/>
                    </a:lnTo>
                    <a:cubicBezTo>
                      <a:pt x="287" y="99"/>
                      <a:pt x="251" y="85"/>
                      <a:pt x="224" y="85"/>
                    </a:cubicBezTo>
                    <a:cubicBezTo>
                      <a:pt x="215" y="85"/>
                      <a:pt x="210" y="85"/>
                      <a:pt x="205" y="81"/>
                    </a:cubicBezTo>
                    <a:cubicBezTo>
                      <a:pt x="183" y="58"/>
                      <a:pt x="160" y="40"/>
                      <a:pt x="137" y="17"/>
                    </a:cubicBezTo>
                    <a:cubicBezTo>
                      <a:pt x="124" y="5"/>
                      <a:pt x="109" y="0"/>
                      <a:pt x="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4"/>
              <p:cNvSpPr/>
              <p:nvPr/>
            </p:nvSpPr>
            <p:spPr>
              <a:xfrm>
                <a:off x="4347250" y="2924663"/>
                <a:ext cx="534938" cy="364707"/>
              </a:xfrm>
              <a:custGeom>
                <a:avLst/>
                <a:gdLst/>
                <a:ahLst/>
                <a:cxnLst/>
                <a:rect l="l" t="t" r="r" b="b"/>
                <a:pathLst>
                  <a:path w="3089" h="2106" extrusionOk="0">
                    <a:moveTo>
                      <a:pt x="1585" y="0"/>
                    </a:moveTo>
                    <a:cubicBezTo>
                      <a:pt x="1434" y="0"/>
                      <a:pt x="1285" y="18"/>
                      <a:pt x="1146" y="64"/>
                    </a:cubicBezTo>
                    <a:cubicBezTo>
                      <a:pt x="1121" y="62"/>
                      <a:pt x="1096" y="60"/>
                      <a:pt x="1071" y="60"/>
                    </a:cubicBezTo>
                    <a:cubicBezTo>
                      <a:pt x="817" y="60"/>
                      <a:pt x="561" y="184"/>
                      <a:pt x="391" y="382"/>
                    </a:cubicBezTo>
                    <a:cubicBezTo>
                      <a:pt x="96" y="510"/>
                      <a:pt x="0" y="887"/>
                      <a:pt x="59" y="1183"/>
                    </a:cubicBezTo>
                    <a:cubicBezTo>
                      <a:pt x="141" y="1574"/>
                      <a:pt x="414" y="1806"/>
                      <a:pt x="746" y="1938"/>
                    </a:cubicBezTo>
                    <a:cubicBezTo>
                      <a:pt x="860" y="2001"/>
                      <a:pt x="987" y="2038"/>
                      <a:pt x="1128" y="2047"/>
                    </a:cubicBezTo>
                    <a:cubicBezTo>
                      <a:pt x="1306" y="2079"/>
                      <a:pt x="1483" y="2097"/>
                      <a:pt x="1651" y="2101"/>
                    </a:cubicBezTo>
                    <a:cubicBezTo>
                      <a:pt x="1716" y="2104"/>
                      <a:pt x="1782" y="2106"/>
                      <a:pt x="1848" y="2106"/>
                    </a:cubicBezTo>
                    <a:cubicBezTo>
                      <a:pt x="2115" y="2106"/>
                      <a:pt x="2388" y="2076"/>
                      <a:pt x="2629" y="1956"/>
                    </a:cubicBezTo>
                    <a:cubicBezTo>
                      <a:pt x="2934" y="1797"/>
                      <a:pt x="3088" y="1465"/>
                      <a:pt x="3029" y="1128"/>
                    </a:cubicBezTo>
                    <a:cubicBezTo>
                      <a:pt x="3025" y="1087"/>
                      <a:pt x="3015" y="1046"/>
                      <a:pt x="3002" y="1005"/>
                    </a:cubicBezTo>
                    <a:cubicBezTo>
                      <a:pt x="3015" y="960"/>
                      <a:pt x="3025" y="910"/>
                      <a:pt x="3025" y="855"/>
                    </a:cubicBezTo>
                    <a:cubicBezTo>
                      <a:pt x="3020" y="687"/>
                      <a:pt x="2924" y="532"/>
                      <a:pt x="2788" y="432"/>
                    </a:cubicBezTo>
                    <a:cubicBezTo>
                      <a:pt x="2615" y="191"/>
                      <a:pt x="2288" y="69"/>
                      <a:pt x="1983" y="32"/>
                    </a:cubicBezTo>
                    <a:cubicBezTo>
                      <a:pt x="1850" y="13"/>
                      <a:pt x="1717" y="0"/>
                      <a:pt x="158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4"/>
              <p:cNvSpPr/>
              <p:nvPr/>
            </p:nvSpPr>
            <p:spPr>
              <a:xfrm>
                <a:off x="4335993" y="3097666"/>
                <a:ext cx="556584" cy="183219"/>
              </a:xfrm>
              <a:custGeom>
                <a:avLst/>
                <a:gdLst/>
                <a:ahLst/>
                <a:cxnLst/>
                <a:rect l="l" t="t" r="r" b="b"/>
                <a:pathLst>
                  <a:path w="3214" h="1058" extrusionOk="0">
                    <a:moveTo>
                      <a:pt x="265" y="1"/>
                    </a:moveTo>
                    <a:cubicBezTo>
                      <a:pt x="132" y="1"/>
                      <a:pt x="1" y="137"/>
                      <a:pt x="93" y="279"/>
                    </a:cubicBezTo>
                    <a:cubicBezTo>
                      <a:pt x="179" y="416"/>
                      <a:pt x="284" y="534"/>
                      <a:pt x="406" y="629"/>
                    </a:cubicBezTo>
                    <a:cubicBezTo>
                      <a:pt x="425" y="684"/>
                      <a:pt x="466" y="734"/>
                      <a:pt x="525" y="752"/>
                    </a:cubicBezTo>
                    <a:cubicBezTo>
                      <a:pt x="570" y="770"/>
                      <a:pt x="611" y="784"/>
                      <a:pt x="657" y="793"/>
                    </a:cubicBezTo>
                    <a:cubicBezTo>
                      <a:pt x="729" y="829"/>
                      <a:pt x="807" y="857"/>
                      <a:pt x="884" y="884"/>
                    </a:cubicBezTo>
                    <a:cubicBezTo>
                      <a:pt x="907" y="916"/>
                      <a:pt x="943" y="948"/>
                      <a:pt x="989" y="957"/>
                    </a:cubicBezTo>
                    <a:lnTo>
                      <a:pt x="1043" y="970"/>
                    </a:lnTo>
                    <a:cubicBezTo>
                      <a:pt x="1057" y="975"/>
                      <a:pt x="1075" y="984"/>
                      <a:pt x="1093" y="984"/>
                    </a:cubicBezTo>
                    <a:cubicBezTo>
                      <a:pt x="1116" y="989"/>
                      <a:pt x="1134" y="993"/>
                      <a:pt x="1152" y="993"/>
                    </a:cubicBezTo>
                    <a:cubicBezTo>
                      <a:pt x="1157" y="998"/>
                      <a:pt x="1166" y="998"/>
                      <a:pt x="1170" y="998"/>
                    </a:cubicBezTo>
                    <a:cubicBezTo>
                      <a:pt x="1187" y="1001"/>
                      <a:pt x="1200" y="1004"/>
                      <a:pt x="1213" y="1004"/>
                    </a:cubicBezTo>
                    <a:cubicBezTo>
                      <a:pt x="1219" y="1004"/>
                      <a:pt x="1224" y="1004"/>
                      <a:pt x="1230" y="1002"/>
                    </a:cubicBezTo>
                    <a:cubicBezTo>
                      <a:pt x="1330" y="1016"/>
                      <a:pt x="1431" y="1022"/>
                      <a:pt x="1532" y="1022"/>
                    </a:cubicBezTo>
                    <a:cubicBezTo>
                      <a:pt x="1563" y="1022"/>
                      <a:pt x="1594" y="1022"/>
                      <a:pt x="1625" y="1020"/>
                    </a:cubicBezTo>
                    <a:lnTo>
                      <a:pt x="1643" y="1020"/>
                    </a:lnTo>
                    <a:cubicBezTo>
                      <a:pt x="1668" y="1041"/>
                      <a:pt x="1703" y="1058"/>
                      <a:pt x="1743" y="1058"/>
                    </a:cubicBezTo>
                    <a:cubicBezTo>
                      <a:pt x="1748" y="1058"/>
                      <a:pt x="1752" y="1057"/>
                      <a:pt x="1757" y="1057"/>
                    </a:cubicBezTo>
                    <a:cubicBezTo>
                      <a:pt x="1812" y="1057"/>
                      <a:pt x="1862" y="1052"/>
                      <a:pt x="1916" y="1052"/>
                    </a:cubicBezTo>
                    <a:cubicBezTo>
                      <a:pt x="1937" y="1054"/>
                      <a:pt x="1958" y="1054"/>
                      <a:pt x="1979" y="1054"/>
                    </a:cubicBezTo>
                    <a:cubicBezTo>
                      <a:pt x="2037" y="1054"/>
                      <a:pt x="2096" y="1050"/>
                      <a:pt x="2153" y="1043"/>
                    </a:cubicBezTo>
                    <a:cubicBezTo>
                      <a:pt x="2216" y="1039"/>
                      <a:pt x="2262" y="1007"/>
                      <a:pt x="2294" y="970"/>
                    </a:cubicBezTo>
                    <a:cubicBezTo>
                      <a:pt x="2335" y="961"/>
                      <a:pt x="2376" y="952"/>
                      <a:pt x="2416" y="943"/>
                    </a:cubicBezTo>
                    <a:cubicBezTo>
                      <a:pt x="2448" y="943"/>
                      <a:pt x="2480" y="939"/>
                      <a:pt x="2512" y="925"/>
                    </a:cubicBezTo>
                    <a:cubicBezTo>
                      <a:pt x="2530" y="916"/>
                      <a:pt x="2544" y="907"/>
                      <a:pt x="2557" y="898"/>
                    </a:cubicBezTo>
                    <a:cubicBezTo>
                      <a:pt x="2635" y="866"/>
                      <a:pt x="2712" y="816"/>
                      <a:pt x="2780" y="752"/>
                    </a:cubicBezTo>
                    <a:cubicBezTo>
                      <a:pt x="2830" y="729"/>
                      <a:pt x="2871" y="693"/>
                      <a:pt x="2894" y="638"/>
                    </a:cubicBezTo>
                    <a:cubicBezTo>
                      <a:pt x="2903" y="602"/>
                      <a:pt x="2921" y="575"/>
                      <a:pt x="2939" y="543"/>
                    </a:cubicBezTo>
                    <a:cubicBezTo>
                      <a:pt x="2994" y="529"/>
                      <a:pt x="3044" y="488"/>
                      <a:pt x="3067" y="420"/>
                    </a:cubicBezTo>
                    <a:cubicBezTo>
                      <a:pt x="3080" y="384"/>
                      <a:pt x="3099" y="352"/>
                      <a:pt x="3121" y="325"/>
                    </a:cubicBezTo>
                    <a:cubicBezTo>
                      <a:pt x="3214" y="181"/>
                      <a:pt x="3088" y="43"/>
                      <a:pt x="2954" y="43"/>
                    </a:cubicBezTo>
                    <a:cubicBezTo>
                      <a:pt x="2909" y="43"/>
                      <a:pt x="2864" y="58"/>
                      <a:pt x="2826" y="93"/>
                    </a:cubicBezTo>
                    <a:cubicBezTo>
                      <a:pt x="2748" y="161"/>
                      <a:pt x="2685" y="234"/>
                      <a:pt x="2635" y="316"/>
                    </a:cubicBezTo>
                    <a:cubicBezTo>
                      <a:pt x="2535" y="334"/>
                      <a:pt x="2435" y="357"/>
                      <a:pt x="2335" y="388"/>
                    </a:cubicBezTo>
                    <a:cubicBezTo>
                      <a:pt x="2266" y="407"/>
                      <a:pt x="2225" y="452"/>
                      <a:pt x="2212" y="502"/>
                    </a:cubicBezTo>
                    <a:cubicBezTo>
                      <a:pt x="2156" y="499"/>
                      <a:pt x="2100" y="497"/>
                      <a:pt x="2045" y="497"/>
                    </a:cubicBezTo>
                    <a:cubicBezTo>
                      <a:pt x="1934" y="497"/>
                      <a:pt x="1825" y="504"/>
                      <a:pt x="1716" y="516"/>
                    </a:cubicBezTo>
                    <a:cubicBezTo>
                      <a:pt x="1575" y="470"/>
                      <a:pt x="1411" y="470"/>
                      <a:pt x="1266" y="457"/>
                    </a:cubicBezTo>
                    <a:cubicBezTo>
                      <a:pt x="1230" y="452"/>
                      <a:pt x="1189" y="447"/>
                      <a:pt x="1152" y="443"/>
                    </a:cubicBezTo>
                    <a:cubicBezTo>
                      <a:pt x="1079" y="402"/>
                      <a:pt x="998" y="366"/>
                      <a:pt x="911" y="343"/>
                    </a:cubicBezTo>
                    <a:cubicBezTo>
                      <a:pt x="897" y="339"/>
                      <a:pt x="882" y="337"/>
                      <a:pt x="868" y="337"/>
                    </a:cubicBezTo>
                    <a:cubicBezTo>
                      <a:pt x="815" y="337"/>
                      <a:pt x="765" y="362"/>
                      <a:pt x="729" y="397"/>
                    </a:cubicBezTo>
                    <a:lnTo>
                      <a:pt x="725" y="397"/>
                    </a:lnTo>
                    <a:cubicBezTo>
                      <a:pt x="607" y="320"/>
                      <a:pt x="502" y="216"/>
                      <a:pt x="420" y="88"/>
                    </a:cubicBezTo>
                    <a:cubicBezTo>
                      <a:pt x="380" y="26"/>
                      <a:pt x="322" y="1"/>
                      <a:pt x="26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4"/>
              <p:cNvSpPr/>
              <p:nvPr/>
            </p:nvSpPr>
            <p:spPr>
              <a:xfrm>
                <a:off x="4349848" y="2911675"/>
                <a:ext cx="555199" cy="284527"/>
              </a:xfrm>
              <a:custGeom>
                <a:avLst/>
                <a:gdLst/>
                <a:ahLst/>
                <a:cxnLst/>
                <a:rect l="l" t="t" r="r" b="b"/>
                <a:pathLst>
                  <a:path w="3206" h="1643" extrusionOk="0">
                    <a:moveTo>
                      <a:pt x="1549" y="109"/>
                    </a:moveTo>
                    <a:cubicBezTo>
                      <a:pt x="1585" y="109"/>
                      <a:pt x="1622" y="110"/>
                      <a:pt x="1659" y="112"/>
                    </a:cubicBezTo>
                    <a:cubicBezTo>
                      <a:pt x="1918" y="125"/>
                      <a:pt x="2186" y="180"/>
                      <a:pt x="2423" y="289"/>
                    </a:cubicBezTo>
                    <a:cubicBezTo>
                      <a:pt x="2659" y="394"/>
                      <a:pt x="2969" y="630"/>
                      <a:pt x="2919" y="921"/>
                    </a:cubicBezTo>
                    <a:cubicBezTo>
                      <a:pt x="2873" y="1212"/>
                      <a:pt x="2482" y="1376"/>
                      <a:pt x="2236" y="1449"/>
                    </a:cubicBezTo>
                    <a:cubicBezTo>
                      <a:pt x="2034" y="1507"/>
                      <a:pt x="1818" y="1534"/>
                      <a:pt x="1605" y="1534"/>
                    </a:cubicBezTo>
                    <a:cubicBezTo>
                      <a:pt x="1536" y="1534"/>
                      <a:pt x="1467" y="1532"/>
                      <a:pt x="1400" y="1526"/>
                    </a:cubicBezTo>
                    <a:cubicBezTo>
                      <a:pt x="1095" y="1499"/>
                      <a:pt x="795" y="1417"/>
                      <a:pt x="522" y="1280"/>
                    </a:cubicBezTo>
                    <a:cubicBezTo>
                      <a:pt x="417" y="1230"/>
                      <a:pt x="313" y="1171"/>
                      <a:pt x="231" y="1085"/>
                    </a:cubicBezTo>
                    <a:cubicBezTo>
                      <a:pt x="122" y="962"/>
                      <a:pt x="72" y="717"/>
                      <a:pt x="249" y="626"/>
                    </a:cubicBezTo>
                    <a:cubicBezTo>
                      <a:pt x="274" y="613"/>
                      <a:pt x="281" y="591"/>
                      <a:pt x="276" y="571"/>
                    </a:cubicBezTo>
                    <a:lnTo>
                      <a:pt x="276" y="571"/>
                    </a:lnTo>
                    <a:cubicBezTo>
                      <a:pt x="630" y="264"/>
                      <a:pt x="1080" y="109"/>
                      <a:pt x="1549" y="109"/>
                    </a:cubicBezTo>
                    <a:close/>
                    <a:moveTo>
                      <a:pt x="1546" y="1"/>
                    </a:moveTo>
                    <a:cubicBezTo>
                      <a:pt x="1032" y="1"/>
                      <a:pt x="535" y="181"/>
                      <a:pt x="154" y="535"/>
                    </a:cubicBezTo>
                    <a:cubicBezTo>
                      <a:pt x="141" y="546"/>
                      <a:pt x="135" y="559"/>
                      <a:pt x="135" y="571"/>
                    </a:cubicBezTo>
                    <a:lnTo>
                      <a:pt x="135" y="571"/>
                    </a:lnTo>
                    <a:cubicBezTo>
                      <a:pt x="29" y="666"/>
                      <a:pt x="1" y="826"/>
                      <a:pt x="40" y="967"/>
                    </a:cubicBezTo>
                    <a:cubicBezTo>
                      <a:pt x="104" y="1189"/>
                      <a:pt x="331" y="1312"/>
                      <a:pt x="527" y="1403"/>
                    </a:cubicBezTo>
                    <a:cubicBezTo>
                      <a:pt x="866" y="1560"/>
                      <a:pt x="1240" y="1642"/>
                      <a:pt x="1613" y="1642"/>
                    </a:cubicBezTo>
                    <a:cubicBezTo>
                      <a:pt x="1804" y="1642"/>
                      <a:pt x="1996" y="1621"/>
                      <a:pt x="2182" y="1576"/>
                    </a:cubicBezTo>
                    <a:cubicBezTo>
                      <a:pt x="2582" y="1481"/>
                      <a:pt x="3205" y="1167"/>
                      <a:pt x="2987" y="662"/>
                    </a:cubicBezTo>
                    <a:cubicBezTo>
                      <a:pt x="2787" y="212"/>
                      <a:pt x="2218" y="53"/>
                      <a:pt x="1768" y="12"/>
                    </a:cubicBezTo>
                    <a:cubicBezTo>
                      <a:pt x="1694" y="4"/>
                      <a:pt x="1620" y="1"/>
                      <a:pt x="15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4330625" y="2992202"/>
                <a:ext cx="562472" cy="301844"/>
              </a:xfrm>
              <a:custGeom>
                <a:avLst/>
                <a:gdLst/>
                <a:ahLst/>
                <a:cxnLst/>
                <a:rect l="l" t="t" r="r" b="b"/>
                <a:pathLst>
                  <a:path w="3248" h="1743" extrusionOk="0">
                    <a:moveTo>
                      <a:pt x="344" y="1"/>
                    </a:moveTo>
                    <a:cubicBezTo>
                      <a:pt x="331" y="1"/>
                      <a:pt x="318" y="6"/>
                      <a:pt x="306" y="20"/>
                    </a:cubicBezTo>
                    <a:cubicBezTo>
                      <a:pt x="51" y="311"/>
                      <a:pt x="1" y="770"/>
                      <a:pt x="192" y="1111"/>
                    </a:cubicBezTo>
                    <a:cubicBezTo>
                      <a:pt x="424" y="1520"/>
                      <a:pt x="947" y="1670"/>
                      <a:pt x="1383" y="1725"/>
                    </a:cubicBezTo>
                    <a:cubicBezTo>
                      <a:pt x="1488" y="1737"/>
                      <a:pt x="1594" y="1743"/>
                      <a:pt x="1700" y="1743"/>
                    </a:cubicBezTo>
                    <a:cubicBezTo>
                      <a:pt x="1874" y="1743"/>
                      <a:pt x="2048" y="1728"/>
                      <a:pt x="2220" y="1702"/>
                    </a:cubicBezTo>
                    <a:cubicBezTo>
                      <a:pt x="2447" y="1670"/>
                      <a:pt x="2689" y="1625"/>
                      <a:pt x="2866" y="1466"/>
                    </a:cubicBezTo>
                    <a:cubicBezTo>
                      <a:pt x="3166" y="1193"/>
                      <a:pt x="3248" y="720"/>
                      <a:pt x="3125" y="342"/>
                    </a:cubicBezTo>
                    <a:cubicBezTo>
                      <a:pt x="3116" y="318"/>
                      <a:pt x="3095" y="307"/>
                      <a:pt x="3073" y="307"/>
                    </a:cubicBezTo>
                    <a:cubicBezTo>
                      <a:pt x="3040" y="307"/>
                      <a:pt x="3007" y="333"/>
                      <a:pt x="3020" y="374"/>
                    </a:cubicBezTo>
                    <a:cubicBezTo>
                      <a:pt x="3125" y="702"/>
                      <a:pt x="3066" y="1120"/>
                      <a:pt x="2807" y="1370"/>
                    </a:cubicBezTo>
                    <a:cubicBezTo>
                      <a:pt x="2643" y="1529"/>
                      <a:pt x="2407" y="1566"/>
                      <a:pt x="2188" y="1598"/>
                    </a:cubicBezTo>
                    <a:cubicBezTo>
                      <a:pt x="2034" y="1620"/>
                      <a:pt x="1877" y="1633"/>
                      <a:pt x="1721" y="1633"/>
                    </a:cubicBezTo>
                    <a:cubicBezTo>
                      <a:pt x="1652" y="1633"/>
                      <a:pt x="1583" y="1630"/>
                      <a:pt x="1515" y="1625"/>
                    </a:cubicBezTo>
                    <a:cubicBezTo>
                      <a:pt x="1129" y="1598"/>
                      <a:pt x="656" y="1498"/>
                      <a:pt x="387" y="1197"/>
                    </a:cubicBezTo>
                    <a:cubicBezTo>
                      <a:pt x="119" y="897"/>
                      <a:pt x="119" y="397"/>
                      <a:pt x="383" y="97"/>
                    </a:cubicBezTo>
                    <a:cubicBezTo>
                      <a:pt x="421" y="55"/>
                      <a:pt x="385" y="1"/>
                      <a:pt x="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4"/>
              <p:cNvSpPr/>
              <p:nvPr/>
            </p:nvSpPr>
            <p:spPr>
              <a:xfrm>
                <a:off x="4360931" y="2914273"/>
                <a:ext cx="217508" cy="130574"/>
              </a:xfrm>
              <a:custGeom>
                <a:avLst/>
                <a:gdLst/>
                <a:ahLst/>
                <a:cxnLst/>
                <a:rect l="l" t="t" r="r" b="b"/>
                <a:pathLst>
                  <a:path w="1256" h="754" extrusionOk="0">
                    <a:moveTo>
                      <a:pt x="1171" y="1"/>
                    </a:moveTo>
                    <a:cubicBezTo>
                      <a:pt x="1168" y="1"/>
                      <a:pt x="1166" y="1"/>
                      <a:pt x="1163" y="1"/>
                    </a:cubicBezTo>
                    <a:cubicBezTo>
                      <a:pt x="776" y="65"/>
                      <a:pt x="358" y="151"/>
                      <a:pt x="121" y="497"/>
                    </a:cubicBezTo>
                    <a:cubicBezTo>
                      <a:pt x="119" y="501"/>
                      <a:pt x="117" y="504"/>
                      <a:pt x="116" y="508"/>
                    </a:cubicBezTo>
                    <a:lnTo>
                      <a:pt x="116" y="508"/>
                    </a:lnTo>
                    <a:cubicBezTo>
                      <a:pt x="76" y="562"/>
                      <a:pt x="44" y="622"/>
                      <a:pt x="17" y="688"/>
                    </a:cubicBezTo>
                    <a:cubicBezTo>
                      <a:pt x="0" y="726"/>
                      <a:pt x="32" y="753"/>
                      <a:pt x="66" y="753"/>
                    </a:cubicBezTo>
                    <a:cubicBezTo>
                      <a:pt x="88" y="753"/>
                      <a:pt x="111" y="742"/>
                      <a:pt x="121" y="715"/>
                    </a:cubicBezTo>
                    <a:cubicBezTo>
                      <a:pt x="134" y="684"/>
                      <a:pt x="149" y="655"/>
                      <a:pt x="166" y="627"/>
                    </a:cubicBezTo>
                    <a:lnTo>
                      <a:pt x="166" y="627"/>
                    </a:lnTo>
                    <a:cubicBezTo>
                      <a:pt x="175" y="622"/>
                      <a:pt x="183" y="616"/>
                      <a:pt x="190" y="606"/>
                    </a:cubicBezTo>
                    <a:cubicBezTo>
                      <a:pt x="213" y="571"/>
                      <a:pt x="238" y="539"/>
                      <a:pt x="266" y="508"/>
                    </a:cubicBezTo>
                    <a:lnTo>
                      <a:pt x="266" y="508"/>
                    </a:lnTo>
                    <a:cubicBezTo>
                      <a:pt x="317" y="460"/>
                      <a:pt x="367" y="409"/>
                      <a:pt x="417" y="356"/>
                    </a:cubicBezTo>
                    <a:lnTo>
                      <a:pt x="417" y="356"/>
                    </a:lnTo>
                    <a:cubicBezTo>
                      <a:pt x="417" y="356"/>
                      <a:pt x="417" y="356"/>
                      <a:pt x="417" y="356"/>
                    </a:cubicBezTo>
                    <a:cubicBezTo>
                      <a:pt x="420" y="353"/>
                      <a:pt x="423" y="350"/>
                      <a:pt x="425" y="346"/>
                    </a:cubicBezTo>
                    <a:lnTo>
                      <a:pt x="425" y="346"/>
                    </a:lnTo>
                    <a:cubicBezTo>
                      <a:pt x="645" y="198"/>
                      <a:pt x="930" y="149"/>
                      <a:pt x="1190" y="106"/>
                    </a:cubicBezTo>
                    <a:cubicBezTo>
                      <a:pt x="1256" y="97"/>
                      <a:pt x="1233" y="1"/>
                      <a:pt x="11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4"/>
              <p:cNvSpPr/>
              <p:nvPr/>
            </p:nvSpPr>
            <p:spPr>
              <a:xfrm>
                <a:off x="4574456" y="3274998"/>
                <a:ext cx="98883" cy="374751"/>
              </a:xfrm>
              <a:custGeom>
                <a:avLst/>
                <a:gdLst/>
                <a:ahLst/>
                <a:cxnLst/>
                <a:rect l="l" t="t" r="r" b="b"/>
                <a:pathLst>
                  <a:path w="571" h="2164" extrusionOk="0">
                    <a:moveTo>
                      <a:pt x="504" y="0"/>
                    </a:moveTo>
                    <a:cubicBezTo>
                      <a:pt x="483" y="0"/>
                      <a:pt x="463" y="13"/>
                      <a:pt x="457" y="42"/>
                    </a:cubicBezTo>
                    <a:cubicBezTo>
                      <a:pt x="362" y="591"/>
                      <a:pt x="267" y="1142"/>
                      <a:pt x="172" y="1694"/>
                    </a:cubicBezTo>
                    <a:lnTo>
                      <a:pt x="172" y="1694"/>
                    </a:lnTo>
                    <a:cubicBezTo>
                      <a:pt x="172" y="1655"/>
                      <a:pt x="172" y="1617"/>
                      <a:pt x="171" y="1579"/>
                    </a:cubicBezTo>
                    <a:cubicBezTo>
                      <a:pt x="162" y="1415"/>
                      <a:pt x="157" y="1252"/>
                      <a:pt x="148" y="1088"/>
                    </a:cubicBezTo>
                    <a:cubicBezTo>
                      <a:pt x="135" y="756"/>
                      <a:pt x="125" y="428"/>
                      <a:pt x="112" y="101"/>
                    </a:cubicBezTo>
                    <a:cubicBezTo>
                      <a:pt x="109" y="65"/>
                      <a:pt x="81" y="46"/>
                      <a:pt x="54" y="46"/>
                    </a:cubicBezTo>
                    <a:cubicBezTo>
                      <a:pt x="26" y="46"/>
                      <a:pt x="0" y="65"/>
                      <a:pt x="3" y="101"/>
                    </a:cubicBezTo>
                    <a:cubicBezTo>
                      <a:pt x="16" y="451"/>
                      <a:pt x="30" y="806"/>
                      <a:pt x="44" y="1156"/>
                    </a:cubicBezTo>
                    <a:cubicBezTo>
                      <a:pt x="48" y="1320"/>
                      <a:pt x="57" y="1484"/>
                      <a:pt x="62" y="1652"/>
                    </a:cubicBezTo>
                    <a:cubicBezTo>
                      <a:pt x="71" y="1806"/>
                      <a:pt x="57" y="1975"/>
                      <a:pt x="103" y="2125"/>
                    </a:cubicBezTo>
                    <a:cubicBezTo>
                      <a:pt x="110" y="2150"/>
                      <a:pt x="134" y="2164"/>
                      <a:pt x="158" y="2164"/>
                    </a:cubicBezTo>
                    <a:cubicBezTo>
                      <a:pt x="181" y="2164"/>
                      <a:pt x="203" y="2151"/>
                      <a:pt x="207" y="2125"/>
                    </a:cubicBezTo>
                    <a:cubicBezTo>
                      <a:pt x="326" y="1438"/>
                      <a:pt x="444" y="756"/>
                      <a:pt x="562" y="69"/>
                    </a:cubicBezTo>
                    <a:cubicBezTo>
                      <a:pt x="570" y="28"/>
                      <a:pt x="536" y="0"/>
                      <a:pt x="5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5" name="Google Shape;145;p4"/>
            <p:cNvSpPr/>
            <p:nvPr/>
          </p:nvSpPr>
          <p:spPr>
            <a:xfrm rot="-1724532">
              <a:off x="911585" y="846309"/>
              <a:ext cx="165555" cy="66884"/>
            </a:xfrm>
            <a:custGeom>
              <a:avLst/>
              <a:gdLst/>
              <a:ahLst/>
              <a:cxnLst/>
              <a:rect l="l" t="t" r="r" b="b"/>
              <a:pathLst>
                <a:path w="1094" h="442" extrusionOk="0">
                  <a:moveTo>
                    <a:pt x="929" y="0"/>
                  </a:moveTo>
                  <a:cubicBezTo>
                    <a:pt x="904" y="0"/>
                    <a:pt x="877" y="10"/>
                    <a:pt x="854" y="34"/>
                  </a:cubicBezTo>
                  <a:cubicBezTo>
                    <a:pt x="763" y="121"/>
                    <a:pt x="663" y="203"/>
                    <a:pt x="541" y="221"/>
                  </a:cubicBezTo>
                  <a:cubicBezTo>
                    <a:pt x="522" y="224"/>
                    <a:pt x="503" y="226"/>
                    <a:pt x="486" y="226"/>
                  </a:cubicBezTo>
                  <a:cubicBezTo>
                    <a:pt x="385" y="226"/>
                    <a:pt x="303" y="174"/>
                    <a:pt x="218" y="116"/>
                  </a:cubicBezTo>
                  <a:cubicBezTo>
                    <a:pt x="198" y="104"/>
                    <a:pt x="179" y="99"/>
                    <a:pt x="160" y="99"/>
                  </a:cubicBezTo>
                  <a:cubicBezTo>
                    <a:pt x="65" y="99"/>
                    <a:pt x="1" y="247"/>
                    <a:pt x="104" y="312"/>
                  </a:cubicBezTo>
                  <a:cubicBezTo>
                    <a:pt x="236" y="399"/>
                    <a:pt x="368" y="441"/>
                    <a:pt x="496" y="441"/>
                  </a:cubicBezTo>
                  <a:cubicBezTo>
                    <a:pt x="679" y="441"/>
                    <a:pt x="855" y="355"/>
                    <a:pt x="1013" y="194"/>
                  </a:cubicBezTo>
                  <a:cubicBezTo>
                    <a:pt x="1094" y="113"/>
                    <a:pt x="1016" y="0"/>
                    <a:pt x="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" name="Google Shape;146;p4"/>
          <p:cNvGrpSpPr/>
          <p:nvPr/>
        </p:nvGrpSpPr>
        <p:grpSpPr>
          <a:xfrm>
            <a:off x="7642589" y="-269"/>
            <a:ext cx="717032" cy="704951"/>
            <a:chOff x="7855164" y="323581"/>
            <a:chExt cx="717032" cy="704951"/>
          </a:xfrm>
        </p:grpSpPr>
        <p:grpSp>
          <p:nvGrpSpPr>
            <p:cNvPr id="147" name="Google Shape;147;p4"/>
            <p:cNvGrpSpPr/>
            <p:nvPr/>
          </p:nvGrpSpPr>
          <p:grpSpPr>
            <a:xfrm rot="1756040">
              <a:off x="7974751" y="396656"/>
              <a:ext cx="477857" cy="558802"/>
              <a:chOff x="4330625" y="2911675"/>
              <a:chExt cx="574422" cy="738073"/>
            </a:xfrm>
          </p:grpSpPr>
          <p:sp>
            <p:nvSpPr>
              <p:cNvPr id="148" name="Google Shape;148;p4"/>
              <p:cNvSpPr/>
              <p:nvPr/>
            </p:nvSpPr>
            <p:spPr>
              <a:xfrm>
                <a:off x="4586579" y="3280886"/>
                <a:ext cx="74985" cy="277426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602" extrusionOk="0">
                    <a:moveTo>
                      <a:pt x="95" y="0"/>
                    </a:moveTo>
                    <a:cubicBezTo>
                      <a:pt x="52" y="0"/>
                      <a:pt x="12" y="43"/>
                      <a:pt x="33" y="90"/>
                    </a:cubicBezTo>
                    <a:cubicBezTo>
                      <a:pt x="14" y="103"/>
                      <a:pt x="1" y="126"/>
                      <a:pt x="5" y="158"/>
                    </a:cubicBezTo>
                    <a:cubicBezTo>
                      <a:pt x="10" y="181"/>
                      <a:pt x="14" y="203"/>
                      <a:pt x="19" y="226"/>
                    </a:cubicBezTo>
                    <a:cubicBezTo>
                      <a:pt x="19" y="231"/>
                      <a:pt x="14" y="231"/>
                      <a:pt x="19" y="235"/>
                    </a:cubicBezTo>
                    <a:cubicBezTo>
                      <a:pt x="19" y="258"/>
                      <a:pt x="24" y="276"/>
                      <a:pt x="24" y="294"/>
                    </a:cubicBezTo>
                    <a:cubicBezTo>
                      <a:pt x="19" y="304"/>
                      <a:pt x="14" y="313"/>
                      <a:pt x="14" y="326"/>
                    </a:cubicBezTo>
                    <a:cubicBezTo>
                      <a:pt x="5" y="445"/>
                      <a:pt x="14" y="558"/>
                      <a:pt x="42" y="667"/>
                    </a:cubicBezTo>
                    <a:cubicBezTo>
                      <a:pt x="5" y="872"/>
                      <a:pt x="19" y="1072"/>
                      <a:pt x="78" y="1272"/>
                    </a:cubicBezTo>
                    <a:cubicBezTo>
                      <a:pt x="74" y="1295"/>
                      <a:pt x="74" y="1318"/>
                      <a:pt x="78" y="1340"/>
                    </a:cubicBezTo>
                    <a:cubicBezTo>
                      <a:pt x="33" y="1395"/>
                      <a:pt x="37" y="1472"/>
                      <a:pt x="33" y="1540"/>
                    </a:cubicBezTo>
                    <a:cubicBezTo>
                      <a:pt x="28" y="1581"/>
                      <a:pt x="58" y="1602"/>
                      <a:pt x="90" y="1602"/>
                    </a:cubicBezTo>
                    <a:cubicBezTo>
                      <a:pt x="121" y="1602"/>
                      <a:pt x="155" y="1581"/>
                      <a:pt x="160" y="1540"/>
                    </a:cubicBezTo>
                    <a:cubicBezTo>
                      <a:pt x="160" y="1531"/>
                      <a:pt x="160" y="1490"/>
                      <a:pt x="165" y="1459"/>
                    </a:cubicBezTo>
                    <a:cubicBezTo>
                      <a:pt x="187" y="1450"/>
                      <a:pt x="205" y="1431"/>
                      <a:pt x="205" y="1399"/>
                    </a:cubicBezTo>
                    <a:cubicBezTo>
                      <a:pt x="205" y="1399"/>
                      <a:pt x="205" y="1395"/>
                      <a:pt x="205" y="1395"/>
                    </a:cubicBezTo>
                    <a:cubicBezTo>
                      <a:pt x="215" y="1386"/>
                      <a:pt x="224" y="1377"/>
                      <a:pt x="228" y="1359"/>
                    </a:cubicBezTo>
                    <a:cubicBezTo>
                      <a:pt x="242" y="1299"/>
                      <a:pt x="251" y="1240"/>
                      <a:pt x="246" y="1181"/>
                    </a:cubicBezTo>
                    <a:cubicBezTo>
                      <a:pt x="246" y="1172"/>
                      <a:pt x="246" y="1158"/>
                      <a:pt x="246" y="1149"/>
                    </a:cubicBezTo>
                    <a:cubicBezTo>
                      <a:pt x="256" y="1140"/>
                      <a:pt x="260" y="1131"/>
                      <a:pt x="260" y="1118"/>
                    </a:cubicBezTo>
                    <a:cubicBezTo>
                      <a:pt x="265" y="1104"/>
                      <a:pt x="265" y="1095"/>
                      <a:pt x="265" y="1081"/>
                    </a:cubicBezTo>
                    <a:cubicBezTo>
                      <a:pt x="287" y="1072"/>
                      <a:pt x="301" y="1054"/>
                      <a:pt x="301" y="1027"/>
                    </a:cubicBezTo>
                    <a:cubicBezTo>
                      <a:pt x="306" y="990"/>
                      <a:pt x="306" y="954"/>
                      <a:pt x="306" y="917"/>
                    </a:cubicBezTo>
                    <a:cubicBezTo>
                      <a:pt x="328" y="908"/>
                      <a:pt x="346" y="886"/>
                      <a:pt x="346" y="858"/>
                    </a:cubicBezTo>
                    <a:lnTo>
                      <a:pt x="346" y="654"/>
                    </a:lnTo>
                    <a:cubicBezTo>
                      <a:pt x="406" y="481"/>
                      <a:pt x="433" y="304"/>
                      <a:pt x="433" y="117"/>
                    </a:cubicBezTo>
                    <a:cubicBezTo>
                      <a:pt x="433" y="80"/>
                      <a:pt x="399" y="54"/>
                      <a:pt x="366" y="54"/>
                    </a:cubicBezTo>
                    <a:cubicBezTo>
                      <a:pt x="346" y="54"/>
                      <a:pt x="327" y="63"/>
                      <a:pt x="315" y="85"/>
                    </a:cubicBezTo>
                    <a:cubicBezTo>
                      <a:pt x="310" y="103"/>
                      <a:pt x="306" y="117"/>
                      <a:pt x="301" y="135"/>
                    </a:cubicBezTo>
                    <a:lnTo>
                      <a:pt x="296" y="131"/>
                    </a:lnTo>
                    <a:cubicBezTo>
                      <a:pt x="287" y="99"/>
                      <a:pt x="251" y="85"/>
                      <a:pt x="224" y="85"/>
                    </a:cubicBezTo>
                    <a:cubicBezTo>
                      <a:pt x="215" y="85"/>
                      <a:pt x="210" y="85"/>
                      <a:pt x="205" y="81"/>
                    </a:cubicBezTo>
                    <a:cubicBezTo>
                      <a:pt x="183" y="58"/>
                      <a:pt x="160" y="40"/>
                      <a:pt x="137" y="17"/>
                    </a:cubicBezTo>
                    <a:cubicBezTo>
                      <a:pt x="124" y="5"/>
                      <a:pt x="109" y="0"/>
                      <a:pt x="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4"/>
              <p:cNvSpPr/>
              <p:nvPr/>
            </p:nvSpPr>
            <p:spPr>
              <a:xfrm>
                <a:off x="4347250" y="2924663"/>
                <a:ext cx="534938" cy="364707"/>
              </a:xfrm>
              <a:custGeom>
                <a:avLst/>
                <a:gdLst/>
                <a:ahLst/>
                <a:cxnLst/>
                <a:rect l="l" t="t" r="r" b="b"/>
                <a:pathLst>
                  <a:path w="3089" h="2106" extrusionOk="0">
                    <a:moveTo>
                      <a:pt x="1585" y="0"/>
                    </a:moveTo>
                    <a:cubicBezTo>
                      <a:pt x="1434" y="0"/>
                      <a:pt x="1285" y="18"/>
                      <a:pt x="1146" y="64"/>
                    </a:cubicBezTo>
                    <a:cubicBezTo>
                      <a:pt x="1121" y="62"/>
                      <a:pt x="1096" y="60"/>
                      <a:pt x="1071" y="60"/>
                    </a:cubicBezTo>
                    <a:cubicBezTo>
                      <a:pt x="817" y="60"/>
                      <a:pt x="561" y="184"/>
                      <a:pt x="391" y="382"/>
                    </a:cubicBezTo>
                    <a:cubicBezTo>
                      <a:pt x="96" y="510"/>
                      <a:pt x="0" y="887"/>
                      <a:pt x="59" y="1183"/>
                    </a:cubicBezTo>
                    <a:cubicBezTo>
                      <a:pt x="141" y="1574"/>
                      <a:pt x="414" y="1806"/>
                      <a:pt x="746" y="1938"/>
                    </a:cubicBezTo>
                    <a:cubicBezTo>
                      <a:pt x="860" y="2001"/>
                      <a:pt x="987" y="2038"/>
                      <a:pt x="1128" y="2047"/>
                    </a:cubicBezTo>
                    <a:cubicBezTo>
                      <a:pt x="1306" y="2079"/>
                      <a:pt x="1483" y="2097"/>
                      <a:pt x="1651" y="2101"/>
                    </a:cubicBezTo>
                    <a:cubicBezTo>
                      <a:pt x="1716" y="2104"/>
                      <a:pt x="1782" y="2106"/>
                      <a:pt x="1848" y="2106"/>
                    </a:cubicBezTo>
                    <a:cubicBezTo>
                      <a:pt x="2115" y="2106"/>
                      <a:pt x="2388" y="2076"/>
                      <a:pt x="2629" y="1956"/>
                    </a:cubicBezTo>
                    <a:cubicBezTo>
                      <a:pt x="2934" y="1797"/>
                      <a:pt x="3088" y="1465"/>
                      <a:pt x="3029" y="1128"/>
                    </a:cubicBezTo>
                    <a:cubicBezTo>
                      <a:pt x="3025" y="1087"/>
                      <a:pt x="3015" y="1046"/>
                      <a:pt x="3002" y="1005"/>
                    </a:cubicBezTo>
                    <a:cubicBezTo>
                      <a:pt x="3015" y="960"/>
                      <a:pt x="3025" y="910"/>
                      <a:pt x="3025" y="855"/>
                    </a:cubicBezTo>
                    <a:cubicBezTo>
                      <a:pt x="3020" y="687"/>
                      <a:pt x="2924" y="532"/>
                      <a:pt x="2788" y="432"/>
                    </a:cubicBezTo>
                    <a:cubicBezTo>
                      <a:pt x="2615" y="191"/>
                      <a:pt x="2288" y="69"/>
                      <a:pt x="1983" y="32"/>
                    </a:cubicBezTo>
                    <a:cubicBezTo>
                      <a:pt x="1850" y="13"/>
                      <a:pt x="1717" y="0"/>
                      <a:pt x="158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4"/>
              <p:cNvSpPr/>
              <p:nvPr/>
            </p:nvSpPr>
            <p:spPr>
              <a:xfrm>
                <a:off x="4335993" y="3097666"/>
                <a:ext cx="556584" cy="183219"/>
              </a:xfrm>
              <a:custGeom>
                <a:avLst/>
                <a:gdLst/>
                <a:ahLst/>
                <a:cxnLst/>
                <a:rect l="l" t="t" r="r" b="b"/>
                <a:pathLst>
                  <a:path w="3214" h="1058" extrusionOk="0">
                    <a:moveTo>
                      <a:pt x="265" y="1"/>
                    </a:moveTo>
                    <a:cubicBezTo>
                      <a:pt x="132" y="1"/>
                      <a:pt x="1" y="137"/>
                      <a:pt x="93" y="279"/>
                    </a:cubicBezTo>
                    <a:cubicBezTo>
                      <a:pt x="179" y="416"/>
                      <a:pt x="284" y="534"/>
                      <a:pt x="406" y="629"/>
                    </a:cubicBezTo>
                    <a:cubicBezTo>
                      <a:pt x="425" y="684"/>
                      <a:pt x="466" y="734"/>
                      <a:pt x="525" y="752"/>
                    </a:cubicBezTo>
                    <a:cubicBezTo>
                      <a:pt x="570" y="770"/>
                      <a:pt x="611" y="784"/>
                      <a:pt x="657" y="793"/>
                    </a:cubicBezTo>
                    <a:cubicBezTo>
                      <a:pt x="729" y="829"/>
                      <a:pt x="807" y="857"/>
                      <a:pt x="884" y="884"/>
                    </a:cubicBezTo>
                    <a:cubicBezTo>
                      <a:pt x="907" y="916"/>
                      <a:pt x="943" y="948"/>
                      <a:pt x="989" y="957"/>
                    </a:cubicBezTo>
                    <a:lnTo>
                      <a:pt x="1043" y="970"/>
                    </a:lnTo>
                    <a:cubicBezTo>
                      <a:pt x="1057" y="975"/>
                      <a:pt x="1075" y="984"/>
                      <a:pt x="1093" y="984"/>
                    </a:cubicBezTo>
                    <a:cubicBezTo>
                      <a:pt x="1116" y="989"/>
                      <a:pt x="1134" y="993"/>
                      <a:pt x="1152" y="993"/>
                    </a:cubicBezTo>
                    <a:cubicBezTo>
                      <a:pt x="1157" y="998"/>
                      <a:pt x="1166" y="998"/>
                      <a:pt x="1170" y="998"/>
                    </a:cubicBezTo>
                    <a:cubicBezTo>
                      <a:pt x="1187" y="1001"/>
                      <a:pt x="1200" y="1004"/>
                      <a:pt x="1213" y="1004"/>
                    </a:cubicBezTo>
                    <a:cubicBezTo>
                      <a:pt x="1219" y="1004"/>
                      <a:pt x="1224" y="1004"/>
                      <a:pt x="1230" y="1002"/>
                    </a:cubicBezTo>
                    <a:cubicBezTo>
                      <a:pt x="1330" y="1016"/>
                      <a:pt x="1431" y="1022"/>
                      <a:pt x="1532" y="1022"/>
                    </a:cubicBezTo>
                    <a:cubicBezTo>
                      <a:pt x="1563" y="1022"/>
                      <a:pt x="1594" y="1022"/>
                      <a:pt x="1625" y="1020"/>
                    </a:cubicBezTo>
                    <a:lnTo>
                      <a:pt x="1643" y="1020"/>
                    </a:lnTo>
                    <a:cubicBezTo>
                      <a:pt x="1668" y="1041"/>
                      <a:pt x="1703" y="1058"/>
                      <a:pt x="1743" y="1058"/>
                    </a:cubicBezTo>
                    <a:cubicBezTo>
                      <a:pt x="1748" y="1058"/>
                      <a:pt x="1752" y="1057"/>
                      <a:pt x="1757" y="1057"/>
                    </a:cubicBezTo>
                    <a:cubicBezTo>
                      <a:pt x="1812" y="1057"/>
                      <a:pt x="1862" y="1052"/>
                      <a:pt x="1916" y="1052"/>
                    </a:cubicBezTo>
                    <a:cubicBezTo>
                      <a:pt x="1937" y="1054"/>
                      <a:pt x="1958" y="1054"/>
                      <a:pt x="1979" y="1054"/>
                    </a:cubicBezTo>
                    <a:cubicBezTo>
                      <a:pt x="2037" y="1054"/>
                      <a:pt x="2096" y="1050"/>
                      <a:pt x="2153" y="1043"/>
                    </a:cubicBezTo>
                    <a:cubicBezTo>
                      <a:pt x="2216" y="1039"/>
                      <a:pt x="2262" y="1007"/>
                      <a:pt x="2294" y="970"/>
                    </a:cubicBezTo>
                    <a:cubicBezTo>
                      <a:pt x="2335" y="961"/>
                      <a:pt x="2376" y="952"/>
                      <a:pt x="2416" y="943"/>
                    </a:cubicBezTo>
                    <a:cubicBezTo>
                      <a:pt x="2448" y="943"/>
                      <a:pt x="2480" y="939"/>
                      <a:pt x="2512" y="925"/>
                    </a:cubicBezTo>
                    <a:cubicBezTo>
                      <a:pt x="2530" y="916"/>
                      <a:pt x="2544" y="907"/>
                      <a:pt x="2557" y="898"/>
                    </a:cubicBezTo>
                    <a:cubicBezTo>
                      <a:pt x="2635" y="866"/>
                      <a:pt x="2712" y="816"/>
                      <a:pt x="2780" y="752"/>
                    </a:cubicBezTo>
                    <a:cubicBezTo>
                      <a:pt x="2830" y="729"/>
                      <a:pt x="2871" y="693"/>
                      <a:pt x="2894" y="638"/>
                    </a:cubicBezTo>
                    <a:cubicBezTo>
                      <a:pt x="2903" y="602"/>
                      <a:pt x="2921" y="575"/>
                      <a:pt x="2939" y="543"/>
                    </a:cubicBezTo>
                    <a:cubicBezTo>
                      <a:pt x="2994" y="529"/>
                      <a:pt x="3044" y="488"/>
                      <a:pt x="3067" y="420"/>
                    </a:cubicBezTo>
                    <a:cubicBezTo>
                      <a:pt x="3080" y="384"/>
                      <a:pt x="3099" y="352"/>
                      <a:pt x="3121" y="325"/>
                    </a:cubicBezTo>
                    <a:cubicBezTo>
                      <a:pt x="3214" y="181"/>
                      <a:pt x="3088" y="43"/>
                      <a:pt x="2954" y="43"/>
                    </a:cubicBezTo>
                    <a:cubicBezTo>
                      <a:pt x="2909" y="43"/>
                      <a:pt x="2864" y="58"/>
                      <a:pt x="2826" y="93"/>
                    </a:cubicBezTo>
                    <a:cubicBezTo>
                      <a:pt x="2748" y="161"/>
                      <a:pt x="2685" y="234"/>
                      <a:pt x="2635" y="316"/>
                    </a:cubicBezTo>
                    <a:cubicBezTo>
                      <a:pt x="2535" y="334"/>
                      <a:pt x="2435" y="357"/>
                      <a:pt x="2335" y="388"/>
                    </a:cubicBezTo>
                    <a:cubicBezTo>
                      <a:pt x="2266" y="407"/>
                      <a:pt x="2225" y="452"/>
                      <a:pt x="2212" y="502"/>
                    </a:cubicBezTo>
                    <a:cubicBezTo>
                      <a:pt x="2156" y="499"/>
                      <a:pt x="2100" y="497"/>
                      <a:pt x="2045" y="497"/>
                    </a:cubicBezTo>
                    <a:cubicBezTo>
                      <a:pt x="1934" y="497"/>
                      <a:pt x="1825" y="504"/>
                      <a:pt x="1716" y="516"/>
                    </a:cubicBezTo>
                    <a:cubicBezTo>
                      <a:pt x="1575" y="470"/>
                      <a:pt x="1411" y="470"/>
                      <a:pt x="1266" y="457"/>
                    </a:cubicBezTo>
                    <a:cubicBezTo>
                      <a:pt x="1230" y="452"/>
                      <a:pt x="1189" y="447"/>
                      <a:pt x="1152" y="443"/>
                    </a:cubicBezTo>
                    <a:cubicBezTo>
                      <a:pt x="1079" y="402"/>
                      <a:pt x="998" y="366"/>
                      <a:pt x="911" y="343"/>
                    </a:cubicBezTo>
                    <a:cubicBezTo>
                      <a:pt x="897" y="339"/>
                      <a:pt x="882" y="337"/>
                      <a:pt x="868" y="337"/>
                    </a:cubicBezTo>
                    <a:cubicBezTo>
                      <a:pt x="815" y="337"/>
                      <a:pt x="765" y="362"/>
                      <a:pt x="729" y="397"/>
                    </a:cubicBezTo>
                    <a:lnTo>
                      <a:pt x="725" y="397"/>
                    </a:lnTo>
                    <a:cubicBezTo>
                      <a:pt x="607" y="320"/>
                      <a:pt x="502" y="216"/>
                      <a:pt x="420" y="88"/>
                    </a:cubicBezTo>
                    <a:cubicBezTo>
                      <a:pt x="380" y="26"/>
                      <a:pt x="322" y="1"/>
                      <a:pt x="2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4"/>
              <p:cNvSpPr/>
              <p:nvPr/>
            </p:nvSpPr>
            <p:spPr>
              <a:xfrm>
                <a:off x="4349848" y="2911675"/>
                <a:ext cx="555199" cy="284527"/>
              </a:xfrm>
              <a:custGeom>
                <a:avLst/>
                <a:gdLst/>
                <a:ahLst/>
                <a:cxnLst/>
                <a:rect l="l" t="t" r="r" b="b"/>
                <a:pathLst>
                  <a:path w="3206" h="1643" extrusionOk="0">
                    <a:moveTo>
                      <a:pt x="1549" y="109"/>
                    </a:moveTo>
                    <a:cubicBezTo>
                      <a:pt x="1585" y="109"/>
                      <a:pt x="1622" y="110"/>
                      <a:pt x="1659" y="112"/>
                    </a:cubicBezTo>
                    <a:cubicBezTo>
                      <a:pt x="1918" y="125"/>
                      <a:pt x="2186" y="180"/>
                      <a:pt x="2423" y="289"/>
                    </a:cubicBezTo>
                    <a:cubicBezTo>
                      <a:pt x="2659" y="394"/>
                      <a:pt x="2969" y="630"/>
                      <a:pt x="2919" y="921"/>
                    </a:cubicBezTo>
                    <a:cubicBezTo>
                      <a:pt x="2873" y="1212"/>
                      <a:pt x="2482" y="1376"/>
                      <a:pt x="2236" y="1449"/>
                    </a:cubicBezTo>
                    <a:cubicBezTo>
                      <a:pt x="2034" y="1507"/>
                      <a:pt x="1818" y="1534"/>
                      <a:pt x="1605" y="1534"/>
                    </a:cubicBezTo>
                    <a:cubicBezTo>
                      <a:pt x="1536" y="1534"/>
                      <a:pt x="1467" y="1532"/>
                      <a:pt x="1400" y="1526"/>
                    </a:cubicBezTo>
                    <a:cubicBezTo>
                      <a:pt x="1095" y="1499"/>
                      <a:pt x="795" y="1417"/>
                      <a:pt x="522" y="1280"/>
                    </a:cubicBezTo>
                    <a:cubicBezTo>
                      <a:pt x="417" y="1230"/>
                      <a:pt x="313" y="1171"/>
                      <a:pt x="231" y="1085"/>
                    </a:cubicBezTo>
                    <a:cubicBezTo>
                      <a:pt x="122" y="962"/>
                      <a:pt x="72" y="717"/>
                      <a:pt x="249" y="626"/>
                    </a:cubicBezTo>
                    <a:cubicBezTo>
                      <a:pt x="274" y="613"/>
                      <a:pt x="281" y="591"/>
                      <a:pt x="276" y="571"/>
                    </a:cubicBezTo>
                    <a:lnTo>
                      <a:pt x="276" y="571"/>
                    </a:lnTo>
                    <a:cubicBezTo>
                      <a:pt x="630" y="264"/>
                      <a:pt x="1080" y="109"/>
                      <a:pt x="1549" y="109"/>
                    </a:cubicBezTo>
                    <a:close/>
                    <a:moveTo>
                      <a:pt x="1546" y="1"/>
                    </a:moveTo>
                    <a:cubicBezTo>
                      <a:pt x="1032" y="1"/>
                      <a:pt x="535" y="181"/>
                      <a:pt x="154" y="535"/>
                    </a:cubicBezTo>
                    <a:cubicBezTo>
                      <a:pt x="141" y="546"/>
                      <a:pt x="135" y="559"/>
                      <a:pt x="135" y="571"/>
                    </a:cubicBezTo>
                    <a:lnTo>
                      <a:pt x="135" y="571"/>
                    </a:lnTo>
                    <a:cubicBezTo>
                      <a:pt x="29" y="666"/>
                      <a:pt x="1" y="826"/>
                      <a:pt x="40" y="967"/>
                    </a:cubicBezTo>
                    <a:cubicBezTo>
                      <a:pt x="104" y="1189"/>
                      <a:pt x="331" y="1312"/>
                      <a:pt x="527" y="1403"/>
                    </a:cubicBezTo>
                    <a:cubicBezTo>
                      <a:pt x="866" y="1560"/>
                      <a:pt x="1240" y="1642"/>
                      <a:pt x="1613" y="1642"/>
                    </a:cubicBezTo>
                    <a:cubicBezTo>
                      <a:pt x="1804" y="1642"/>
                      <a:pt x="1996" y="1621"/>
                      <a:pt x="2182" y="1576"/>
                    </a:cubicBezTo>
                    <a:cubicBezTo>
                      <a:pt x="2582" y="1481"/>
                      <a:pt x="3205" y="1167"/>
                      <a:pt x="2987" y="662"/>
                    </a:cubicBezTo>
                    <a:cubicBezTo>
                      <a:pt x="2787" y="212"/>
                      <a:pt x="2218" y="53"/>
                      <a:pt x="1768" y="12"/>
                    </a:cubicBezTo>
                    <a:cubicBezTo>
                      <a:pt x="1694" y="4"/>
                      <a:pt x="1620" y="1"/>
                      <a:pt x="15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4"/>
              <p:cNvSpPr/>
              <p:nvPr/>
            </p:nvSpPr>
            <p:spPr>
              <a:xfrm>
                <a:off x="4330625" y="2992202"/>
                <a:ext cx="562472" cy="301844"/>
              </a:xfrm>
              <a:custGeom>
                <a:avLst/>
                <a:gdLst/>
                <a:ahLst/>
                <a:cxnLst/>
                <a:rect l="l" t="t" r="r" b="b"/>
                <a:pathLst>
                  <a:path w="3248" h="1743" extrusionOk="0">
                    <a:moveTo>
                      <a:pt x="344" y="1"/>
                    </a:moveTo>
                    <a:cubicBezTo>
                      <a:pt x="331" y="1"/>
                      <a:pt x="318" y="6"/>
                      <a:pt x="306" y="20"/>
                    </a:cubicBezTo>
                    <a:cubicBezTo>
                      <a:pt x="51" y="311"/>
                      <a:pt x="1" y="770"/>
                      <a:pt x="192" y="1111"/>
                    </a:cubicBezTo>
                    <a:cubicBezTo>
                      <a:pt x="424" y="1520"/>
                      <a:pt x="947" y="1670"/>
                      <a:pt x="1383" y="1725"/>
                    </a:cubicBezTo>
                    <a:cubicBezTo>
                      <a:pt x="1488" y="1737"/>
                      <a:pt x="1594" y="1743"/>
                      <a:pt x="1700" y="1743"/>
                    </a:cubicBezTo>
                    <a:cubicBezTo>
                      <a:pt x="1874" y="1743"/>
                      <a:pt x="2048" y="1728"/>
                      <a:pt x="2220" y="1702"/>
                    </a:cubicBezTo>
                    <a:cubicBezTo>
                      <a:pt x="2447" y="1670"/>
                      <a:pt x="2689" y="1625"/>
                      <a:pt x="2866" y="1466"/>
                    </a:cubicBezTo>
                    <a:cubicBezTo>
                      <a:pt x="3166" y="1193"/>
                      <a:pt x="3248" y="720"/>
                      <a:pt x="3125" y="342"/>
                    </a:cubicBezTo>
                    <a:cubicBezTo>
                      <a:pt x="3116" y="318"/>
                      <a:pt x="3095" y="307"/>
                      <a:pt x="3073" y="307"/>
                    </a:cubicBezTo>
                    <a:cubicBezTo>
                      <a:pt x="3040" y="307"/>
                      <a:pt x="3007" y="333"/>
                      <a:pt x="3020" y="374"/>
                    </a:cubicBezTo>
                    <a:cubicBezTo>
                      <a:pt x="3125" y="702"/>
                      <a:pt x="3066" y="1120"/>
                      <a:pt x="2807" y="1370"/>
                    </a:cubicBezTo>
                    <a:cubicBezTo>
                      <a:pt x="2643" y="1529"/>
                      <a:pt x="2407" y="1566"/>
                      <a:pt x="2188" y="1598"/>
                    </a:cubicBezTo>
                    <a:cubicBezTo>
                      <a:pt x="2034" y="1620"/>
                      <a:pt x="1877" y="1633"/>
                      <a:pt x="1721" y="1633"/>
                    </a:cubicBezTo>
                    <a:cubicBezTo>
                      <a:pt x="1652" y="1633"/>
                      <a:pt x="1583" y="1630"/>
                      <a:pt x="1515" y="1625"/>
                    </a:cubicBezTo>
                    <a:cubicBezTo>
                      <a:pt x="1129" y="1598"/>
                      <a:pt x="656" y="1498"/>
                      <a:pt x="387" y="1197"/>
                    </a:cubicBezTo>
                    <a:cubicBezTo>
                      <a:pt x="119" y="897"/>
                      <a:pt x="119" y="397"/>
                      <a:pt x="383" y="97"/>
                    </a:cubicBezTo>
                    <a:cubicBezTo>
                      <a:pt x="421" y="55"/>
                      <a:pt x="385" y="1"/>
                      <a:pt x="3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4"/>
              <p:cNvSpPr/>
              <p:nvPr/>
            </p:nvSpPr>
            <p:spPr>
              <a:xfrm>
                <a:off x="4360931" y="2914273"/>
                <a:ext cx="217508" cy="130574"/>
              </a:xfrm>
              <a:custGeom>
                <a:avLst/>
                <a:gdLst/>
                <a:ahLst/>
                <a:cxnLst/>
                <a:rect l="l" t="t" r="r" b="b"/>
                <a:pathLst>
                  <a:path w="1256" h="754" extrusionOk="0">
                    <a:moveTo>
                      <a:pt x="1171" y="1"/>
                    </a:moveTo>
                    <a:cubicBezTo>
                      <a:pt x="1168" y="1"/>
                      <a:pt x="1166" y="1"/>
                      <a:pt x="1163" y="1"/>
                    </a:cubicBezTo>
                    <a:cubicBezTo>
                      <a:pt x="776" y="65"/>
                      <a:pt x="358" y="151"/>
                      <a:pt x="121" y="497"/>
                    </a:cubicBezTo>
                    <a:cubicBezTo>
                      <a:pt x="119" y="501"/>
                      <a:pt x="117" y="504"/>
                      <a:pt x="116" y="508"/>
                    </a:cubicBezTo>
                    <a:lnTo>
                      <a:pt x="116" y="508"/>
                    </a:lnTo>
                    <a:cubicBezTo>
                      <a:pt x="76" y="562"/>
                      <a:pt x="44" y="622"/>
                      <a:pt x="17" y="688"/>
                    </a:cubicBezTo>
                    <a:cubicBezTo>
                      <a:pt x="0" y="726"/>
                      <a:pt x="32" y="753"/>
                      <a:pt x="66" y="753"/>
                    </a:cubicBezTo>
                    <a:cubicBezTo>
                      <a:pt x="88" y="753"/>
                      <a:pt x="111" y="742"/>
                      <a:pt x="121" y="715"/>
                    </a:cubicBezTo>
                    <a:cubicBezTo>
                      <a:pt x="134" y="684"/>
                      <a:pt x="149" y="655"/>
                      <a:pt x="166" y="627"/>
                    </a:cubicBezTo>
                    <a:lnTo>
                      <a:pt x="166" y="627"/>
                    </a:lnTo>
                    <a:cubicBezTo>
                      <a:pt x="175" y="622"/>
                      <a:pt x="183" y="616"/>
                      <a:pt x="190" y="606"/>
                    </a:cubicBezTo>
                    <a:cubicBezTo>
                      <a:pt x="213" y="571"/>
                      <a:pt x="238" y="539"/>
                      <a:pt x="266" y="508"/>
                    </a:cubicBezTo>
                    <a:lnTo>
                      <a:pt x="266" y="508"/>
                    </a:lnTo>
                    <a:cubicBezTo>
                      <a:pt x="317" y="460"/>
                      <a:pt x="367" y="409"/>
                      <a:pt x="417" y="356"/>
                    </a:cubicBezTo>
                    <a:lnTo>
                      <a:pt x="417" y="356"/>
                    </a:lnTo>
                    <a:cubicBezTo>
                      <a:pt x="417" y="356"/>
                      <a:pt x="417" y="356"/>
                      <a:pt x="417" y="356"/>
                    </a:cubicBezTo>
                    <a:cubicBezTo>
                      <a:pt x="420" y="353"/>
                      <a:pt x="423" y="350"/>
                      <a:pt x="425" y="346"/>
                    </a:cubicBezTo>
                    <a:lnTo>
                      <a:pt x="425" y="346"/>
                    </a:lnTo>
                    <a:cubicBezTo>
                      <a:pt x="645" y="198"/>
                      <a:pt x="930" y="149"/>
                      <a:pt x="1190" y="106"/>
                    </a:cubicBezTo>
                    <a:cubicBezTo>
                      <a:pt x="1256" y="97"/>
                      <a:pt x="1233" y="1"/>
                      <a:pt x="11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4"/>
              <p:cNvSpPr/>
              <p:nvPr/>
            </p:nvSpPr>
            <p:spPr>
              <a:xfrm>
                <a:off x="4574456" y="3274998"/>
                <a:ext cx="98883" cy="374751"/>
              </a:xfrm>
              <a:custGeom>
                <a:avLst/>
                <a:gdLst/>
                <a:ahLst/>
                <a:cxnLst/>
                <a:rect l="l" t="t" r="r" b="b"/>
                <a:pathLst>
                  <a:path w="571" h="2164" extrusionOk="0">
                    <a:moveTo>
                      <a:pt x="504" y="0"/>
                    </a:moveTo>
                    <a:cubicBezTo>
                      <a:pt x="483" y="0"/>
                      <a:pt x="463" y="13"/>
                      <a:pt x="457" y="42"/>
                    </a:cubicBezTo>
                    <a:cubicBezTo>
                      <a:pt x="362" y="591"/>
                      <a:pt x="267" y="1142"/>
                      <a:pt x="172" y="1694"/>
                    </a:cubicBezTo>
                    <a:lnTo>
                      <a:pt x="172" y="1694"/>
                    </a:lnTo>
                    <a:cubicBezTo>
                      <a:pt x="172" y="1655"/>
                      <a:pt x="172" y="1617"/>
                      <a:pt x="171" y="1579"/>
                    </a:cubicBezTo>
                    <a:cubicBezTo>
                      <a:pt x="162" y="1415"/>
                      <a:pt x="157" y="1252"/>
                      <a:pt x="148" y="1088"/>
                    </a:cubicBezTo>
                    <a:cubicBezTo>
                      <a:pt x="135" y="756"/>
                      <a:pt x="125" y="428"/>
                      <a:pt x="112" y="101"/>
                    </a:cubicBezTo>
                    <a:cubicBezTo>
                      <a:pt x="109" y="65"/>
                      <a:pt x="81" y="46"/>
                      <a:pt x="54" y="46"/>
                    </a:cubicBezTo>
                    <a:cubicBezTo>
                      <a:pt x="26" y="46"/>
                      <a:pt x="0" y="65"/>
                      <a:pt x="3" y="101"/>
                    </a:cubicBezTo>
                    <a:cubicBezTo>
                      <a:pt x="16" y="451"/>
                      <a:pt x="30" y="806"/>
                      <a:pt x="44" y="1156"/>
                    </a:cubicBezTo>
                    <a:cubicBezTo>
                      <a:pt x="48" y="1320"/>
                      <a:pt x="57" y="1484"/>
                      <a:pt x="62" y="1652"/>
                    </a:cubicBezTo>
                    <a:cubicBezTo>
                      <a:pt x="71" y="1806"/>
                      <a:pt x="57" y="1975"/>
                      <a:pt x="103" y="2125"/>
                    </a:cubicBezTo>
                    <a:cubicBezTo>
                      <a:pt x="110" y="2150"/>
                      <a:pt x="134" y="2164"/>
                      <a:pt x="158" y="2164"/>
                    </a:cubicBezTo>
                    <a:cubicBezTo>
                      <a:pt x="181" y="2164"/>
                      <a:pt x="203" y="2151"/>
                      <a:pt x="207" y="2125"/>
                    </a:cubicBezTo>
                    <a:cubicBezTo>
                      <a:pt x="326" y="1438"/>
                      <a:pt x="444" y="756"/>
                      <a:pt x="562" y="69"/>
                    </a:cubicBezTo>
                    <a:cubicBezTo>
                      <a:pt x="570" y="28"/>
                      <a:pt x="536" y="0"/>
                      <a:pt x="5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5" name="Google Shape;155;p4"/>
            <p:cNvSpPr/>
            <p:nvPr/>
          </p:nvSpPr>
          <p:spPr>
            <a:xfrm rot="1724532" flipH="1">
              <a:off x="7989372" y="846309"/>
              <a:ext cx="165555" cy="66884"/>
            </a:xfrm>
            <a:custGeom>
              <a:avLst/>
              <a:gdLst/>
              <a:ahLst/>
              <a:cxnLst/>
              <a:rect l="l" t="t" r="r" b="b"/>
              <a:pathLst>
                <a:path w="1094" h="442" extrusionOk="0">
                  <a:moveTo>
                    <a:pt x="929" y="0"/>
                  </a:moveTo>
                  <a:cubicBezTo>
                    <a:pt x="904" y="0"/>
                    <a:pt x="877" y="10"/>
                    <a:pt x="854" y="34"/>
                  </a:cubicBezTo>
                  <a:cubicBezTo>
                    <a:pt x="763" y="121"/>
                    <a:pt x="663" y="203"/>
                    <a:pt x="541" y="221"/>
                  </a:cubicBezTo>
                  <a:cubicBezTo>
                    <a:pt x="522" y="224"/>
                    <a:pt x="503" y="226"/>
                    <a:pt x="486" y="226"/>
                  </a:cubicBezTo>
                  <a:cubicBezTo>
                    <a:pt x="385" y="226"/>
                    <a:pt x="303" y="174"/>
                    <a:pt x="218" y="116"/>
                  </a:cubicBezTo>
                  <a:cubicBezTo>
                    <a:pt x="198" y="104"/>
                    <a:pt x="179" y="99"/>
                    <a:pt x="160" y="99"/>
                  </a:cubicBezTo>
                  <a:cubicBezTo>
                    <a:pt x="65" y="99"/>
                    <a:pt x="1" y="247"/>
                    <a:pt x="104" y="312"/>
                  </a:cubicBezTo>
                  <a:cubicBezTo>
                    <a:pt x="236" y="399"/>
                    <a:pt x="368" y="441"/>
                    <a:pt x="496" y="441"/>
                  </a:cubicBezTo>
                  <a:cubicBezTo>
                    <a:pt x="679" y="441"/>
                    <a:pt x="855" y="355"/>
                    <a:pt x="1013" y="194"/>
                  </a:cubicBezTo>
                  <a:cubicBezTo>
                    <a:pt x="1094" y="113"/>
                    <a:pt x="1016" y="0"/>
                    <a:pt x="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oogle Shape;156;p4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157" name="Google Shape;157;p4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4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" name="Google Shape;162;p4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163" name="Google Shape;163;p4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4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4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6803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65818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015DBA-1572-4EA3-B9C6-22EF92A5ED69}" type="datetime1">
              <a:rPr lang="el-G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17/6/2025</a:t>
            </a:fld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18756A-3A67-4E8B-8905-58EEC49EDA53}" type="slidenum">
              <a:rPr lang="el-G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47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5"/>
          <p:cNvGrpSpPr/>
          <p:nvPr/>
        </p:nvGrpSpPr>
        <p:grpSpPr>
          <a:xfrm>
            <a:off x="1675676" y="1919784"/>
            <a:ext cx="2827107" cy="2482584"/>
            <a:chOff x="420325" y="1406275"/>
            <a:chExt cx="4056107" cy="2994312"/>
          </a:xfrm>
        </p:grpSpPr>
        <p:sp>
          <p:nvSpPr>
            <p:cNvPr id="170" name="Google Shape;170;p5"/>
            <p:cNvSpPr/>
            <p:nvPr/>
          </p:nvSpPr>
          <p:spPr>
            <a:xfrm>
              <a:off x="440926" y="1644265"/>
              <a:ext cx="4015978" cy="2737652"/>
            </a:xfrm>
            <a:custGeom>
              <a:avLst/>
              <a:gdLst/>
              <a:ahLst/>
              <a:cxnLst/>
              <a:rect l="l" t="t" r="r" b="b"/>
              <a:pathLst>
                <a:path w="18714" h="12757" extrusionOk="0">
                  <a:moveTo>
                    <a:pt x="27" y="1"/>
                  </a:moveTo>
                  <a:lnTo>
                    <a:pt x="27" y="1"/>
                  </a:lnTo>
                  <a:cubicBezTo>
                    <a:pt x="77" y="3862"/>
                    <a:pt x="128" y="7718"/>
                    <a:pt x="178" y="11579"/>
                  </a:cubicBezTo>
                  <a:cubicBezTo>
                    <a:pt x="118" y="11970"/>
                    <a:pt x="59" y="12366"/>
                    <a:pt x="0" y="12757"/>
                  </a:cubicBezTo>
                  <a:cubicBezTo>
                    <a:pt x="6158" y="12611"/>
                    <a:pt x="12429" y="12757"/>
                    <a:pt x="18586" y="12507"/>
                  </a:cubicBezTo>
                  <a:cubicBezTo>
                    <a:pt x="18714" y="8564"/>
                    <a:pt x="18618" y="4276"/>
                    <a:pt x="18527" y="333"/>
                  </a:cubicBezTo>
                  <a:cubicBezTo>
                    <a:pt x="17295" y="431"/>
                    <a:pt x="16059" y="479"/>
                    <a:pt x="14823" y="479"/>
                  </a:cubicBezTo>
                  <a:cubicBezTo>
                    <a:pt x="13587" y="479"/>
                    <a:pt x="12352" y="431"/>
                    <a:pt x="11119" y="333"/>
                  </a:cubicBezTo>
                  <a:cubicBezTo>
                    <a:pt x="10301" y="269"/>
                    <a:pt x="9487" y="183"/>
                    <a:pt x="8668" y="146"/>
                  </a:cubicBezTo>
                  <a:cubicBezTo>
                    <a:pt x="8293" y="129"/>
                    <a:pt x="7917" y="122"/>
                    <a:pt x="7541" y="122"/>
                  </a:cubicBezTo>
                  <a:cubicBezTo>
                    <a:pt x="6061" y="122"/>
                    <a:pt x="4577" y="228"/>
                    <a:pt x="3102" y="228"/>
                  </a:cubicBezTo>
                  <a:cubicBezTo>
                    <a:pt x="2071" y="228"/>
                    <a:pt x="1044" y="177"/>
                    <a:pt x="27" y="1"/>
                  </a:cubicBezTo>
                  <a:close/>
                </a:path>
              </a:pathLst>
            </a:custGeom>
            <a:solidFill>
              <a:srgbClr val="F9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5"/>
            <p:cNvSpPr/>
            <p:nvPr/>
          </p:nvSpPr>
          <p:spPr>
            <a:xfrm>
              <a:off x="420325" y="1625380"/>
              <a:ext cx="4056107" cy="2775207"/>
            </a:xfrm>
            <a:custGeom>
              <a:avLst/>
              <a:gdLst/>
              <a:ahLst/>
              <a:cxnLst/>
              <a:rect l="l" t="t" r="r" b="b"/>
              <a:pathLst>
                <a:path w="18901" h="12932" extrusionOk="0">
                  <a:moveTo>
                    <a:pt x="216" y="194"/>
                  </a:moveTo>
                  <a:cubicBezTo>
                    <a:pt x="1219" y="354"/>
                    <a:pt x="2227" y="402"/>
                    <a:pt x="3237" y="402"/>
                  </a:cubicBezTo>
                  <a:cubicBezTo>
                    <a:pt x="4559" y="402"/>
                    <a:pt x="5883" y="320"/>
                    <a:pt x="7204" y="303"/>
                  </a:cubicBezTo>
                  <a:cubicBezTo>
                    <a:pt x="7305" y="301"/>
                    <a:pt x="7407" y="301"/>
                    <a:pt x="7508" y="301"/>
                  </a:cubicBezTo>
                  <a:cubicBezTo>
                    <a:pt x="9825" y="301"/>
                    <a:pt x="12130" y="636"/>
                    <a:pt x="14448" y="657"/>
                  </a:cubicBezTo>
                  <a:cubicBezTo>
                    <a:pt x="14598" y="659"/>
                    <a:pt x="14747" y="660"/>
                    <a:pt x="14896" y="660"/>
                  </a:cubicBezTo>
                  <a:cubicBezTo>
                    <a:pt x="16109" y="660"/>
                    <a:pt x="17322" y="611"/>
                    <a:pt x="18534" y="514"/>
                  </a:cubicBezTo>
                  <a:lnTo>
                    <a:pt x="18534" y="514"/>
                  </a:lnTo>
                  <a:cubicBezTo>
                    <a:pt x="18629" y="4511"/>
                    <a:pt x="18721" y="8511"/>
                    <a:pt x="18594" y="12507"/>
                  </a:cubicBezTo>
                  <a:lnTo>
                    <a:pt x="18594" y="12507"/>
                  </a:lnTo>
                  <a:cubicBezTo>
                    <a:pt x="13798" y="12699"/>
                    <a:pt x="8998" y="12654"/>
                    <a:pt x="4203" y="12690"/>
                  </a:cubicBezTo>
                  <a:cubicBezTo>
                    <a:pt x="2868" y="12704"/>
                    <a:pt x="1534" y="12721"/>
                    <a:pt x="200" y="12752"/>
                  </a:cubicBezTo>
                  <a:lnTo>
                    <a:pt x="200" y="12752"/>
                  </a:lnTo>
                  <a:cubicBezTo>
                    <a:pt x="244" y="12456"/>
                    <a:pt x="290" y="12158"/>
                    <a:pt x="335" y="11861"/>
                  </a:cubicBezTo>
                  <a:lnTo>
                    <a:pt x="335" y="11861"/>
                  </a:lnTo>
                  <a:cubicBezTo>
                    <a:pt x="353" y="11847"/>
                    <a:pt x="366" y="11825"/>
                    <a:pt x="364" y="11794"/>
                  </a:cubicBezTo>
                  <a:cubicBezTo>
                    <a:pt x="364" y="11754"/>
                    <a:pt x="363" y="11713"/>
                    <a:pt x="363" y="11673"/>
                  </a:cubicBezTo>
                  <a:lnTo>
                    <a:pt x="363" y="11673"/>
                  </a:lnTo>
                  <a:cubicBezTo>
                    <a:pt x="363" y="11669"/>
                    <a:pt x="364" y="11666"/>
                    <a:pt x="364" y="11662"/>
                  </a:cubicBezTo>
                  <a:cubicBezTo>
                    <a:pt x="367" y="11647"/>
                    <a:pt x="366" y="11633"/>
                    <a:pt x="362" y="11620"/>
                  </a:cubicBezTo>
                  <a:lnTo>
                    <a:pt x="362" y="11620"/>
                  </a:lnTo>
                  <a:cubicBezTo>
                    <a:pt x="313" y="7812"/>
                    <a:pt x="265" y="4003"/>
                    <a:pt x="216" y="194"/>
                  </a:cubicBezTo>
                  <a:close/>
                  <a:moveTo>
                    <a:pt x="128" y="1"/>
                  </a:moveTo>
                  <a:cubicBezTo>
                    <a:pt x="79" y="1"/>
                    <a:pt x="33" y="32"/>
                    <a:pt x="33" y="89"/>
                  </a:cubicBezTo>
                  <a:cubicBezTo>
                    <a:pt x="82" y="3945"/>
                    <a:pt x="131" y="7801"/>
                    <a:pt x="185" y="11658"/>
                  </a:cubicBezTo>
                  <a:lnTo>
                    <a:pt x="185" y="11658"/>
                  </a:lnTo>
                  <a:cubicBezTo>
                    <a:pt x="124" y="12044"/>
                    <a:pt x="67" y="12431"/>
                    <a:pt x="5" y="12818"/>
                  </a:cubicBezTo>
                  <a:cubicBezTo>
                    <a:pt x="1" y="12870"/>
                    <a:pt x="26" y="12931"/>
                    <a:pt x="85" y="12931"/>
                  </a:cubicBezTo>
                  <a:cubicBezTo>
                    <a:pt x="87" y="12931"/>
                    <a:pt x="89" y="12931"/>
                    <a:pt x="92" y="12931"/>
                  </a:cubicBezTo>
                  <a:cubicBezTo>
                    <a:pt x="4921" y="12818"/>
                    <a:pt x="9746" y="12881"/>
                    <a:pt x="14576" y="12799"/>
                  </a:cubicBezTo>
                  <a:cubicBezTo>
                    <a:pt x="15945" y="12772"/>
                    <a:pt x="17313" y="12736"/>
                    <a:pt x="18682" y="12681"/>
                  </a:cubicBezTo>
                  <a:cubicBezTo>
                    <a:pt x="18732" y="12681"/>
                    <a:pt x="18769" y="12645"/>
                    <a:pt x="18769" y="12595"/>
                  </a:cubicBezTo>
                  <a:cubicBezTo>
                    <a:pt x="18901" y="8538"/>
                    <a:pt x="18810" y="4477"/>
                    <a:pt x="18710" y="421"/>
                  </a:cubicBezTo>
                  <a:cubicBezTo>
                    <a:pt x="18710" y="377"/>
                    <a:pt x="18672" y="330"/>
                    <a:pt x="18629" y="330"/>
                  </a:cubicBezTo>
                  <a:cubicBezTo>
                    <a:pt x="18627" y="330"/>
                    <a:pt x="18625" y="330"/>
                    <a:pt x="18623" y="330"/>
                  </a:cubicBezTo>
                  <a:cubicBezTo>
                    <a:pt x="17376" y="429"/>
                    <a:pt x="16126" y="479"/>
                    <a:pt x="14875" y="479"/>
                  </a:cubicBezTo>
                  <a:cubicBezTo>
                    <a:pt x="13713" y="479"/>
                    <a:pt x="12551" y="436"/>
                    <a:pt x="11392" y="348"/>
                  </a:cubicBezTo>
                  <a:cubicBezTo>
                    <a:pt x="10187" y="257"/>
                    <a:pt x="8991" y="125"/>
                    <a:pt x="7782" y="121"/>
                  </a:cubicBezTo>
                  <a:cubicBezTo>
                    <a:pt x="7742" y="121"/>
                    <a:pt x="7701" y="120"/>
                    <a:pt x="7661" y="120"/>
                  </a:cubicBezTo>
                  <a:cubicBezTo>
                    <a:pt x="6528" y="120"/>
                    <a:pt x="5390" y="181"/>
                    <a:pt x="4257" y="212"/>
                  </a:cubicBezTo>
                  <a:cubicBezTo>
                    <a:pt x="3918" y="221"/>
                    <a:pt x="3579" y="226"/>
                    <a:pt x="3239" y="226"/>
                  </a:cubicBezTo>
                  <a:cubicBezTo>
                    <a:pt x="2204" y="226"/>
                    <a:pt x="1170" y="174"/>
                    <a:pt x="146" y="2"/>
                  </a:cubicBezTo>
                  <a:cubicBezTo>
                    <a:pt x="140" y="1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28508" y="1417005"/>
              <a:ext cx="2166791" cy="588862"/>
            </a:xfrm>
            <a:custGeom>
              <a:avLst/>
              <a:gdLst/>
              <a:ahLst/>
              <a:cxnLst/>
              <a:rect l="l" t="t" r="r" b="b"/>
              <a:pathLst>
                <a:path w="10097" h="2744" extrusionOk="0">
                  <a:moveTo>
                    <a:pt x="4266" y="0"/>
                  </a:moveTo>
                  <a:cubicBezTo>
                    <a:pt x="3889" y="0"/>
                    <a:pt x="264" y="55"/>
                    <a:pt x="264" y="55"/>
                  </a:cubicBezTo>
                  <a:lnTo>
                    <a:pt x="596" y="310"/>
                  </a:lnTo>
                  <a:lnTo>
                    <a:pt x="537" y="405"/>
                  </a:lnTo>
                  <a:lnTo>
                    <a:pt x="73" y="682"/>
                  </a:lnTo>
                  <a:cubicBezTo>
                    <a:pt x="73" y="682"/>
                    <a:pt x="510" y="1219"/>
                    <a:pt x="460" y="1242"/>
                  </a:cubicBezTo>
                  <a:cubicBezTo>
                    <a:pt x="414" y="1269"/>
                    <a:pt x="0" y="1656"/>
                    <a:pt x="0" y="1656"/>
                  </a:cubicBezTo>
                  <a:lnTo>
                    <a:pt x="482" y="1969"/>
                  </a:lnTo>
                  <a:lnTo>
                    <a:pt x="160" y="2179"/>
                  </a:lnTo>
                  <a:lnTo>
                    <a:pt x="396" y="2397"/>
                  </a:lnTo>
                  <a:lnTo>
                    <a:pt x="196" y="2742"/>
                  </a:lnTo>
                  <a:cubicBezTo>
                    <a:pt x="196" y="2742"/>
                    <a:pt x="537" y="2702"/>
                    <a:pt x="723" y="2702"/>
                  </a:cubicBezTo>
                  <a:cubicBezTo>
                    <a:pt x="754" y="2702"/>
                    <a:pt x="781" y="2703"/>
                    <a:pt x="801" y="2706"/>
                  </a:cubicBezTo>
                  <a:cubicBezTo>
                    <a:pt x="824" y="2708"/>
                    <a:pt x="890" y="2709"/>
                    <a:pt x="984" y="2709"/>
                  </a:cubicBezTo>
                  <a:cubicBezTo>
                    <a:pt x="1313" y="2709"/>
                    <a:pt x="1991" y="2698"/>
                    <a:pt x="2446" y="2698"/>
                  </a:cubicBezTo>
                  <a:cubicBezTo>
                    <a:pt x="2640" y="2698"/>
                    <a:pt x="2794" y="2700"/>
                    <a:pt x="2861" y="2706"/>
                  </a:cubicBezTo>
                  <a:cubicBezTo>
                    <a:pt x="3125" y="2729"/>
                    <a:pt x="6381" y="2720"/>
                    <a:pt x="7258" y="2738"/>
                  </a:cubicBezTo>
                  <a:cubicBezTo>
                    <a:pt x="7549" y="2742"/>
                    <a:pt x="7958" y="2744"/>
                    <a:pt x="8373" y="2744"/>
                  </a:cubicBezTo>
                  <a:cubicBezTo>
                    <a:pt x="9203" y="2744"/>
                    <a:pt x="10060" y="2738"/>
                    <a:pt x="10060" y="2738"/>
                  </a:cubicBezTo>
                  <a:lnTo>
                    <a:pt x="9928" y="2511"/>
                  </a:lnTo>
                  <a:cubicBezTo>
                    <a:pt x="9928" y="2511"/>
                    <a:pt x="9737" y="2119"/>
                    <a:pt x="9760" y="2065"/>
                  </a:cubicBezTo>
                  <a:cubicBezTo>
                    <a:pt x="9778" y="2010"/>
                    <a:pt x="10096" y="1851"/>
                    <a:pt x="10096" y="1851"/>
                  </a:cubicBezTo>
                  <a:cubicBezTo>
                    <a:pt x="10096" y="1851"/>
                    <a:pt x="9869" y="1692"/>
                    <a:pt x="9787" y="1606"/>
                  </a:cubicBezTo>
                  <a:cubicBezTo>
                    <a:pt x="9705" y="1519"/>
                    <a:pt x="9641" y="1301"/>
                    <a:pt x="9641" y="1301"/>
                  </a:cubicBezTo>
                  <a:lnTo>
                    <a:pt x="10005" y="1155"/>
                  </a:lnTo>
                  <a:cubicBezTo>
                    <a:pt x="10005" y="1155"/>
                    <a:pt x="9919" y="1028"/>
                    <a:pt x="9832" y="942"/>
                  </a:cubicBezTo>
                  <a:cubicBezTo>
                    <a:pt x="9741" y="855"/>
                    <a:pt x="9750" y="632"/>
                    <a:pt x="9778" y="482"/>
                  </a:cubicBezTo>
                  <a:cubicBezTo>
                    <a:pt x="9810" y="332"/>
                    <a:pt x="10005" y="73"/>
                    <a:pt x="10005" y="73"/>
                  </a:cubicBezTo>
                  <a:lnTo>
                    <a:pt x="10005" y="73"/>
                  </a:lnTo>
                  <a:lnTo>
                    <a:pt x="9896" y="96"/>
                  </a:lnTo>
                  <a:lnTo>
                    <a:pt x="8836" y="55"/>
                  </a:lnTo>
                  <a:cubicBezTo>
                    <a:pt x="8836" y="55"/>
                    <a:pt x="7354" y="41"/>
                    <a:pt x="6935" y="28"/>
                  </a:cubicBezTo>
                  <a:cubicBezTo>
                    <a:pt x="6513" y="18"/>
                    <a:pt x="4639" y="0"/>
                    <a:pt x="426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1407907" y="1406275"/>
              <a:ext cx="2201985" cy="623198"/>
            </a:xfrm>
            <a:custGeom>
              <a:avLst/>
              <a:gdLst/>
              <a:ahLst/>
              <a:cxnLst/>
              <a:rect l="l" t="t" r="r" b="b"/>
              <a:pathLst>
                <a:path w="10261" h="2904" extrusionOk="0">
                  <a:moveTo>
                    <a:pt x="4144" y="114"/>
                  </a:moveTo>
                  <a:cubicBezTo>
                    <a:pt x="5399" y="118"/>
                    <a:pt x="6654" y="132"/>
                    <a:pt x="7909" y="159"/>
                  </a:cubicBezTo>
                  <a:cubicBezTo>
                    <a:pt x="8605" y="173"/>
                    <a:pt x="9296" y="196"/>
                    <a:pt x="9987" y="214"/>
                  </a:cubicBezTo>
                  <a:cubicBezTo>
                    <a:pt x="9951" y="282"/>
                    <a:pt x="9915" y="355"/>
                    <a:pt x="9878" y="428"/>
                  </a:cubicBezTo>
                  <a:cubicBezTo>
                    <a:pt x="9837" y="510"/>
                    <a:pt x="9769" y="605"/>
                    <a:pt x="9778" y="701"/>
                  </a:cubicBezTo>
                  <a:cubicBezTo>
                    <a:pt x="9783" y="787"/>
                    <a:pt x="9833" y="869"/>
                    <a:pt x="9869" y="937"/>
                  </a:cubicBezTo>
                  <a:cubicBezTo>
                    <a:pt x="9915" y="1019"/>
                    <a:pt x="9960" y="1096"/>
                    <a:pt x="10015" y="1174"/>
                  </a:cubicBezTo>
                  <a:cubicBezTo>
                    <a:pt x="9919" y="1233"/>
                    <a:pt x="9828" y="1292"/>
                    <a:pt x="9737" y="1351"/>
                  </a:cubicBezTo>
                  <a:cubicBezTo>
                    <a:pt x="9710" y="1369"/>
                    <a:pt x="9696" y="1405"/>
                    <a:pt x="9715" y="1433"/>
                  </a:cubicBezTo>
                  <a:cubicBezTo>
                    <a:pt x="9810" y="1615"/>
                    <a:pt x="9933" y="1774"/>
                    <a:pt x="10088" y="1901"/>
                  </a:cubicBezTo>
                  <a:cubicBezTo>
                    <a:pt x="10010" y="1942"/>
                    <a:pt x="9928" y="1983"/>
                    <a:pt x="9860" y="2033"/>
                  </a:cubicBezTo>
                  <a:cubicBezTo>
                    <a:pt x="9806" y="2074"/>
                    <a:pt x="9778" y="2124"/>
                    <a:pt x="9796" y="2197"/>
                  </a:cubicBezTo>
                  <a:cubicBezTo>
                    <a:pt x="9819" y="2297"/>
                    <a:pt x="9887" y="2401"/>
                    <a:pt x="9933" y="2492"/>
                  </a:cubicBezTo>
                  <a:cubicBezTo>
                    <a:pt x="9974" y="2574"/>
                    <a:pt x="10019" y="2661"/>
                    <a:pt x="10065" y="2742"/>
                  </a:cubicBezTo>
                  <a:cubicBezTo>
                    <a:pt x="9014" y="2756"/>
                    <a:pt x="7959" y="2761"/>
                    <a:pt x="6909" y="2761"/>
                  </a:cubicBezTo>
                  <a:cubicBezTo>
                    <a:pt x="5522" y="2731"/>
                    <a:pt x="4135" y="2678"/>
                    <a:pt x="2748" y="2678"/>
                  </a:cubicBezTo>
                  <a:cubicBezTo>
                    <a:pt x="2643" y="2678"/>
                    <a:pt x="2538" y="2678"/>
                    <a:pt x="2434" y="2679"/>
                  </a:cubicBezTo>
                  <a:cubicBezTo>
                    <a:pt x="2079" y="2679"/>
                    <a:pt x="1720" y="2683"/>
                    <a:pt x="1365" y="2692"/>
                  </a:cubicBezTo>
                  <a:cubicBezTo>
                    <a:pt x="1352" y="2697"/>
                    <a:pt x="1338" y="2697"/>
                    <a:pt x="1324" y="2697"/>
                  </a:cubicBezTo>
                  <a:cubicBezTo>
                    <a:pt x="1033" y="2688"/>
                    <a:pt x="738" y="2683"/>
                    <a:pt x="442" y="2679"/>
                  </a:cubicBezTo>
                  <a:cubicBezTo>
                    <a:pt x="483" y="2601"/>
                    <a:pt x="524" y="2524"/>
                    <a:pt x="565" y="2451"/>
                  </a:cubicBezTo>
                  <a:cubicBezTo>
                    <a:pt x="583" y="2415"/>
                    <a:pt x="569" y="2370"/>
                    <a:pt x="533" y="2356"/>
                  </a:cubicBezTo>
                  <a:cubicBezTo>
                    <a:pt x="460" y="2329"/>
                    <a:pt x="392" y="2292"/>
                    <a:pt x="333" y="2242"/>
                  </a:cubicBezTo>
                  <a:cubicBezTo>
                    <a:pt x="424" y="2197"/>
                    <a:pt x="519" y="2151"/>
                    <a:pt x="610" y="2106"/>
                  </a:cubicBezTo>
                  <a:cubicBezTo>
                    <a:pt x="651" y="2083"/>
                    <a:pt x="651" y="2019"/>
                    <a:pt x="615" y="1997"/>
                  </a:cubicBezTo>
                  <a:cubicBezTo>
                    <a:pt x="469" y="1892"/>
                    <a:pt x="319" y="1792"/>
                    <a:pt x="174" y="1692"/>
                  </a:cubicBezTo>
                  <a:cubicBezTo>
                    <a:pt x="256" y="1624"/>
                    <a:pt x="333" y="1556"/>
                    <a:pt x="415" y="1487"/>
                  </a:cubicBezTo>
                  <a:cubicBezTo>
                    <a:pt x="478" y="1437"/>
                    <a:pt x="606" y="1369"/>
                    <a:pt x="606" y="1269"/>
                  </a:cubicBezTo>
                  <a:cubicBezTo>
                    <a:pt x="606" y="1174"/>
                    <a:pt x="487" y="1073"/>
                    <a:pt x="442" y="1005"/>
                  </a:cubicBezTo>
                  <a:lnTo>
                    <a:pt x="224" y="723"/>
                  </a:lnTo>
                  <a:cubicBezTo>
                    <a:pt x="387" y="651"/>
                    <a:pt x="542" y="564"/>
                    <a:pt x="688" y="460"/>
                  </a:cubicBezTo>
                  <a:cubicBezTo>
                    <a:pt x="719" y="437"/>
                    <a:pt x="733" y="378"/>
                    <a:pt x="692" y="360"/>
                  </a:cubicBezTo>
                  <a:cubicBezTo>
                    <a:pt x="578" y="300"/>
                    <a:pt x="483" y="205"/>
                    <a:pt x="383" y="118"/>
                  </a:cubicBezTo>
                  <a:lnTo>
                    <a:pt x="383" y="118"/>
                  </a:lnTo>
                  <a:cubicBezTo>
                    <a:pt x="562" y="124"/>
                    <a:pt x="741" y="126"/>
                    <a:pt x="920" y="126"/>
                  </a:cubicBezTo>
                  <a:cubicBezTo>
                    <a:pt x="1367" y="126"/>
                    <a:pt x="1813" y="114"/>
                    <a:pt x="2261" y="114"/>
                  </a:cubicBezTo>
                  <a:close/>
                  <a:moveTo>
                    <a:pt x="4874" y="1"/>
                  </a:moveTo>
                  <a:cubicBezTo>
                    <a:pt x="4079" y="1"/>
                    <a:pt x="3283" y="7"/>
                    <a:pt x="2488" y="18"/>
                  </a:cubicBezTo>
                  <a:cubicBezTo>
                    <a:pt x="1784" y="32"/>
                    <a:pt x="1079" y="28"/>
                    <a:pt x="378" y="73"/>
                  </a:cubicBezTo>
                  <a:cubicBezTo>
                    <a:pt x="360" y="73"/>
                    <a:pt x="351" y="91"/>
                    <a:pt x="356" y="105"/>
                  </a:cubicBezTo>
                  <a:cubicBezTo>
                    <a:pt x="342" y="109"/>
                    <a:pt x="328" y="128"/>
                    <a:pt x="337" y="146"/>
                  </a:cubicBezTo>
                  <a:cubicBezTo>
                    <a:pt x="401" y="246"/>
                    <a:pt x="483" y="319"/>
                    <a:pt x="569" y="396"/>
                  </a:cubicBezTo>
                  <a:cubicBezTo>
                    <a:pt x="419" y="491"/>
                    <a:pt x="265" y="573"/>
                    <a:pt x="101" y="641"/>
                  </a:cubicBezTo>
                  <a:cubicBezTo>
                    <a:pt x="65" y="660"/>
                    <a:pt x="65" y="710"/>
                    <a:pt x="87" y="742"/>
                  </a:cubicBezTo>
                  <a:cubicBezTo>
                    <a:pt x="151" y="828"/>
                    <a:pt x="219" y="914"/>
                    <a:pt x="283" y="1001"/>
                  </a:cubicBezTo>
                  <a:lnTo>
                    <a:pt x="365" y="1110"/>
                  </a:lnTo>
                  <a:cubicBezTo>
                    <a:pt x="397" y="1146"/>
                    <a:pt x="456" y="1201"/>
                    <a:pt x="460" y="1251"/>
                  </a:cubicBezTo>
                  <a:cubicBezTo>
                    <a:pt x="478" y="1283"/>
                    <a:pt x="469" y="1301"/>
                    <a:pt x="433" y="1310"/>
                  </a:cubicBezTo>
                  <a:cubicBezTo>
                    <a:pt x="410" y="1328"/>
                    <a:pt x="387" y="1351"/>
                    <a:pt x="369" y="1369"/>
                  </a:cubicBezTo>
                  <a:cubicBezTo>
                    <a:pt x="333" y="1396"/>
                    <a:pt x="301" y="1424"/>
                    <a:pt x="265" y="1451"/>
                  </a:cubicBezTo>
                  <a:cubicBezTo>
                    <a:pt x="187" y="1519"/>
                    <a:pt x="110" y="1583"/>
                    <a:pt x="33" y="1651"/>
                  </a:cubicBezTo>
                  <a:cubicBezTo>
                    <a:pt x="1" y="1674"/>
                    <a:pt x="10" y="1728"/>
                    <a:pt x="42" y="1751"/>
                  </a:cubicBezTo>
                  <a:cubicBezTo>
                    <a:pt x="178" y="1847"/>
                    <a:pt x="319" y="1942"/>
                    <a:pt x="460" y="2038"/>
                  </a:cubicBezTo>
                  <a:cubicBezTo>
                    <a:pt x="369" y="2083"/>
                    <a:pt x="283" y="2129"/>
                    <a:pt x="192" y="2174"/>
                  </a:cubicBezTo>
                  <a:cubicBezTo>
                    <a:pt x="160" y="2188"/>
                    <a:pt x="151" y="2242"/>
                    <a:pt x="178" y="2270"/>
                  </a:cubicBezTo>
                  <a:cubicBezTo>
                    <a:pt x="251" y="2347"/>
                    <a:pt x="333" y="2401"/>
                    <a:pt x="428" y="2447"/>
                  </a:cubicBezTo>
                  <a:cubicBezTo>
                    <a:pt x="410" y="2479"/>
                    <a:pt x="392" y="2515"/>
                    <a:pt x="369" y="2551"/>
                  </a:cubicBezTo>
                  <a:cubicBezTo>
                    <a:pt x="342" y="2588"/>
                    <a:pt x="319" y="2629"/>
                    <a:pt x="292" y="2670"/>
                  </a:cubicBezTo>
                  <a:cubicBezTo>
                    <a:pt x="269" y="2697"/>
                    <a:pt x="242" y="2724"/>
                    <a:pt x="228" y="2756"/>
                  </a:cubicBezTo>
                  <a:cubicBezTo>
                    <a:pt x="201" y="2770"/>
                    <a:pt x="206" y="2829"/>
                    <a:pt x="246" y="2829"/>
                  </a:cubicBezTo>
                  <a:lnTo>
                    <a:pt x="283" y="2829"/>
                  </a:lnTo>
                  <a:cubicBezTo>
                    <a:pt x="287" y="2829"/>
                    <a:pt x="292" y="2833"/>
                    <a:pt x="296" y="2833"/>
                  </a:cubicBezTo>
                  <a:lnTo>
                    <a:pt x="301" y="2833"/>
                  </a:lnTo>
                  <a:cubicBezTo>
                    <a:pt x="306" y="2833"/>
                    <a:pt x="310" y="2838"/>
                    <a:pt x="315" y="2838"/>
                  </a:cubicBezTo>
                  <a:cubicBezTo>
                    <a:pt x="367" y="2839"/>
                    <a:pt x="419" y="2840"/>
                    <a:pt x="472" y="2840"/>
                  </a:cubicBezTo>
                  <a:cubicBezTo>
                    <a:pt x="745" y="2840"/>
                    <a:pt x="1022" y="2823"/>
                    <a:pt x="1292" y="2815"/>
                  </a:cubicBezTo>
                  <a:cubicBezTo>
                    <a:pt x="1524" y="2811"/>
                    <a:pt x="1756" y="2806"/>
                    <a:pt x="1988" y="2806"/>
                  </a:cubicBezTo>
                  <a:cubicBezTo>
                    <a:pt x="3716" y="2865"/>
                    <a:pt x="5449" y="2893"/>
                    <a:pt x="7177" y="2893"/>
                  </a:cubicBezTo>
                  <a:cubicBezTo>
                    <a:pt x="7432" y="2897"/>
                    <a:pt x="7682" y="2897"/>
                    <a:pt x="7932" y="2902"/>
                  </a:cubicBezTo>
                  <a:cubicBezTo>
                    <a:pt x="8085" y="2903"/>
                    <a:pt x="8238" y="2903"/>
                    <a:pt x="8391" y="2903"/>
                  </a:cubicBezTo>
                  <a:cubicBezTo>
                    <a:pt x="8949" y="2903"/>
                    <a:pt x="9509" y="2896"/>
                    <a:pt x="10069" y="2874"/>
                  </a:cubicBezTo>
                  <a:cubicBezTo>
                    <a:pt x="10078" y="2870"/>
                    <a:pt x="10088" y="2870"/>
                    <a:pt x="10092" y="2865"/>
                  </a:cubicBezTo>
                  <a:lnTo>
                    <a:pt x="10138" y="2865"/>
                  </a:lnTo>
                  <a:cubicBezTo>
                    <a:pt x="10151" y="2865"/>
                    <a:pt x="10160" y="2861"/>
                    <a:pt x="10169" y="2856"/>
                  </a:cubicBezTo>
                  <a:cubicBezTo>
                    <a:pt x="10206" y="2856"/>
                    <a:pt x="10238" y="2820"/>
                    <a:pt x="10215" y="2774"/>
                  </a:cubicBezTo>
                  <a:cubicBezTo>
                    <a:pt x="10133" y="2624"/>
                    <a:pt x="10051" y="2474"/>
                    <a:pt x="9974" y="2324"/>
                  </a:cubicBezTo>
                  <a:cubicBezTo>
                    <a:pt x="9956" y="2288"/>
                    <a:pt x="9924" y="2242"/>
                    <a:pt x="9919" y="2206"/>
                  </a:cubicBezTo>
                  <a:cubicBezTo>
                    <a:pt x="9906" y="2138"/>
                    <a:pt x="9937" y="2119"/>
                    <a:pt x="9987" y="2092"/>
                  </a:cubicBezTo>
                  <a:cubicBezTo>
                    <a:pt x="10065" y="2051"/>
                    <a:pt x="10142" y="2006"/>
                    <a:pt x="10219" y="1965"/>
                  </a:cubicBezTo>
                  <a:cubicBezTo>
                    <a:pt x="10260" y="1942"/>
                    <a:pt x="10256" y="1888"/>
                    <a:pt x="10224" y="1860"/>
                  </a:cubicBezTo>
                  <a:cubicBezTo>
                    <a:pt x="10069" y="1742"/>
                    <a:pt x="9937" y="1596"/>
                    <a:pt x="9842" y="1424"/>
                  </a:cubicBezTo>
                  <a:cubicBezTo>
                    <a:pt x="9933" y="1365"/>
                    <a:pt x="10028" y="1301"/>
                    <a:pt x="10124" y="1242"/>
                  </a:cubicBezTo>
                  <a:cubicBezTo>
                    <a:pt x="10156" y="1219"/>
                    <a:pt x="10160" y="1183"/>
                    <a:pt x="10138" y="1151"/>
                  </a:cubicBezTo>
                  <a:cubicBezTo>
                    <a:pt x="10047" y="1028"/>
                    <a:pt x="9869" y="801"/>
                    <a:pt x="9892" y="637"/>
                  </a:cubicBezTo>
                  <a:cubicBezTo>
                    <a:pt x="9906" y="555"/>
                    <a:pt x="9960" y="464"/>
                    <a:pt x="9992" y="387"/>
                  </a:cubicBezTo>
                  <a:cubicBezTo>
                    <a:pt x="10028" y="300"/>
                    <a:pt x="10069" y="214"/>
                    <a:pt x="10101" y="123"/>
                  </a:cubicBezTo>
                  <a:cubicBezTo>
                    <a:pt x="10108" y="103"/>
                    <a:pt x="10093" y="88"/>
                    <a:pt x="10076" y="88"/>
                  </a:cubicBezTo>
                  <a:cubicBezTo>
                    <a:pt x="10069" y="88"/>
                    <a:pt x="10062" y="91"/>
                    <a:pt x="10056" y="96"/>
                  </a:cubicBezTo>
                  <a:cubicBezTo>
                    <a:pt x="10056" y="96"/>
                    <a:pt x="10051" y="100"/>
                    <a:pt x="10051" y="100"/>
                  </a:cubicBezTo>
                  <a:cubicBezTo>
                    <a:pt x="10042" y="96"/>
                    <a:pt x="10033" y="91"/>
                    <a:pt x="10024" y="91"/>
                  </a:cubicBezTo>
                  <a:cubicBezTo>
                    <a:pt x="8308" y="29"/>
                    <a:pt x="6591" y="1"/>
                    <a:pt x="48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1753410" y="1508424"/>
              <a:ext cx="118243" cy="118030"/>
            </a:xfrm>
            <a:custGeom>
              <a:avLst/>
              <a:gdLst/>
              <a:ahLst/>
              <a:cxnLst/>
              <a:rect l="l" t="t" r="r" b="b"/>
              <a:pathLst>
                <a:path w="551" h="550" extrusionOk="0">
                  <a:moveTo>
                    <a:pt x="442" y="1"/>
                  </a:moveTo>
                  <a:cubicBezTo>
                    <a:pt x="426" y="1"/>
                    <a:pt x="411" y="6"/>
                    <a:pt x="396" y="15"/>
                  </a:cubicBezTo>
                  <a:cubicBezTo>
                    <a:pt x="342" y="38"/>
                    <a:pt x="292" y="111"/>
                    <a:pt x="260" y="165"/>
                  </a:cubicBezTo>
                  <a:cubicBezTo>
                    <a:pt x="215" y="116"/>
                    <a:pt x="173" y="45"/>
                    <a:pt x="105" y="45"/>
                  </a:cubicBezTo>
                  <a:cubicBezTo>
                    <a:pt x="98" y="45"/>
                    <a:pt x="91" y="45"/>
                    <a:pt x="83" y="47"/>
                  </a:cubicBezTo>
                  <a:cubicBezTo>
                    <a:pt x="10" y="61"/>
                    <a:pt x="1" y="147"/>
                    <a:pt x="19" y="211"/>
                  </a:cubicBezTo>
                  <a:cubicBezTo>
                    <a:pt x="69" y="388"/>
                    <a:pt x="214" y="507"/>
                    <a:pt x="378" y="543"/>
                  </a:cubicBezTo>
                  <a:cubicBezTo>
                    <a:pt x="385" y="546"/>
                    <a:pt x="391" y="549"/>
                    <a:pt x="399" y="549"/>
                  </a:cubicBezTo>
                  <a:cubicBezTo>
                    <a:pt x="402" y="549"/>
                    <a:pt x="406" y="549"/>
                    <a:pt x="410" y="547"/>
                  </a:cubicBezTo>
                  <a:lnTo>
                    <a:pt x="419" y="547"/>
                  </a:lnTo>
                  <a:cubicBezTo>
                    <a:pt x="422" y="548"/>
                    <a:pt x="424" y="549"/>
                    <a:pt x="426" y="549"/>
                  </a:cubicBezTo>
                  <a:cubicBezTo>
                    <a:pt x="436" y="549"/>
                    <a:pt x="443" y="540"/>
                    <a:pt x="446" y="529"/>
                  </a:cubicBezTo>
                  <a:cubicBezTo>
                    <a:pt x="451" y="529"/>
                    <a:pt x="451" y="525"/>
                    <a:pt x="451" y="520"/>
                  </a:cubicBezTo>
                  <a:cubicBezTo>
                    <a:pt x="483" y="416"/>
                    <a:pt x="515" y="316"/>
                    <a:pt x="537" y="211"/>
                  </a:cubicBezTo>
                  <a:cubicBezTo>
                    <a:pt x="546" y="152"/>
                    <a:pt x="551" y="93"/>
                    <a:pt x="515" y="43"/>
                  </a:cubicBezTo>
                  <a:cubicBezTo>
                    <a:pt x="490" y="13"/>
                    <a:pt x="466" y="1"/>
                    <a:pt x="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1637312" y="1780320"/>
              <a:ext cx="120175" cy="117172"/>
            </a:xfrm>
            <a:custGeom>
              <a:avLst/>
              <a:gdLst/>
              <a:ahLst/>
              <a:cxnLst/>
              <a:rect l="l" t="t" r="r" b="b"/>
              <a:pathLst>
                <a:path w="560" h="546" extrusionOk="0">
                  <a:moveTo>
                    <a:pt x="319" y="463"/>
                  </a:moveTo>
                  <a:cubicBezTo>
                    <a:pt x="319" y="467"/>
                    <a:pt x="323" y="467"/>
                    <a:pt x="323" y="467"/>
                  </a:cubicBezTo>
                  <a:lnTo>
                    <a:pt x="314" y="467"/>
                  </a:lnTo>
                  <a:cubicBezTo>
                    <a:pt x="314" y="467"/>
                    <a:pt x="319" y="467"/>
                    <a:pt x="319" y="463"/>
                  </a:cubicBezTo>
                  <a:close/>
                  <a:moveTo>
                    <a:pt x="373" y="1"/>
                  </a:moveTo>
                  <a:cubicBezTo>
                    <a:pt x="362" y="1"/>
                    <a:pt x="350" y="3"/>
                    <a:pt x="337" y="8"/>
                  </a:cubicBezTo>
                  <a:cubicBezTo>
                    <a:pt x="278" y="35"/>
                    <a:pt x="255" y="99"/>
                    <a:pt x="228" y="158"/>
                  </a:cubicBezTo>
                  <a:cubicBezTo>
                    <a:pt x="191" y="109"/>
                    <a:pt x="139" y="52"/>
                    <a:pt x="89" y="52"/>
                  </a:cubicBezTo>
                  <a:cubicBezTo>
                    <a:pt x="84" y="52"/>
                    <a:pt x="78" y="52"/>
                    <a:pt x="73" y="54"/>
                  </a:cubicBezTo>
                  <a:cubicBezTo>
                    <a:pt x="14" y="67"/>
                    <a:pt x="1" y="145"/>
                    <a:pt x="10" y="199"/>
                  </a:cubicBezTo>
                  <a:cubicBezTo>
                    <a:pt x="32" y="370"/>
                    <a:pt x="206" y="545"/>
                    <a:pt x="373" y="545"/>
                  </a:cubicBezTo>
                  <a:cubicBezTo>
                    <a:pt x="379" y="545"/>
                    <a:pt x="386" y="545"/>
                    <a:pt x="392" y="545"/>
                  </a:cubicBezTo>
                  <a:cubicBezTo>
                    <a:pt x="396" y="545"/>
                    <a:pt x="401" y="545"/>
                    <a:pt x="410" y="540"/>
                  </a:cubicBezTo>
                  <a:cubicBezTo>
                    <a:pt x="414" y="536"/>
                    <a:pt x="423" y="531"/>
                    <a:pt x="428" y="522"/>
                  </a:cubicBezTo>
                  <a:cubicBezTo>
                    <a:pt x="492" y="404"/>
                    <a:pt x="560" y="195"/>
                    <a:pt x="492" y="63"/>
                  </a:cubicBezTo>
                  <a:cubicBezTo>
                    <a:pt x="476" y="27"/>
                    <a:pt x="446" y="2"/>
                    <a:pt x="412" y="2"/>
                  </a:cubicBezTo>
                  <a:cubicBezTo>
                    <a:pt x="407" y="2"/>
                    <a:pt x="402" y="2"/>
                    <a:pt x="396" y="4"/>
                  </a:cubicBezTo>
                  <a:cubicBezTo>
                    <a:pt x="389" y="2"/>
                    <a:pt x="381" y="1"/>
                    <a:pt x="3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2013074" y="1805428"/>
              <a:ext cx="119316" cy="122107"/>
            </a:xfrm>
            <a:custGeom>
              <a:avLst/>
              <a:gdLst/>
              <a:ahLst/>
              <a:cxnLst/>
              <a:rect l="l" t="t" r="r" b="b"/>
              <a:pathLst>
                <a:path w="556" h="569" extrusionOk="0">
                  <a:moveTo>
                    <a:pt x="255" y="469"/>
                  </a:moveTo>
                  <a:cubicBezTo>
                    <a:pt x="255" y="469"/>
                    <a:pt x="260" y="473"/>
                    <a:pt x="260" y="473"/>
                  </a:cubicBezTo>
                  <a:cubicBezTo>
                    <a:pt x="255" y="469"/>
                    <a:pt x="255" y="469"/>
                    <a:pt x="251" y="469"/>
                  </a:cubicBezTo>
                  <a:close/>
                  <a:moveTo>
                    <a:pt x="113" y="0"/>
                  </a:moveTo>
                  <a:cubicBezTo>
                    <a:pt x="58" y="0"/>
                    <a:pt x="28" y="70"/>
                    <a:pt x="23" y="123"/>
                  </a:cubicBezTo>
                  <a:cubicBezTo>
                    <a:pt x="0" y="305"/>
                    <a:pt x="137" y="532"/>
                    <a:pt x="305" y="569"/>
                  </a:cubicBezTo>
                  <a:cubicBezTo>
                    <a:pt x="310" y="569"/>
                    <a:pt x="319" y="569"/>
                    <a:pt x="323" y="564"/>
                  </a:cubicBezTo>
                  <a:cubicBezTo>
                    <a:pt x="332" y="564"/>
                    <a:pt x="341" y="564"/>
                    <a:pt x="351" y="555"/>
                  </a:cubicBezTo>
                  <a:cubicBezTo>
                    <a:pt x="437" y="460"/>
                    <a:pt x="555" y="273"/>
                    <a:pt x="523" y="128"/>
                  </a:cubicBezTo>
                  <a:cubicBezTo>
                    <a:pt x="514" y="87"/>
                    <a:pt x="482" y="46"/>
                    <a:pt x="442" y="46"/>
                  </a:cubicBezTo>
                  <a:cubicBezTo>
                    <a:pt x="423" y="37"/>
                    <a:pt x="405" y="32"/>
                    <a:pt x="387" y="32"/>
                  </a:cubicBezTo>
                  <a:cubicBezTo>
                    <a:pt x="323" y="41"/>
                    <a:pt x="282" y="96"/>
                    <a:pt x="241" y="146"/>
                  </a:cubicBezTo>
                  <a:cubicBezTo>
                    <a:pt x="214" y="82"/>
                    <a:pt x="178" y="5"/>
                    <a:pt x="119" y="0"/>
                  </a:cubicBezTo>
                  <a:cubicBezTo>
                    <a:pt x="117" y="0"/>
                    <a:pt x="115" y="0"/>
                    <a:pt x="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956663" y="1593619"/>
              <a:ext cx="118458" cy="118245"/>
            </a:xfrm>
            <a:custGeom>
              <a:avLst/>
              <a:gdLst/>
              <a:ahLst/>
              <a:cxnLst/>
              <a:rect l="l" t="t" r="r" b="b"/>
              <a:pathLst>
                <a:path w="552" h="551" extrusionOk="0">
                  <a:moveTo>
                    <a:pt x="443" y="1"/>
                  </a:moveTo>
                  <a:cubicBezTo>
                    <a:pt x="426" y="1"/>
                    <a:pt x="409" y="7"/>
                    <a:pt x="392" y="19"/>
                  </a:cubicBezTo>
                  <a:cubicBezTo>
                    <a:pt x="342" y="41"/>
                    <a:pt x="287" y="110"/>
                    <a:pt x="260" y="164"/>
                  </a:cubicBezTo>
                  <a:cubicBezTo>
                    <a:pt x="211" y="119"/>
                    <a:pt x="169" y="43"/>
                    <a:pt x="104" y="43"/>
                  </a:cubicBezTo>
                  <a:cubicBezTo>
                    <a:pt x="97" y="43"/>
                    <a:pt x="90" y="44"/>
                    <a:pt x="83" y="46"/>
                  </a:cubicBezTo>
                  <a:cubicBezTo>
                    <a:pt x="10" y="64"/>
                    <a:pt x="1" y="150"/>
                    <a:pt x="19" y="214"/>
                  </a:cubicBezTo>
                  <a:cubicBezTo>
                    <a:pt x="69" y="387"/>
                    <a:pt x="215" y="505"/>
                    <a:pt x="374" y="542"/>
                  </a:cubicBezTo>
                  <a:cubicBezTo>
                    <a:pt x="383" y="551"/>
                    <a:pt x="397" y="551"/>
                    <a:pt x="406" y="551"/>
                  </a:cubicBezTo>
                  <a:lnTo>
                    <a:pt x="415" y="551"/>
                  </a:lnTo>
                  <a:cubicBezTo>
                    <a:pt x="433" y="551"/>
                    <a:pt x="442" y="542"/>
                    <a:pt x="447" y="532"/>
                  </a:cubicBezTo>
                  <a:cubicBezTo>
                    <a:pt x="447" y="528"/>
                    <a:pt x="447" y="523"/>
                    <a:pt x="451" y="519"/>
                  </a:cubicBezTo>
                  <a:cubicBezTo>
                    <a:pt x="478" y="419"/>
                    <a:pt x="510" y="314"/>
                    <a:pt x="533" y="210"/>
                  </a:cubicBezTo>
                  <a:cubicBezTo>
                    <a:pt x="547" y="155"/>
                    <a:pt x="551" y="91"/>
                    <a:pt x="515" y="46"/>
                  </a:cubicBezTo>
                  <a:cubicBezTo>
                    <a:pt x="491" y="14"/>
                    <a:pt x="467" y="1"/>
                    <a:pt x="4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3268045" y="1805428"/>
              <a:ext cx="119316" cy="122107"/>
            </a:xfrm>
            <a:custGeom>
              <a:avLst/>
              <a:gdLst/>
              <a:ahLst/>
              <a:cxnLst/>
              <a:rect l="l" t="t" r="r" b="b"/>
              <a:pathLst>
                <a:path w="556" h="569" extrusionOk="0">
                  <a:moveTo>
                    <a:pt x="255" y="469"/>
                  </a:moveTo>
                  <a:cubicBezTo>
                    <a:pt x="255" y="469"/>
                    <a:pt x="255" y="469"/>
                    <a:pt x="256" y="470"/>
                  </a:cubicBezTo>
                  <a:lnTo>
                    <a:pt x="256" y="470"/>
                  </a:lnTo>
                  <a:cubicBezTo>
                    <a:pt x="252" y="469"/>
                    <a:pt x="249" y="469"/>
                    <a:pt x="246" y="469"/>
                  </a:cubicBezTo>
                  <a:close/>
                  <a:moveTo>
                    <a:pt x="113" y="0"/>
                  </a:moveTo>
                  <a:cubicBezTo>
                    <a:pt x="54" y="0"/>
                    <a:pt x="28" y="70"/>
                    <a:pt x="19" y="123"/>
                  </a:cubicBezTo>
                  <a:cubicBezTo>
                    <a:pt x="1" y="305"/>
                    <a:pt x="137" y="532"/>
                    <a:pt x="305" y="569"/>
                  </a:cubicBezTo>
                  <a:cubicBezTo>
                    <a:pt x="310" y="569"/>
                    <a:pt x="319" y="569"/>
                    <a:pt x="324" y="564"/>
                  </a:cubicBezTo>
                  <a:cubicBezTo>
                    <a:pt x="333" y="564"/>
                    <a:pt x="342" y="564"/>
                    <a:pt x="346" y="555"/>
                  </a:cubicBezTo>
                  <a:cubicBezTo>
                    <a:pt x="437" y="460"/>
                    <a:pt x="555" y="273"/>
                    <a:pt x="519" y="128"/>
                  </a:cubicBezTo>
                  <a:cubicBezTo>
                    <a:pt x="510" y="87"/>
                    <a:pt x="483" y="46"/>
                    <a:pt x="442" y="46"/>
                  </a:cubicBezTo>
                  <a:cubicBezTo>
                    <a:pt x="424" y="37"/>
                    <a:pt x="405" y="32"/>
                    <a:pt x="383" y="32"/>
                  </a:cubicBezTo>
                  <a:cubicBezTo>
                    <a:pt x="319" y="41"/>
                    <a:pt x="283" y="96"/>
                    <a:pt x="242" y="146"/>
                  </a:cubicBezTo>
                  <a:cubicBezTo>
                    <a:pt x="214" y="82"/>
                    <a:pt x="173" y="5"/>
                    <a:pt x="119" y="0"/>
                  </a:cubicBezTo>
                  <a:cubicBezTo>
                    <a:pt x="117" y="0"/>
                    <a:pt x="115" y="0"/>
                    <a:pt x="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2388836" y="1746842"/>
              <a:ext cx="116312" cy="126399"/>
            </a:xfrm>
            <a:custGeom>
              <a:avLst/>
              <a:gdLst/>
              <a:ahLst/>
              <a:cxnLst/>
              <a:rect l="l" t="t" r="r" b="b"/>
              <a:pathLst>
                <a:path w="542" h="589" extrusionOk="0">
                  <a:moveTo>
                    <a:pt x="99" y="0"/>
                  </a:moveTo>
                  <a:cubicBezTo>
                    <a:pt x="30" y="0"/>
                    <a:pt x="0" y="75"/>
                    <a:pt x="0" y="141"/>
                  </a:cubicBezTo>
                  <a:cubicBezTo>
                    <a:pt x="0" y="323"/>
                    <a:pt x="109" y="482"/>
                    <a:pt x="255" y="564"/>
                  </a:cubicBezTo>
                  <a:cubicBezTo>
                    <a:pt x="259" y="573"/>
                    <a:pt x="273" y="582"/>
                    <a:pt x="282" y="582"/>
                  </a:cubicBezTo>
                  <a:cubicBezTo>
                    <a:pt x="287" y="582"/>
                    <a:pt x="287" y="587"/>
                    <a:pt x="291" y="587"/>
                  </a:cubicBezTo>
                  <a:cubicBezTo>
                    <a:pt x="295" y="588"/>
                    <a:pt x="299" y="589"/>
                    <a:pt x="302" y="589"/>
                  </a:cubicBezTo>
                  <a:cubicBezTo>
                    <a:pt x="312" y="589"/>
                    <a:pt x="320" y="585"/>
                    <a:pt x="323" y="578"/>
                  </a:cubicBezTo>
                  <a:cubicBezTo>
                    <a:pt x="328" y="573"/>
                    <a:pt x="328" y="573"/>
                    <a:pt x="332" y="569"/>
                  </a:cubicBezTo>
                  <a:cubicBezTo>
                    <a:pt x="387" y="478"/>
                    <a:pt x="446" y="387"/>
                    <a:pt x="491" y="296"/>
                  </a:cubicBezTo>
                  <a:cubicBezTo>
                    <a:pt x="519" y="246"/>
                    <a:pt x="541" y="187"/>
                    <a:pt x="519" y="132"/>
                  </a:cubicBezTo>
                  <a:cubicBezTo>
                    <a:pt x="501" y="83"/>
                    <a:pt x="473" y="64"/>
                    <a:pt x="442" y="64"/>
                  </a:cubicBezTo>
                  <a:cubicBezTo>
                    <a:pt x="433" y="64"/>
                    <a:pt x="423" y="65"/>
                    <a:pt x="414" y="69"/>
                  </a:cubicBezTo>
                  <a:cubicBezTo>
                    <a:pt x="355" y="73"/>
                    <a:pt x="287" y="128"/>
                    <a:pt x="241" y="169"/>
                  </a:cubicBezTo>
                  <a:cubicBezTo>
                    <a:pt x="209" y="105"/>
                    <a:pt x="187" y="9"/>
                    <a:pt x="105" y="0"/>
                  </a:cubicBezTo>
                  <a:cubicBezTo>
                    <a:pt x="103" y="0"/>
                    <a:pt x="101" y="0"/>
                    <a:pt x="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2633692" y="1489539"/>
              <a:ext cx="118243" cy="129404"/>
            </a:xfrm>
            <a:custGeom>
              <a:avLst/>
              <a:gdLst/>
              <a:ahLst/>
              <a:cxnLst/>
              <a:rect l="l" t="t" r="r" b="b"/>
              <a:pathLst>
                <a:path w="551" h="603" extrusionOk="0">
                  <a:moveTo>
                    <a:pt x="219" y="490"/>
                  </a:moveTo>
                  <a:cubicBezTo>
                    <a:pt x="219" y="494"/>
                    <a:pt x="219" y="494"/>
                    <a:pt x="219" y="499"/>
                  </a:cubicBezTo>
                  <a:cubicBezTo>
                    <a:pt x="214" y="494"/>
                    <a:pt x="214" y="490"/>
                    <a:pt x="210" y="490"/>
                  </a:cubicBezTo>
                  <a:close/>
                  <a:moveTo>
                    <a:pt x="158" y="0"/>
                  </a:moveTo>
                  <a:cubicBezTo>
                    <a:pt x="109" y="0"/>
                    <a:pt x="76" y="55"/>
                    <a:pt x="60" y="99"/>
                  </a:cubicBezTo>
                  <a:cubicBezTo>
                    <a:pt x="1" y="272"/>
                    <a:pt x="87" y="526"/>
                    <a:pt x="242" y="599"/>
                  </a:cubicBezTo>
                  <a:cubicBezTo>
                    <a:pt x="246" y="601"/>
                    <a:pt x="250" y="602"/>
                    <a:pt x="253" y="602"/>
                  </a:cubicBezTo>
                  <a:cubicBezTo>
                    <a:pt x="255" y="602"/>
                    <a:pt x="258" y="601"/>
                    <a:pt x="260" y="599"/>
                  </a:cubicBezTo>
                  <a:cubicBezTo>
                    <a:pt x="264" y="601"/>
                    <a:pt x="269" y="602"/>
                    <a:pt x="274" y="602"/>
                  </a:cubicBezTo>
                  <a:cubicBezTo>
                    <a:pt x="278" y="602"/>
                    <a:pt x="283" y="601"/>
                    <a:pt x="287" y="599"/>
                  </a:cubicBezTo>
                  <a:cubicBezTo>
                    <a:pt x="396" y="526"/>
                    <a:pt x="551" y="372"/>
                    <a:pt x="546" y="222"/>
                  </a:cubicBezTo>
                  <a:cubicBezTo>
                    <a:pt x="546" y="181"/>
                    <a:pt x="524" y="135"/>
                    <a:pt x="483" y="122"/>
                  </a:cubicBezTo>
                  <a:cubicBezTo>
                    <a:pt x="469" y="108"/>
                    <a:pt x="451" y="99"/>
                    <a:pt x="433" y="99"/>
                  </a:cubicBezTo>
                  <a:cubicBezTo>
                    <a:pt x="427" y="98"/>
                    <a:pt x="422" y="98"/>
                    <a:pt x="416" y="98"/>
                  </a:cubicBezTo>
                  <a:cubicBezTo>
                    <a:pt x="360" y="98"/>
                    <a:pt x="315" y="138"/>
                    <a:pt x="269" y="172"/>
                  </a:cubicBezTo>
                  <a:cubicBezTo>
                    <a:pt x="255" y="108"/>
                    <a:pt x="233" y="17"/>
                    <a:pt x="178" y="3"/>
                  </a:cubicBezTo>
                  <a:cubicBezTo>
                    <a:pt x="171" y="1"/>
                    <a:pt x="164" y="0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2162434" y="1508424"/>
              <a:ext cx="118243" cy="118030"/>
            </a:xfrm>
            <a:custGeom>
              <a:avLst/>
              <a:gdLst/>
              <a:ahLst/>
              <a:cxnLst/>
              <a:rect l="l" t="t" r="r" b="b"/>
              <a:pathLst>
                <a:path w="551" h="550" extrusionOk="0">
                  <a:moveTo>
                    <a:pt x="442" y="1"/>
                  </a:moveTo>
                  <a:cubicBezTo>
                    <a:pt x="426" y="1"/>
                    <a:pt x="410" y="6"/>
                    <a:pt x="396" y="15"/>
                  </a:cubicBezTo>
                  <a:cubicBezTo>
                    <a:pt x="341" y="38"/>
                    <a:pt x="291" y="111"/>
                    <a:pt x="259" y="165"/>
                  </a:cubicBezTo>
                  <a:cubicBezTo>
                    <a:pt x="214" y="116"/>
                    <a:pt x="169" y="45"/>
                    <a:pt x="104" y="45"/>
                  </a:cubicBezTo>
                  <a:cubicBezTo>
                    <a:pt x="97" y="45"/>
                    <a:pt x="90" y="45"/>
                    <a:pt x="82" y="47"/>
                  </a:cubicBezTo>
                  <a:cubicBezTo>
                    <a:pt x="9" y="61"/>
                    <a:pt x="0" y="147"/>
                    <a:pt x="18" y="211"/>
                  </a:cubicBezTo>
                  <a:cubicBezTo>
                    <a:pt x="68" y="388"/>
                    <a:pt x="214" y="507"/>
                    <a:pt x="378" y="543"/>
                  </a:cubicBezTo>
                  <a:cubicBezTo>
                    <a:pt x="381" y="546"/>
                    <a:pt x="389" y="549"/>
                    <a:pt x="398" y="549"/>
                  </a:cubicBezTo>
                  <a:cubicBezTo>
                    <a:pt x="401" y="549"/>
                    <a:pt x="405" y="549"/>
                    <a:pt x="409" y="547"/>
                  </a:cubicBezTo>
                  <a:lnTo>
                    <a:pt x="419" y="547"/>
                  </a:lnTo>
                  <a:cubicBezTo>
                    <a:pt x="421" y="548"/>
                    <a:pt x="423" y="549"/>
                    <a:pt x="425" y="549"/>
                  </a:cubicBezTo>
                  <a:cubicBezTo>
                    <a:pt x="435" y="549"/>
                    <a:pt x="442" y="540"/>
                    <a:pt x="446" y="529"/>
                  </a:cubicBezTo>
                  <a:cubicBezTo>
                    <a:pt x="450" y="529"/>
                    <a:pt x="450" y="525"/>
                    <a:pt x="450" y="520"/>
                  </a:cubicBezTo>
                  <a:cubicBezTo>
                    <a:pt x="478" y="416"/>
                    <a:pt x="514" y="316"/>
                    <a:pt x="537" y="211"/>
                  </a:cubicBezTo>
                  <a:cubicBezTo>
                    <a:pt x="546" y="152"/>
                    <a:pt x="550" y="93"/>
                    <a:pt x="514" y="43"/>
                  </a:cubicBezTo>
                  <a:cubicBezTo>
                    <a:pt x="490" y="13"/>
                    <a:pt x="465" y="1"/>
                    <a:pt x="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2787989" y="1836545"/>
              <a:ext cx="119316" cy="122322"/>
            </a:xfrm>
            <a:custGeom>
              <a:avLst/>
              <a:gdLst/>
              <a:ahLst/>
              <a:cxnLst/>
              <a:rect l="l" t="t" r="r" b="b"/>
              <a:pathLst>
                <a:path w="556" h="570" extrusionOk="0">
                  <a:moveTo>
                    <a:pt x="255" y="469"/>
                  </a:moveTo>
                  <a:cubicBezTo>
                    <a:pt x="255" y="474"/>
                    <a:pt x="259" y="474"/>
                    <a:pt x="259" y="474"/>
                  </a:cubicBezTo>
                  <a:cubicBezTo>
                    <a:pt x="255" y="474"/>
                    <a:pt x="255" y="469"/>
                    <a:pt x="250" y="469"/>
                  </a:cubicBezTo>
                  <a:close/>
                  <a:moveTo>
                    <a:pt x="118" y="1"/>
                  </a:moveTo>
                  <a:cubicBezTo>
                    <a:pt x="59" y="1"/>
                    <a:pt x="27" y="69"/>
                    <a:pt x="23" y="124"/>
                  </a:cubicBezTo>
                  <a:cubicBezTo>
                    <a:pt x="0" y="305"/>
                    <a:pt x="137" y="533"/>
                    <a:pt x="305" y="569"/>
                  </a:cubicBezTo>
                  <a:cubicBezTo>
                    <a:pt x="314" y="569"/>
                    <a:pt x="319" y="569"/>
                    <a:pt x="323" y="565"/>
                  </a:cubicBezTo>
                  <a:cubicBezTo>
                    <a:pt x="326" y="566"/>
                    <a:pt x="328" y="566"/>
                    <a:pt x="330" y="566"/>
                  </a:cubicBezTo>
                  <a:cubicBezTo>
                    <a:pt x="337" y="566"/>
                    <a:pt x="344" y="562"/>
                    <a:pt x="350" y="556"/>
                  </a:cubicBezTo>
                  <a:cubicBezTo>
                    <a:pt x="441" y="460"/>
                    <a:pt x="555" y="274"/>
                    <a:pt x="523" y="128"/>
                  </a:cubicBezTo>
                  <a:cubicBezTo>
                    <a:pt x="514" y="87"/>
                    <a:pt x="482" y="46"/>
                    <a:pt x="441" y="46"/>
                  </a:cubicBezTo>
                  <a:cubicBezTo>
                    <a:pt x="423" y="37"/>
                    <a:pt x="405" y="33"/>
                    <a:pt x="387" y="33"/>
                  </a:cubicBezTo>
                  <a:cubicBezTo>
                    <a:pt x="323" y="42"/>
                    <a:pt x="282" y="96"/>
                    <a:pt x="241" y="146"/>
                  </a:cubicBezTo>
                  <a:cubicBezTo>
                    <a:pt x="214" y="87"/>
                    <a:pt x="178" y="5"/>
                    <a:pt x="1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3316974" y="1500913"/>
              <a:ext cx="121033" cy="118030"/>
            </a:xfrm>
            <a:custGeom>
              <a:avLst/>
              <a:gdLst/>
              <a:ahLst/>
              <a:cxnLst/>
              <a:rect l="l" t="t" r="r" b="b"/>
              <a:pathLst>
                <a:path w="564" h="550" extrusionOk="0">
                  <a:moveTo>
                    <a:pt x="346" y="469"/>
                  </a:moveTo>
                  <a:cubicBezTo>
                    <a:pt x="350" y="469"/>
                    <a:pt x="350" y="473"/>
                    <a:pt x="350" y="473"/>
                  </a:cubicBezTo>
                  <a:lnTo>
                    <a:pt x="341" y="473"/>
                  </a:lnTo>
                  <a:cubicBezTo>
                    <a:pt x="341" y="469"/>
                    <a:pt x="346" y="469"/>
                    <a:pt x="346" y="469"/>
                  </a:cubicBezTo>
                  <a:close/>
                  <a:moveTo>
                    <a:pt x="404" y="1"/>
                  </a:moveTo>
                  <a:cubicBezTo>
                    <a:pt x="397" y="1"/>
                    <a:pt x="389" y="2"/>
                    <a:pt x="382" y="5"/>
                  </a:cubicBezTo>
                  <a:cubicBezTo>
                    <a:pt x="377" y="4"/>
                    <a:pt x="372" y="3"/>
                    <a:pt x="367" y="3"/>
                  </a:cubicBezTo>
                  <a:cubicBezTo>
                    <a:pt x="352" y="3"/>
                    <a:pt x="336" y="7"/>
                    <a:pt x="323" y="14"/>
                  </a:cubicBezTo>
                  <a:cubicBezTo>
                    <a:pt x="268" y="46"/>
                    <a:pt x="250" y="114"/>
                    <a:pt x="227" y="173"/>
                  </a:cubicBezTo>
                  <a:cubicBezTo>
                    <a:pt x="188" y="134"/>
                    <a:pt x="136" y="82"/>
                    <a:pt x="88" y="82"/>
                  </a:cubicBezTo>
                  <a:cubicBezTo>
                    <a:pt x="80" y="82"/>
                    <a:pt x="72" y="83"/>
                    <a:pt x="64" y="87"/>
                  </a:cubicBezTo>
                  <a:cubicBezTo>
                    <a:pt x="5" y="105"/>
                    <a:pt x="0" y="182"/>
                    <a:pt x="14" y="237"/>
                  </a:cubicBezTo>
                  <a:cubicBezTo>
                    <a:pt x="47" y="401"/>
                    <a:pt x="225" y="549"/>
                    <a:pt x="384" y="549"/>
                  </a:cubicBezTo>
                  <a:cubicBezTo>
                    <a:pt x="397" y="549"/>
                    <a:pt x="410" y="548"/>
                    <a:pt x="423" y="546"/>
                  </a:cubicBezTo>
                  <a:cubicBezTo>
                    <a:pt x="432" y="542"/>
                    <a:pt x="437" y="537"/>
                    <a:pt x="441" y="532"/>
                  </a:cubicBezTo>
                  <a:cubicBezTo>
                    <a:pt x="450" y="532"/>
                    <a:pt x="455" y="528"/>
                    <a:pt x="459" y="514"/>
                  </a:cubicBezTo>
                  <a:cubicBezTo>
                    <a:pt x="514" y="391"/>
                    <a:pt x="564" y="173"/>
                    <a:pt x="482" y="50"/>
                  </a:cubicBezTo>
                  <a:cubicBezTo>
                    <a:pt x="464" y="21"/>
                    <a:pt x="434" y="1"/>
                    <a:pt x="4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184;p5"/>
          <p:cNvGrpSpPr/>
          <p:nvPr/>
        </p:nvGrpSpPr>
        <p:grpSpPr>
          <a:xfrm>
            <a:off x="4641217" y="1928676"/>
            <a:ext cx="2827107" cy="2482584"/>
            <a:chOff x="572725" y="1558675"/>
            <a:chExt cx="4056107" cy="2994312"/>
          </a:xfrm>
        </p:grpSpPr>
        <p:sp>
          <p:nvSpPr>
            <p:cNvPr id="185" name="Google Shape;185;p5"/>
            <p:cNvSpPr/>
            <p:nvPr/>
          </p:nvSpPr>
          <p:spPr>
            <a:xfrm>
              <a:off x="593326" y="1796665"/>
              <a:ext cx="4015978" cy="2737652"/>
            </a:xfrm>
            <a:custGeom>
              <a:avLst/>
              <a:gdLst/>
              <a:ahLst/>
              <a:cxnLst/>
              <a:rect l="l" t="t" r="r" b="b"/>
              <a:pathLst>
                <a:path w="18714" h="12757" extrusionOk="0">
                  <a:moveTo>
                    <a:pt x="27" y="1"/>
                  </a:moveTo>
                  <a:lnTo>
                    <a:pt x="27" y="1"/>
                  </a:lnTo>
                  <a:cubicBezTo>
                    <a:pt x="77" y="3862"/>
                    <a:pt x="128" y="7718"/>
                    <a:pt x="178" y="11579"/>
                  </a:cubicBezTo>
                  <a:cubicBezTo>
                    <a:pt x="118" y="11970"/>
                    <a:pt x="59" y="12366"/>
                    <a:pt x="0" y="12757"/>
                  </a:cubicBezTo>
                  <a:cubicBezTo>
                    <a:pt x="6158" y="12611"/>
                    <a:pt x="12429" y="12757"/>
                    <a:pt x="18586" y="12507"/>
                  </a:cubicBezTo>
                  <a:cubicBezTo>
                    <a:pt x="18714" y="8564"/>
                    <a:pt x="18618" y="4276"/>
                    <a:pt x="18527" y="333"/>
                  </a:cubicBezTo>
                  <a:cubicBezTo>
                    <a:pt x="17295" y="431"/>
                    <a:pt x="16059" y="479"/>
                    <a:pt x="14823" y="479"/>
                  </a:cubicBezTo>
                  <a:cubicBezTo>
                    <a:pt x="13587" y="479"/>
                    <a:pt x="12352" y="431"/>
                    <a:pt x="11119" y="333"/>
                  </a:cubicBezTo>
                  <a:cubicBezTo>
                    <a:pt x="10301" y="269"/>
                    <a:pt x="9487" y="183"/>
                    <a:pt x="8668" y="146"/>
                  </a:cubicBezTo>
                  <a:cubicBezTo>
                    <a:pt x="8293" y="129"/>
                    <a:pt x="7917" y="122"/>
                    <a:pt x="7541" y="122"/>
                  </a:cubicBezTo>
                  <a:cubicBezTo>
                    <a:pt x="6061" y="122"/>
                    <a:pt x="4577" y="228"/>
                    <a:pt x="3102" y="228"/>
                  </a:cubicBezTo>
                  <a:cubicBezTo>
                    <a:pt x="2071" y="228"/>
                    <a:pt x="1044" y="177"/>
                    <a:pt x="27" y="1"/>
                  </a:cubicBezTo>
                  <a:close/>
                </a:path>
              </a:pathLst>
            </a:custGeom>
            <a:solidFill>
              <a:srgbClr val="F9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72725" y="1777780"/>
              <a:ext cx="4056107" cy="2775207"/>
            </a:xfrm>
            <a:custGeom>
              <a:avLst/>
              <a:gdLst/>
              <a:ahLst/>
              <a:cxnLst/>
              <a:rect l="l" t="t" r="r" b="b"/>
              <a:pathLst>
                <a:path w="18901" h="12932" extrusionOk="0">
                  <a:moveTo>
                    <a:pt x="216" y="194"/>
                  </a:moveTo>
                  <a:cubicBezTo>
                    <a:pt x="1219" y="354"/>
                    <a:pt x="2227" y="402"/>
                    <a:pt x="3237" y="402"/>
                  </a:cubicBezTo>
                  <a:cubicBezTo>
                    <a:pt x="4559" y="402"/>
                    <a:pt x="5883" y="320"/>
                    <a:pt x="7204" y="303"/>
                  </a:cubicBezTo>
                  <a:cubicBezTo>
                    <a:pt x="7305" y="301"/>
                    <a:pt x="7407" y="301"/>
                    <a:pt x="7508" y="301"/>
                  </a:cubicBezTo>
                  <a:cubicBezTo>
                    <a:pt x="9825" y="301"/>
                    <a:pt x="12130" y="636"/>
                    <a:pt x="14448" y="657"/>
                  </a:cubicBezTo>
                  <a:cubicBezTo>
                    <a:pt x="14598" y="659"/>
                    <a:pt x="14747" y="660"/>
                    <a:pt x="14896" y="660"/>
                  </a:cubicBezTo>
                  <a:cubicBezTo>
                    <a:pt x="16109" y="660"/>
                    <a:pt x="17322" y="611"/>
                    <a:pt x="18534" y="514"/>
                  </a:cubicBezTo>
                  <a:lnTo>
                    <a:pt x="18534" y="514"/>
                  </a:lnTo>
                  <a:cubicBezTo>
                    <a:pt x="18629" y="4511"/>
                    <a:pt x="18721" y="8511"/>
                    <a:pt x="18594" y="12507"/>
                  </a:cubicBezTo>
                  <a:lnTo>
                    <a:pt x="18594" y="12507"/>
                  </a:lnTo>
                  <a:cubicBezTo>
                    <a:pt x="13798" y="12699"/>
                    <a:pt x="8998" y="12654"/>
                    <a:pt x="4203" y="12690"/>
                  </a:cubicBezTo>
                  <a:cubicBezTo>
                    <a:pt x="2868" y="12704"/>
                    <a:pt x="1534" y="12721"/>
                    <a:pt x="200" y="12752"/>
                  </a:cubicBezTo>
                  <a:lnTo>
                    <a:pt x="200" y="12752"/>
                  </a:lnTo>
                  <a:cubicBezTo>
                    <a:pt x="244" y="12456"/>
                    <a:pt x="290" y="12158"/>
                    <a:pt x="335" y="11861"/>
                  </a:cubicBezTo>
                  <a:lnTo>
                    <a:pt x="335" y="11861"/>
                  </a:lnTo>
                  <a:cubicBezTo>
                    <a:pt x="353" y="11847"/>
                    <a:pt x="366" y="11825"/>
                    <a:pt x="364" y="11794"/>
                  </a:cubicBezTo>
                  <a:cubicBezTo>
                    <a:pt x="364" y="11754"/>
                    <a:pt x="363" y="11713"/>
                    <a:pt x="363" y="11673"/>
                  </a:cubicBezTo>
                  <a:lnTo>
                    <a:pt x="363" y="11673"/>
                  </a:lnTo>
                  <a:cubicBezTo>
                    <a:pt x="363" y="11669"/>
                    <a:pt x="364" y="11666"/>
                    <a:pt x="364" y="11662"/>
                  </a:cubicBezTo>
                  <a:cubicBezTo>
                    <a:pt x="367" y="11647"/>
                    <a:pt x="366" y="11633"/>
                    <a:pt x="362" y="11620"/>
                  </a:cubicBezTo>
                  <a:lnTo>
                    <a:pt x="362" y="11620"/>
                  </a:lnTo>
                  <a:cubicBezTo>
                    <a:pt x="313" y="7812"/>
                    <a:pt x="265" y="4003"/>
                    <a:pt x="216" y="194"/>
                  </a:cubicBezTo>
                  <a:close/>
                  <a:moveTo>
                    <a:pt x="128" y="1"/>
                  </a:moveTo>
                  <a:cubicBezTo>
                    <a:pt x="79" y="1"/>
                    <a:pt x="33" y="32"/>
                    <a:pt x="33" y="89"/>
                  </a:cubicBezTo>
                  <a:cubicBezTo>
                    <a:pt x="82" y="3945"/>
                    <a:pt x="131" y="7801"/>
                    <a:pt x="185" y="11658"/>
                  </a:cubicBezTo>
                  <a:lnTo>
                    <a:pt x="185" y="11658"/>
                  </a:lnTo>
                  <a:cubicBezTo>
                    <a:pt x="124" y="12044"/>
                    <a:pt x="67" y="12431"/>
                    <a:pt x="5" y="12818"/>
                  </a:cubicBezTo>
                  <a:cubicBezTo>
                    <a:pt x="1" y="12870"/>
                    <a:pt x="26" y="12931"/>
                    <a:pt x="85" y="12931"/>
                  </a:cubicBezTo>
                  <a:cubicBezTo>
                    <a:pt x="87" y="12931"/>
                    <a:pt x="89" y="12931"/>
                    <a:pt x="92" y="12931"/>
                  </a:cubicBezTo>
                  <a:cubicBezTo>
                    <a:pt x="4921" y="12818"/>
                    <a:pt x="9746" y="12881"/>
                    <a:pt x="14576" y="12799"/>
                  </a:cubicBezTo>
                  <a:cubicBezTo>
                    <a:pt x="15945" y="12772"/>
                    <a:pt x="17313" y="12736"/>
                    <a:pt x="18682" y="12681"/>
                  </a:cubicBezTo>
                  <a:cubicBezTo>
                    <a:pt x="18732" y="12681"/>
                    <a:pt x="18769" y="12645"/>
                    <a:pt x="18769" y="12595"/>
                  </a:cubicBezTo>
                  <a:cubicBezTo>
                    <a:pt x="18901" y="8538"/>
                    <a:pt x="18810" y="4477"/>
                    <a:pt x="18710" y="421"/>
                  </a:cubicBezTo>
                  <a:cubicBezTo>
                    <a:pt x="18710" y="377"/>
                    <a:pt x="18672" y="330"/>
                    <a:pt x="18629" y="330"/>
                  </a:cubicBezTo>
                  <a:cubicBezTo>
                    <a:pt x="18627" y="330"/>
                    <a:pt x="18625" y="330"/>
                    <a:pt x="18623" y="330"/>
                  </a:cubicBezTo>
                  <a:cubicBezTo>
                    <a:pt x="17376" y="429"/>
                    <a:pt x="16126" y="479"/>
                    <a:pt x="14875" y="479"/>
                  </a:cubicBezTo>
                  <a:cubicBezTo>
                    <a:pt x="13713" y="479"/>
                    <a:pt x="12551" y="436"/>
                    <a:pt x="11392" y="348"/>
                  </a:cubicBezTo>
                  <a:cubicBezTo>
                    <a:pt x="10187" y="257"/>
                    <a:pt x="8991" y="125"/>
                    <a:pt x="7782" y="121"/>
                  </a:cubicBezTo>
                  <a:cubicBezTo>
                    <a:pt x="7742" y="121"/>
                    <a:pt x="7701" y="120"/>
                    <a:pt x="7661" y="120"/>
                  </a:cubicBezTo>
                  <a:cubicBezTo>
                    <a:pt x="6528" y="120"/>
                    <a:pt x="5390" y="181"/>
                    <a:pt x="4257" y="212"/>
                  </a:cubicBezTo>
                  <a:cubicBezTo>
                    <a:pt x="3918" y="221"/>
                    <a:pt x="3579" y="226"/>
                    <a:pt x="3239" y="226"/>
                  </a:cubicBezTo>
                  <a:cubicBezTo>
                    <a:pt x="2204" y="226"/>
                    <a:pt x="1170" y="174"/>
                    <a:pt x="146" y="2"/>
                  </a:cubicBezTo>
                  <a:cubicBezTo>
                    <a:pt x="140" y="1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1580908" y="1569405"/>
              <a:ext cx="2166791" cy="588862"/>
            </a:xfrm>
            <a:custGeom>
              <a:avLst/>
              <a:gdLst/>
              <a:ahLst/>
              <a:cxnLst/>
              <a:rect l="l" t="t" r="r" b="b"/>
              <a:pathLst>
                <a:path w="10097" h="2744" extrusionOk="0">
                  <a:moveTo>
                    <a:pt x="4266" y="0"/>
                  </a:moveTo>
                  <a:cubicBezTo>
                    <a:pt x="3889" y="0"/>
                    <a:pt x="264" y="55"/>
                    <a:pt x="264" y="55"/>
                  </a:cubicBezTo>
                  <a:lnTo>
                    <a:pt x="596" y="310"/>
                  </a:lnTo>
                  <a:lnTo>
                    <a:pt x="537" y="405"/>
                  </a:lnTo>
                  <a:lnTo>
                    <a:pt x="73" y="682"/>
                  </a:lnTo>
                  <a:cubicBezTo>
                    <a:pt x="73" y="682"/>
                    <a:pt x="510" y="1219"/>
                    <a:pt x="460" y="1242"/>
                  </a:cubicBezTo>
                  <a:cubicBezTo>
                    <a:pt x="414" y="1269"/>
                    <a:pt x="0" y="1656"/>
                    <a:pt x="0" y="1656"/>
                  </a:cubicBezTo>
                  <a:lnTo>
                    <a:pt x="482" y="1969"/>
                  </a:lnTo>
                  <a:lnTo>
                    <a:pt x="160" y="2179"/>
                  </a:lnTo>
                  <a:lnTo>
                    <a:pt x="396" y="2397"/>
                  </a:lnTo>
                  <a:lnTo>
                    <a:pt x="196" y="2742"/>
                  </a:lnTo>
                  <a:cubicBezTo>
                    <a:pt x="196" y="2742"/>
                    <a:pt x="537" y="2702"/>
                    <a:pt x="723" y="2702"/>
                  </a:cubicBezTo>
                  <a:cubicBezTo>
                    <a:pt x="754" y="2702"/>
                    <a:pt x="781" y="2703"/>
                    <a:pt x="801" y="2706"/>
                  </a:cubicBezTo>
                  <a:cubicBezTo>
                    <a:pt x="824" y="2708"/>
                    <a:pt x="890" y="2709"/>
                    <a:pt x="984" y="2709"/>
                  </a:cubicBezTo>
                  <a:cubicBezTo>
                    <a:pt x="1313" y="2709"/>
                    <a:pt x="1991" y="2698"/>
                    <a:pt x="2446" y="2698"/>
                  </a:cubicBezTo>
                  <a:cubicBezTo>
                    <a:pt x="2640" y="2698"/>
                    <a:pt x="2794" y="2700"/>
                    <a:pt x="2861" y="2706"/>
                  </a:cubicBezTo>
                  <a:cubicBezTo>
                    <a:pt x="3125" y="2729"/>
                    <a:pt x="6381" y="2720"/>
                    <a:pt x="7258" y="2738"/>
                  </a:cubicBezTo>
                  <a:cubicBezTo>
                    <a:pt x="7549" y="2742"/>
                    <a:pt x="7958" y="2744"/>
                    <a:pt x="8373" y="2744"/>
                  </a:cubicBezTo>
                  <a:cubicBezTo>
                    <a:pt x="9203" y="2744"/>
                    <a:pt x="10060" y="2738"/>
                    <a:pt x="10060" y="2738"/>
                  </a:cubicBezTo>
                  <a:lnTo>
                    <a:pt x="9928" y="2511"/>
                  </a:lnTo>
                  <a:cubicBezTo>
                    <a:pt x="9928" y="2511"/>
                    <a:pt x="9737" y="2119"/>
                    <a:pt x="9760" y="2065"/>
                  </a:cubicBezTo>
                  <a:cubicBezTo>
                    <a:pt x="9778" y="2010"/>
                    <a:pt x="10096" y="1851"/>
                    <a:pt x="10096" y="1851"/>
                  </a:cubicBezTo>
                  <a:cubicBezTo>
                    <a:pt x="10096" y="1851"/>
                    <a:pt x="9869" y="1692"/>
                    <a:pt x="9787" y="1606"/>
                  </a:cubicBezTo>
                  <a:cubicBezTo>
                    <a:pt x="9705" y="1519"/>
                    <a:pt x="9641" y="1301"/>
                    <a:pt x="9641" y="1301"/>
                  </a:cubicBezTo>
                  <a:lnTo>
                    <a:pt x="10005" y="1155"/>
                  </a:lnTo>
                  <a:cubicBezTo>
                    <a:pt x="10005" y="1155"/>
                    <a:pt x="9919" y="1028"/>
                    <a:pt x="9832" y="942"/>
                  </a:cubicBezTo>
                  <a:cubicBezTo>
                    <a:pt x="9741" y="855"/>
                    <a:pt x="9750" y="632"/>
                    <a:pt x="9778" y="482"/>
                  </a:cubicBezTo>
                  <a:cubicBezTo>
                    <a:pt x="9810" y="332"/>
                    <a:pt x="10005" y="73"/>
                    <a:pt x="10005" y="73"/>
                  </a:cubicBezTo>
                  <a:lnTo>
                    <a:pt x="10005" y="73"/>
                  </a:lnTo>
                  <a:lnTo>
                    <a:pt x="9896" y="96"/>
                  </a:lnTo>
                  <a:lnTo>
                    <a:pt x="8836" y="55"/>
                  </a:lnTo>
                  <a:cubicBezTo>
                    <a:pt x="8836" y="55"/>
                    <a:pt x="7354" y="41"/>
                    <a:pt x="6935" y="28"/>
                  </a:cubicBezTo>
                  <a:cubicBezTo>
                    <a:pt x="6513" y="18"/>
                    <a:pt x="4639" y="0"/>
                    <a:pt x="4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1560307" y="1558675"/>
              <a:ext cx="2201985" cy="623198"/>
            </a:xfrm>
            <a:custGeom>
              <a:avLst/>
              <a:gdLst/>
              <a:ahLst/>
              <a:cxnLst/>
              <a:rect l="l" t="t" r="r" b="b"/>
              <a:pathLst>
                <a:path w="10261" h="2904" extrusionOk="0">
                  <a:moveTo>
                    <a:pt x="4144" y="114"/>
                  </a:moveTo>
                  <a:cubicBezTo>
                    <a:pt x="5399" y="118"/>
                    <a:pt x="6654" y="132"/>
                    <a:pt x="7909" y="159"/>
                  </a:cubicBezTo>
                  <a:cubicBezTo>
                    <a:pt x="8605" y="173"/>
                    <a:pt x="9296" y="196"/>
                    <a:pt x="9987" y="214"/>
                  </a:cubicBezTo>
                  <a:cubicBezTo>
                    <a:pt x="9951" y="282"/>
                    <a:pt x="9915" y="355"/>
                    <a:pt x="9878" y="428"/>
                  </a:cubicBezTo>
                  <a:cubicBezTo>
                    <a:pt x="9837" y="510"/>
                    <a:pt x="9769" y="605"/>
                    <a:pt x="9778" y="701"/>
                  </a:cubicBezTo>
                  <a:cubicBezTo>
                    <a:pt x="9783" y="787"/>
                    <a:pt x="9833" y="869"/>
                    <a:pt x="9869" y="937"/>
                  </a:cubicBezTo>
                  <a:cubicBezTo>
                    <a:pt x="9915" y="1019"/>
                    <a:pt x="9960" y="1096"/>
                    <a:pt x="10015" y="1174"/>
                  </a:cubicBezTo>
                  <a:cubicBezTo>
                    <a:pt x="9919" y="1233"/>
                    <a:pt x="9828" y="1292"/>
                    <a:pt x="9737" y="1351"/>
                  </a:cubicBezTo>
                  <a:cubicBezTo>
                    <a:pt x="9710" y="1369"/>
                    <a:pt x="9696" y="1405"/>
                    <a:pt x="9715" y="1433"/>
                  </a:cubicBezTo>
                  <a:cubicBezTo>
                    <a:pt x="9810" y="1615"/>
                    <a:pt x="9933" y="1774"/>
                    <a:pt x="10088" y="1901"/>
                  </a:cubicBezTo>
                  <a:cubicBezTo>
                    <a:pt x="10010" y="1942"/>
                    <a:pt x="9928" y="1983"/>
                    <a:pt x="9860" y="2033"/>
                  </a:cubicBezTo>
                  <a:cubicBezTo>
                    <a:pt x="9806" y="2074"/>
                    <a:pt x="9778" y="2124"/>
                    <a:pt x="9796" y="2197"/>
                  </a:cubicBezTo>
                  <a:cubicBezTo>
                    <a:pt x="9819" y="2297"/>
                    <a:pt x="9887" y="2401"/>
                    <a:pt x="9933" y="2492"/>
                  </a:cubicBezTo>
                  <a:cubicBezTo>
                    <a:pt x="9974" y="2574"/>
                    <a:pt x="10019" y="2661"/>
                    <a:pt x="10065" y="2742"/>
                  </a:cubicBezTo>
                  <a:cubicBezTo>
                    <a:pt x="9014" y="2756"/>
                    <a:pt x="7959" y="2761"/>
                    <a:pt x="6909" y="2761"/>
                  </a:cubicBezTo>
                  <a:cubicBezTo>
                    <a:pt x="5522" y="2731"/>
                    <a:pt x="4135" y="2678"/>
                    <a:pt x="2748" y="2678"/>
                  </a:cubicBezTo>
                  <a:cubicBezTo>
                    <a:pt x="2643" y="2678"/>
                    <a:pt x="2538" y="2678"/>
                    <a:pt x="2434" y="2679"/>
                  </a:cubicBezTo>
                  <a:cubicBezTo>
                    <a:pt x="2079" y="2679"/>
                    <a:pt x="1720" y="2683"/>
                    <a:pt x="1365" y="2692"/>
                  </a:cubicBezTo>
                  <a:cubicBezTo>
                    <a:pt x="1352" y="2697"/>
                    <a:pt x="1338" y="2697"/>
                    <a:pt x="1324" y="2697"/>
                  </a:cubicBezTo>
                  <a:cubicBezTo>
                    <a:pt x="1033" y="2688"/>
                    <a:pt x="738" y="2683"/>
                    <a:pt x="442" y="2679"/>
                  </a:cubicBezTo>
                  <a:cubicBezTo>
                    <a:pt x="483" y="2601"/>
                    <a:pt x="524" y="2524"/>
                    <a:pt x="565" y="2451"/>
                  </a:cubicBezTo>
                  <a:cubicBezTo>
                    <a:pt x="583" y="2415"/>
                    <a:pt x="569" y="2370"/>
                    <a:pt x="533" y="2356"/>
                  </a:cubicBezTo>
                  <a:cubicBezTo>
                    <a:pt x="460" y="2329"/>
                    <a:pt x="392" y="2292"/>
                    <a:pt x="333" y="2242"/>
                  </a:cubicBezTo>
                  <a:cubicBezTo>
                    <a:pt x="424" y="2197"/>
                    <a:pt x="519" y="2151"/>
                    <a:pt x="610" y="2106"/>
                  </a:cubicBezTo>
                  <a:cubicBezTo>
                    <a:pt x="651" y="2083"/>
                    <a:pt x="651" y="2019"/>
                    <a:pt x="615" y="1997"/>
                  </a:cubicBezTo>
                  <a:cubicBezTo>
                    <a:pt x="469" y="1892"/>
                    <a:pt x="319" y="1792"/>
                    <a:pt x="174" y="1692"/>
                  </a:cubicBezTo>
                  <a:cubicBezTo>
                    <a:pt x="256" y="1624"/>
                    <a:pt x="333" y="1556"/>
                    <a:pt x="415" y="1487"/>
                  </a:cubicBezTo>
                  <a:cubicBezTo>
                    <a:pt x="478" y="1437"/>
                    <a:pt x="606" y="1369"/>
                    <a:pt x="606" y="1269"/>
                  </a:cubicBezTo>
                  <a:cubicBezTo>
                    <a:pt x="606" y="1174"/>
                    <a:pt x="487" y="1073"/>
                    <a:pt x="442" y="1005"/>
                  </a:cubicBezTo>
                  <a:lnTo>
                    <a:pt x="224" y="723"/>
                  </a:lnTo>
                  <a:cubicBezTo>
                    <a:pt x="387" y="651"/>
                    <a:pt x="542" y="564"/>
                    <a:pt x="688" y="460"/>
                  </a:cubicBezTo>
                  <a:cubicBezTo>
                    <a:pt x="719" y="437"/>
                    <a:pt x="733" y="378"/>
                    <a:pt x="692" y="360"/>
                  </a:cubicBezTo>
                  <a:cubicBezTo>
                    <a:pt x="578" y="300"/>
                    <a:pt x="483" y="205"/>
                    <a:pt x="383" y="118"/>
                  </a:cubicBezTo>
                  <a:lnTo>
                    <a:pt x="383" y="118"/>
                  </a:lnTo>
                  <a:cubicBezTo>
                    <a:pt x="562" y="124"/>
                    <a:pt x="741" y="126"/>
                    <a:pt x="920" y="126"/>
                  </a:cubicBezTo>
                  <a:cubicBezTo>
                    <a:pt x="1367" y="126"/>
                    <a:pt x="1813" y="114"/>
                    <a:pt x="2261" y="114"/>
                  </a:cubicBezTo>
                  <a:close/>
                  <a:moveTo>
                    <a:pt x="4874" y="1"/>
                  </a:moveTo>
                  <a:cubicBezTo>
                    <a:pt x="4079" y="1"/>
                    <a:pt x="3283" y="7"/>
                    <a:pt x="2488" y="18"/>
                  </a:cubicBezTo>
                  <a:cubicBezTo>
                    <a:pt x="1784" y="32"/>
                    <a:pt x="1079" y="28"/>
                    <a:pt x="378" y="73"/>
                  </a:cubicBezTo>
                  <a:cubicBezTo>
                    <a:pt x="360" y="73"/>
                    <a:pt x="351" y="91"/>
                    <a:pt x="356" y="105"/>
                  </a:cubicBezTo>
                  <a:cubicBezTo>
                    <a:pt x="342" y="109"/>
                    <a:pt x="328" y="128"/>
                    <a:pt x="337" y="146"/>
                  </a:cubicBezTo>
                  <a:cubicBezTo>
                    <a:pt x="401" y="246"/>
                    <a:pt x="483" y="319"/>
                    <a:pt x="569" y="396"/>
                  </a:cubicBezTo>
                  <a:cubicBezTo>
                    <a:pt x="419" y="491"/>
                    <a:pt x="265" y="573"/>
                    <a:pt x="101" y="641"/>
                  </a:cubicBezTo>
                  <a:cubicBezTo>
                    <a:pt x="65" y="660"/>
                    <a:pt x="65" y="710"/>
                    <a:pt x="87" y="742"/>
                  </a:cubicBezTo>
                  <a:cubicBezTo>
                    <a:pt x="151" y="828"/>
                    <a:pt x="219" y="914"/>
                    <a:pt x="283" y="1001"/>
                  </a:cubicBezTo>
                  <a:lnTo>
                    <a:pt x="365" y="1110"/>
                  </a:lnTo>
                  <a:cubicBezTo>
                    <a:pt x="397" y="1146"/>
                    <a:pt x="456" y="1201"/>
                    <a:pt x="460" y="1251"/>
                  </a:cubicBezTo>
                  <a:cubicBezTo>
                    <a:pt x="478" y="1283"/>
                    <a:pt x="469" y="1301"/>
                    <a:pt x="433" y="1310"/>
                  </a:cubicBezTo>
                  <a:cubicBezTo>
                    <a:pt x="410" y="1328"/>
                    <a:pt x="387" y="1351"/>
                    <a:pt x="369" y="1369"/>
                  </a:cubicBezTo>
                  <a:cubicBezTo>
                    <a:pt x="333" y="1396"/>
                    <a:pt x="301" y="1424"/>
                    <a:pt x="265" y="1451"/>
                  </a:cubicBezTo>
                  <a:cubicBezTo>
                    <a:pt x="187" y="1519"/>
                    <a:pt x="110" y="1583"/>
                    <a:pt x="33" y="1651"/>
                  </a:cubicBezTo>
                  <a:cubicBezTo>
                    <a:pt x="1" y="1674"/>
                    <a:pt x="10" y="1728"/>
                    <a:pt x="42" y="1751"/>
                  </a:cubicBezTo>
                  <a:cubicBezTo>
                    <a:pt x="178" y="1847"/>
                    <a:pt x="319" y="1942"/>
                    <a:pt x="460" y="2038"/>
                  </a:cubicBezTo>
                  <a:cubicBezTo>
                    <a:pt x="369" y="2083"/>
                    <a:pt x="283" y="2129"/>
                    <a:pt x="192" y="2174"/>
                  </a:cubicBezTo>
                  <a:cubicBezTo>
                    <a:pt x="160" y="2188"/>
                    <a:pt x="151" y="2242"/>
                    <a:pt x="178" y="2270"/>
                  </a:cubicBezTo>
                  <a:cubicBezTo>
                    <a:pt x="251" y="2347"/>
                    <a:pt x="333" y="2401"/>
                    <a:pt x="428" y="2447"/>
                  </a:cubicBezTo>
                  <a:cubicBezTo>
                    <a:pt x="410" y="2479"/>
                    <a:pt x="392" y="2515"/>
                    <a:pt x="369" y="2551"/>
                  </a:cubicBezTo>
                  <a:cubicBezTo>
                    <a:pt x="342" y="2588"/>
                    <a:pt x="319" y="2629"/>
                    <a:pt x="292" y="2670"/>
                  </a:cubicBezTo>
                  <a:cubicBezTo>
                    <a:pt x="269" y="2697"/>
                    <a:pt x="242" y="2724"/>
                    <a:pt x="228" y="2756"/>
                  </a:cubicBezTo>
                  <a:cubicBezTo>
                    <a:pt x="201" y="2770"/>
                    <a:pt x="206" y="2829"/>
                    <a:pt x="246" y="2829"/>
                  </a:cubicBezTo>
                  <a:lnTo>
                    <a:pt x="283" y="2829"/>
                  </a:lnTo>
                  <a:cubicBezTo>
                    <a:pt x="287" y="2829"/>
                    <a:pt x="292" y="2833"/>
                    <a:pt x="296" y="2833"/>
                  </a:cubicBezTo>
                  <a:lnTo>
                    <a:pt x="301" y="2833"/>
                  </a:lnTo>
                  <a:cubicBezTo>
                    <a:pt x="306" y="2833"/>
                    <a:pt x="310" y="2838"/>
                    <a:pt x="315" y="2838"/>
                  </a:cubicBezTo>
                  <a:cubicBezTo>
                    <a:pt x="367" y="2839"/>
                    <a:pt x="419" y="2840"/>
                    <a:pt x="472" y="2840"/>
                  </a:cubicBezTo>
                  <a:cubicBezTo>
                    <a:pt x="745" y="2840"/>
                    <a:pt x="1022" y="2823"/>
                    <a:pt x="1292" y="2815"/>
                  </a:cubicBezTo>
                  <a:cubicBezTo>
                    <a:pt x="1524" y="2811"/>
                    <a:pt x="1756" y="2806"/>
                    <a:pt x="1988" y="2806"/>
                  </a:cubicBezTo>
                  <a:cubicBezTo>
                    <a:pt x="3716" y="2865"/>
                    <a:pt x="5449" y="2893"/>
                    <a:pt x="7177" y="2893"/>
                  </a:cubicBezTo>
                  <a:cubicBezTo>
                    <a:pt x="7432" y="2897"/>
                    <a:pt x="7682" y="2897"/>
                    <a:pt x="7932" y="2902"/>
                  </a:cubicBezTo>
                  <a:cubicBezTo>
                    <a:pt x="8085" y="2903"/>
                    <a:pt x="8238" y="2903"/>
                    <a:pt x="8391" y="2903"/>
                  </a:cubicBezTo>
                  <a:cubicBezTo>
                    <a:pt x="8949" y="2903"/>
                    <a:pt x="9509" y="2896"/>
                    <a:pt x="10069" y="2874"/>
                  </a:cubicBezTo>
                  <a:cubicBezTo>
                    <a:pt x="10078" y="2870"/>
                    <a:pt x="10088" y="2870"/>
                    <a:pt x="10092" y="2865"/>
                  </a:cubicBezTo>
                  <a:lnTo>
                    <a:pt x="10138" y="2865"/>
                  </a:lnTo>
                  <a:cubicBezTo>
                    <a:pt x="10151" y="2865"/>
                    <a:pt x="10160" y="2861"/>
                    <a:pt x="10169" y="2856"/>
                  </a:cubicBezTo>
                  <a:cubicBezTo>
                    <a:pt x="10206" y="2856"/>
                    <a:pt x="10238" y="2820"/>
                    <a:pt x="10215" y="2774"/>
                  </a:cubicBezTo>
                  <a:cubicBezTo>
                    <a:pt x="10133" y="2624"/>
                    <a:pt x="10051" y="2474"/>
                    <a:pt x="9974" y="2324"/>
                  </a:cubicBezTo>
                  <a:cubicBezTo>
                    <a:pt x="9956" y="2288"/>
                    <a:pt x="9924" y="2242"/>
                    <a:pt x="9919" y="2206"/>
                  </a:cubicBezTo>
                  <a:cubicBezTo>
                    <a:pt x="9906" y="2138"/>
                    <a:pt x="9937" y="2119"/>
                    <a:pt x="9987" y="2092"/>
                  </a:cubicBezTo>
                  <a:cubicBezTo>
                    <a:pt x="10065" y="2051"/>
                    <a:pt x="10142" y="2006"/>
                    <a:pt x="10219" y="1965"/>
                  </a:cubicBezTo>
                  <a:cubicBezTo>
                    <a:pt x="10260" y="1942"/>
                    <a:pt x="10256" y="1888"/>
                    <a:pt x="10224" y="1860"/>
                  </a:cubicBezTo>
                  <a:cubicBezTo>
                    <a:pt x="10069" y="1742"/>
                    <a:pt x="9937" y="1596"/>
                    <a:pt x="9842" y="1424"/>
                  </a:cubicBezTo>
                  <a:cubicBezTo>
                    <a:pt x="9933" y="1365"/>
                    <a:pt x="10028" y="1301"/>
                    <a:pt x="10124" y="1242"/>
                  </a:cubicBezTo>
                  <a:cubicBezTo>
                    <a:pt x="10156" y="1219"/>
                    <a:pt x="10160" y="1183"/>
                    <a:pt x="10138" y="1151"/>
                  </a:cubicBezTo>
                  <a:cubicBezTo>
                    <a:pt x="10047" y="1028"/>
                    <a:pt x="9869" y="801"/>
                    <a:pt x="9892" y="637"/>
                  </a:cubicBezTo>
                  <a:cubicBezTo>
                    <a:pt x="9906" y="555"/>
                    <a:pt x="9960" y="464"/>
                    <a:pt x="9992" y="387"/>
                  </a:cubicBezTo>
                  <a:cubicBezTo>
                    <a:pt x="10028" y="300"/>
                    <a:pt x="10069" y="214"/>
                    <a:pt x="10101" y="123"/>
                  </a:cubicBezTo>
                  <a:cubicBezTo>
                    <a:pt x="10108" y="103"/>
                    <a:pt x="10093" y="88"/>
                    <a:pt x="10076" y="88"/>
                  </a:cubicBezTo>
                  <a:cubicBezTo>
                    <a:pt x="10069" y="88"/>
                    <a:pt x="10062" y="91"/>
                    <a:pt x="10056" y="96"/>
                  </a:cubicBezTo>
                  <a:cubicBezTo>
                    <a:pt x="10056" y="96"/>
                    <a:pt x="10051" y="100"/>
                    <a:pt x="10051" y="100"/>
                  </a:cubicBezTo>
                  <a:cubicBezTo>
                    <a:pt x="10042" y="96"/>
                    <a:pt x="10033" y="91"/>
                    <a:pt x="10024" y="91"/>
                  </a:cubicBezTo>
                  <a:cubicBezTo>
                    <a:pt x="8308" y="29"/>
                    <a:pt x="6591" y="1"/>
                    <a:pt x="48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1905810" y="1660824"/>
              <a:ext cx="118243" cy="118030"/>
            </a:xfrm>
            <a:custGeom>
              <a:avLst/>
              <a:gdLst/>
              <a:ahLst/>
              <a:cxnLst/>
              <a:rect l="l" t="t" r="r" b="b"/>
              <a:pathLst>
                <a:path w="551" h="550" extrusionOk="0">
                  <a:moveTo>
                    <a:pt x="442" y="1"/>
                  </a:moveTo>
                  <a:cubicBezTo>
                    <a:pt x="426" y="1"/>
                    <a:pt x="411" y="6"/>
                    <a:pt x="396" y="15"/>
                  </a:cubicBezTo>
                  <a:cubicBezTo>
                    <a:pt x="342" y="38"/>
                    <a:pt x="292" y="111"/>
                    <a:pt x="260" y="165"/>
                  </a:cubicBezTo>
                  <a:cubicBezTo>
                    <a:pt x="215" y="116"/>
                    <a:pt x="173" y="45"/>
                    <a:pt x="105" y="45"/>
                  </a:cubicBezTo>
                  <a:cubicBezTo>
                    <a:pt x="98" y="45"/>
                    <a:pt x="91" y="45"/>
                    <a:pt x="83" y="47"/>
                  </a:cubicBezTo>
                  <a:cubicBezTo>
                    <a:pt x="10" y="61"/>
                    <a:pt x="1" y="147"/>
                    <a:pt x="19" y="211"/>
                  </a:cubicBezTo>
                  <a:cubicBezTo>
                    <a:pt x="69" y="388"/>
                    <a:pt x="214" y="507"/>
                    <a:pt x="378" y="543"/>
                  </a:cubicBezTo>
                  <a:cubicBezTo>
                    <a:pt x="385" y="546"/>
                    <a:pt x="391" y="549"/>
                    <a:pt x="399" y="549"/>
                  </a:cubicBezTo>
                  <a:cubicBezTo>
                    <a:pt x="402" y="549"/>
                    <a:pt x="406" y="549"/>
                    <a:pt x="410" y="547"/>
                  </a:cubicBezTo>
                  <a:lnTo>
                    <a:pt x="419" y="547"/>
                  </a:lnTo>
                  <a:cubicBezTo>
                    <a:pt x="422" y="548"/>
                    <a:pt x="424" y="549"/>
                    <a:pt x="426" y="549"/>
                  </a:cubicBezTo>
                  <a:cubicBezTo>
                    <a:pt x="436" y="549"/>
                    <a:pt x="443" y="540"/>
                    <a:pt x="446" y="529"/>
                  </a:cubicBezTo>
                  <a:cubicBezTo>
                    <a:pt x="451" y="529"/>
                    <a:pt x="451" y="525"/>
                    <a:pt x="451" y="520"/>
                  </a:cubicBezTo>
                  <a:cubicBezTo>
                    <a:pt x="483" y="416"/>
                    <a:pt x="515" y="316"/>
                    <a:pt x="537" y="211"/>
                  </a:cubicBezTo>
                  <a:cubicBezTo>
                    <a:pt x="546" y="152"/>
                    <a:pt x="551" y="93"/>
                    <a:pt x="515" y="43"/>
                  </a:cubicBezTo>
                  <a:cubicBezTo>
                    <a:pt x="490" y="13"/>
                    <a:pt x="466" y="1"/>
                    <a:pt x="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1789712" y="1932720"/>
              <a:ext cx="120175" cy="117172"/>
            </a:xfrm>
            <a:custGeom>
              <a:avLst/>
              <a:gdLst/>
              <a:ahLst/>
              <a:cxnLst/>
              <a:rect l="l" t="t" r="r" b="b"/>
              <a:pathLst>
                <a:path w="560" h="546" extrusionOk="0">
                  <a:moveTo>
                    <a:pt x="319" y="463"/>
                  </a:moveTo>
                  <a:cubicBezTo>
                    <a:pt x="319" y="467"/>
                    <a:pt x="323" y="467"/>
                    <a:pt x="323" y="467"/>
                  </a:cubicBezTo>
                  <a:lnTo>
                    <a:pt x="314" y="467"/>
                  </a:lnTo>
                  <a:cubicBezTo>
                    <a:pt x="314" y="467"/>
                    <a:pt x="319" y="467"/>
                    <a:pt x="319" y="463"/>
                  </a:cubicBezTo>
                  <a:close/>
                  <a:moveTo>
                    <a:pt x="373" y="1"/>
                  </a:moveTo>
                  <a:cubicBezTo>
                    <a:pt x="362" y="1"/>
                    <a:pt x="350" y="3"/>
                    <a:pt x="337" y="8"/>
                  </a:cubicBezTo>
                  <a:cubicBezTo>
                    <a:pt x="278" y="35"/>
                    <a:pt x="255" y="99"/>
                    <a:pt x="228" y="158"/>
                  </a:cubicBezTo>
                  <a:cubicBezTo>
                    <a:pt x="191" y="109"/>
                    <a:pt x="139" y="52"/>
                    <a:pt x="89" y="52"/>
                  </a:cubicBezTo>
                  <a:cubicBezTo>
                    <a:pt x="84" y="52"/>
                    <a:pt x="78" y="52"/>
                    <a:pt x="73" y="54"/>
                  </a:cubicBezTo>
                  <a:cubicBezTo>
                    <a:pt x="14" y="67"/>
                    <a:pt x="1" y="145"/>
                    <a:pt x="10" y="199"/>
                  </a:cubicBezTo>
                  <a:cubicBezTo>
                    <a:pt x="32" y="370"/>
                    <a:pt x="206" y="545"/>
                    <a:pt x="373" y="545"/>
                  </a:cubicBezTo>
                  <a:cubicBezTo>
                    <a:pt x="379" y="545"/>
                    <a:pt x="386" y="545"/>
                    <a:pt x="392" y="545"/>
                  </a:cubicBezTo>
                  <a:cubicBezTo>
                    <a:pt x="396" y="545"/>
                    <a:pt x="401" y="545"/>
                    <a:pt x="410" y="540"/>
                  </a:cubicBezTo>
                  <a:cubicBezTo>
                    <a:pt x="414" y="536"/>
                    <a:pt x="423" y="531"/>
                    <a:pt x="428" y="522"/>
                  </a:cubicBezTo>
                  <a:cubicBezTo>
                    <a:pt x="492" y="404"/>
                    <a:pt x="560" y="195"/>
                    <a:pt x="492" y="63"/>
                  </a:cubicBezTo>
                  <a:cubicBezTo>
                    <a:pt x="476" y="27"/>
                    <a:pt x="446" y="2"/>
                    <a:pt x="412" y="2"/>
                  </a:cubicBezTo>
                  <a:cubicBezTo>
                    <a:pt x="407" y="2"/>
                    <a:pt x="402" y="2"/>
                    <a:pt x="396" y="4"/>
                  </a:cubicBezTo>
                  <a:cubicBezTo>
                    <a:pt x="389" y="2"/>
                    <a:pt x="381" y="1"/>
                    <a:pt x="3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2165474" y="1957828"/>
              <a:ext cx="119316" cy="122107"/>
            </a:xfrm>
            <a:custGeom>
              <a:avLst/>
              <a:gdLst/>
              <a:ahLst/>
              <a:cxnLst/>
              <a:rect l="l" t="t" r="r" b="b"/>
              <a:pathLst>
                <a:path w="556" h="569" extrusionOk="0">
                  <a:moveTo>
                    <a:pt x="255" y="469"/>
                  </a:moveTo>
                  <a:cubicBezTo>
                    <a:pt x="255" y="469"/>
                    <a:pt x="260" y="473"/>
                    <a:pt x="260" y="473"/>
                  </a:cubicBezTo>
                  <a:cubicBezTo>
                    <a:pt x="255" y="469"/>
                    <a:pt x="255" y="469"/>
                    <a:pt x="251" y="469"/>
                  </a:cubicBezTo>
                  <a:close/>
                  <a:moveTo>
                    <a:pt x="113" y="0"/>
                  </a:moveTo>
                  <a:cubicBezTo>
                    <a:pt x="58" y="0"/>
                    <a:pt x="28" y="70"/>
                    <a:pt x="23" y="123"/>
                  </a:cubicBezTo>
                  <a:cubicBezTo>
                    <a:pt x="0" y="305"/>
                    <a:pt x="137" y="532"/>
                    <a:pt x="305" y="569"/>
                  </a:cubicBezTo>
                  <a:cubicBezTo>
                    <a:pt x="310" y="569"/>
                    <a:pt x="319" y="569"/>
                    <a:pt x="323" y="564"/>
                  </a:cubicBezTo>
                  <a:cubicBezTo>
                    <a:pt x="332" y="564"/>
                    <a:pt x="341" y="564"/>
                    <a:pt x="351" y="555"/>
                  </a:cubicBezTo>
                  <a:cubicBezTo>
                    <a:pt x="437" y="460"/>
                    <a:pt x="555" y="273"/>
                    <a:pt x="523" y="128"/>
                  </a:cubicBezTo>
                  <a:cubicBezTo>
                    <a:pt x="514" y="87"/>
                    <a:pt x="482" y="46"/>
                    <a:pt x="442" y="46"/>
                  </a:cubicBezTo>
                  <a:cubicBezTo>
                    <a:pt x="423" y="37"/>
                    <a:pt x="405" y="32"/>
                    <a:pt x="387" y="32"/>
                  </a:cubicBezTo>
                  <a:cubicBezTo>
                    <a:pt x="323" y="41"/>
                    <a:pt x="282" y="96"/>
                    <a:pt x="241" y="146"/>
                  </a:cubicBezTo>
                  <a:cubicBezTo>
                    <a:pt x="214" y="82"/>
                    <a:pt x="178" y="5"/>
                    <a:pt x="119" y="0"/>
                  </a:cubicBezTo>
                  <a:cubicBezTo>
                    <a:pt x="117" y="0"/>
                    <a:pt x="115" y="0"/>
                    <a:pt x="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3109063" y="1746019"/>
              <a:ext cx="118458" cy="118245"/>
            </a:xfrm>
            <a:custGeom>
              <a:avLst/>
              <a:gdLst/>
              <a:ahLst/>
              <a:cxnLst/>
              <a:rect l="l" t="t" r="r" b="b"/>
              <a:pathLst>
                <a:path w="552" h="551" extrusionOk="0">
                  <a:moveTo>
                    <a:pt x="443" y="1"/>
                  </a:moveTo>
                  <a:cubicBezTo>
                    <a:pt x="426" y="1"/>
                    <a:pt x="409" y="7"/>
                    <a:pt x="392" y="19"/>
                  </a:cubicBezTo>
                  <a:cubicBezTo>
                    <a:pt x="342" y="41"/>
                    <a:pt x="287" y="110"/>
                    <a:pt x="260" y="164"/>
                  </a:cubicBezTo>
                  <a:cubicBezTo>
                    <a:pt x="211" y="119"/>
                    <a:pt x="169" y="43"/>
                    <a:pt x="104" y="43"/>
                  </a:cubicBezTo>
                  <a:cubicBezTo>
                    <a:pt x="97" y="43"/>
                    <a:pt x="90" y="44"/>
                    <a:pt x="83" y="46"/>
                  </a:cubicBezTo>
                  <a:cubicBezTo>
                    <a:pt x="10" y="64"/>
                    <a:pt x="1" y="150"/>
                    <a:pt x="19" y="214"/>
                  </a:cubicBezTo>
                  <a:cubicBezTo>
                    <a:pt x="69" y="387"/>
                    <a:pt x="215" y="505"/>
                    <a:pt x="374" y="542"/>
                  </a:cubicBezTo>
                  <a:cubicBezTo>
                    <a:pt x="383" y="551"/>
                    <a:pt x="397" y="551"/>
                    <a:pt x="406" y="551"/>
                  </a:cubicBezTo>
                  <a:lnTo>
                    <a:pt x="415" y="551"/>
                  </a:lnTo>
                  <a:cubicBezTo>
                    <a:pt x="433" y="551"/>
                    <a:pt x="442" y="542"/>
                    <a:pt x="447" y="532"/>
                  </a:cubicBezTo>
                  <a:cubicBezTo>
                    <a:pt x="447" y="528"/>
                    <a:pt x="447" y="523"/>
                    <a:pt x="451" y="519"/>
                  </a:cubicBezTo>
                  <a:cubicBezTo>
                    <a:pt x="478" y="419"/>
                    <a:pt x="510" y="314"/>
                    <a:pt x="533" y="210"/>
                  </a:cubicBezTo>
                  <a:cubicBezTo>
                    <a:pt x="547" y="155"/>
                    <a:pt x="551" y="91"/>
                    <a:pt x="515" y="46"/>
                  </a:cubicBezTo>
                  <a:cubicBezTo>
                    <a:pt x="491" y="14"/>
                    <a:pt x="467" y="1"/>
                    <a:pt x="4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3420445" y="1957828"/>
              <a:ext cx="119316" cy="122107"/>
            </a:xfrm>
            <a:custGeom>
              <a:avLst/>
              <a:gdLst/>
              <a:ahLst/>
              <a:cxnLst/>
              <a:rect l="l" t="t" r="r" b="b"/>
              <a:pathLst>
                <a:path w="556" h="569" extrusionOk="0">
                  <a:moveTo>
                    <a:pt x="255" y="469"/>
                  </a:moveTo>
                  <a:cubicBezTo>
                    <a:pt x="255" y="469"/>
                    <a:pt x="255" y="469"/>
                    <a:pt x="256" y="470"/>
                  </a:cubicBezTo>
                  <a:lnTo>
                    <a:pt x="256" y="470"/>
                  </a:lnTo>
                  <a:cubicBezTo>
                    <a:pt x="252" y="469"/>
                    <a:pt x="249" y="469"/>
                    <a:pt x="246" y="469"/>
                  </a:cubicBezTo>
                  <a:close/>
                  <a:moveTo>
                    <a:pt x="113" y="0"/>
                  </a:moveTo>
                  <a:cubicBezTo>
                    <a:pt x="54" y="0"/>
                    <a:pt x="28" y="70"/>
                    <a:pt x="19" y="123"/>
                  </a:cubicBezTo>
                  <a:cubicBezTo>
                    <a:pt x="1" y="305"/>
                    <a:pt x="137" y="532"/>
                    <a:pt x="305" y="569"/>
                  </a:cubicBezTo>
                  <a:cubicBezTo>
                    <a:pt x="310" y="569"/>
                    <a:pt x="319" y="569"/>
                    <a:pt x="324" y="564"/>
                  </a:cubicBezTo>
                  <a:cubicBezTo>
                    <a:pt x="333" y="564"/>
                    <a:pt x="342" y="564"/>
                    <a:pt x="346" y="555"/>
                  </a:cubicBezTo>
                  <a:cubicBezTo>
                    <a:pt x="437" y="460"/>
                    <a:pt x="555" y="273"/>
                    <a:pt x="519" y="128"/>
                  </a:cubicBezTo>
                  <a:cubicBezTo>
                    <a:pt x="510" y="87"/>
                    <a:pt x="483" y="46"/>
                    <a:pt x="442" y="46"/>
                  </a:cubicBezTo>
                  <a:cubicBezTo>
                    <a:pt x="424" y="37"/>
                    <a:pt x="405" y="32"/>
                    <a:pt x="383" y="32"/>
                  </a:cubicBezTo>
                  <a:cubicBezTo>
                    <a:pt x="319" y="41"/>
                    <a:pt x="283" y="96"/>
                    <a:pt x="242" y="146"/>
                  </a:cubicBezTo>
                  <a:cubicBezTo>
                    <a:pt x="214" y="82"/>
                    <a:pt x="173" y="5"/>
                    <a:pt x="119" y="0"/>
                  </a:cubicBezTo>
                  <a:cubicBezTo>
                    <a:pt x="117" y="0"/>
                    <a:pt x="115" y="0"/>
                    <a:pt x="1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2541236" y="1899242"/>
              <a:ext cx="116312" cy="126399"/>
            </a:xfrm>
            <a:custGeom>
              <a:avLst/>
              <a:gdLst/>
              <a:ahLst/>
              <a:cxnLst/>
              <a:rect l="l" t="t" r="r" b="b"/>
              <a:pathLst>
                <a:path w="542" h="589" extrusionOk="0">
                  <a:moveTo>
                    <a:pt x="99" y="0"/>
                  </a:moveTo>
                  <a:cubicBezTo>
                    <a:pt x="30" y="0"/>
                    <a:pt x="0" y="75"/>
                    <a:pt x="0" y="141"/>
                  </a:cubicBezTo>
                  <a:cubicBezTo>
                    <a:pt x="0" y="323"/>
                    <a:pt x="109" y="482"/>
                    <a:pt x="255" y="564"/>
                  </a:cubicBezTo>
                  <a:cubicBezTo>
                    <a:pt x="259" y="573"/>
                    <a:pt x="273" y="582"/>
                    <a:pt x="282" y="582"/>
                  </a:cubicBezTo>
                  <a:cubicBezTo>
                    <a:pt x="287" y="582"/>
                    <a:pt x="287" y="587"/>
                    <a:pt x="291" y="587"/>
                  </a:cubicBezTo>
                  <a:cubicBezTo>
                    <a:pt x="295" y="588"/>
                    <a:pt x="299" y="589"/>
                    <a:pt x="302" y="589"/>
                  </a:cubicBezTo>
                  <a:cubicBezTo>
                    <a:pt x="312" y="589"/>
                    <a:pt x="320" y="585"/>
                    <a:pt x="323" y="578"/>
                  </a:cubicBezTo>
                  <a:cubicBezTo>
                    <a:pt x="328" y="573"/>
                    <a:pt x="328" y="573"/>
                    <a:pt x="332" y="569"/>
                  </a:cubicBezTo>
                  <a:cubicBezTo>
                    <a:pt x="387" y="478"/>
                    <a:pt x="446" y="387"/>
                    <a:pt x="491" y="296"/>
                  </a:cubicBezTo>
                  <a:cubicBezTo>
                    <a:pt x="519" y="246"/>
                    <a:pt x="541" y="187"/>
                    <a:pt x="519" y="132"/>
                  </a:cubicBezTo>
                  <a:cubicBezTo>
                    <a:pt x="501" y="83"/>
                    <a:pt x="473" y="64"/>
                    <a:pt x="442" y="64"/>
                  </a:cubicBezTo>
                  <a:cubicBezTo>
                    <a:pt x="433" y="64"/>
                    <a:pt x="423" y="65"/>
                    <a:pt x="414" y="69"/>
                  </a:cubicBezTo>
                  <a:cubicBezTo>
                    <a:pt x="355" y="73"/>
                    <a:pt x="287" y="128"/>
                    <a:pt x="241" y="169"/>
                  </a:cubicBezTo>
                  <a:cubicBezTo>
                    <a:pt x="209" y="105"/>
                    <a:pt x="187" y="9"/>
                    <a:pt x="105" y="0"/>
                  </a:cubicBezTo>
                  <a:cubicBezTo>
                    <a:pt x="103" y="0"/>
                    <a:pt x="101" y="0"/>
                    <a:pt x="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2786092" y="1641939"/>
              <a:ext cx="118243" cy="129404"/>
            </a:xfrm>
            <a:custGeom>
              <a:avLst/>
              <a:gdLst/>
              <a:ahLst/>
              <a:cxnLst/>
              <a:rect l="l" t="t" r="r" b="b"/>
              <a:pathLst>
                <a:path w="551" h="603" extrusionOk="0">
                  <a:moveTo>
                    <a:pt x="219" y="490"/>
                  </a:moveTo>
                  <a:cubicBezTo>
                    <a:pt x="219" y="494"/>
                    <a:pt x="219" y="494"/>
                    <a:pt x="219" y="499"/>
                  </a:cubicBezTo>
                  <a:cubicBezTo>
                    <a:pt x="214" y="494"/>
                    <a:pt x="214" y="490"/>
                    <a:pt x="210" y="490"/>
                  </a:cubicBezTo>
                  <a:close/>
                  <a:moveTo>
                    <a:pt x="158" y="0"/>
                  </a:moveTo>
                  <a:cubicBezTo>
                    <a:pt x="109" y="0"/>
                    <a:pt x="76" y="55"/>
                    <a:pt x="60" y="99"/>
                  </a:cubicBezTo>
                  <a:cubicBezTo>
                    <a:pt x="1" y="272"/>
                    <a:pt x="87" y="526"/>
                    <a:pt x="242" y="599"/>
                  </a:cubicBezTo>
                  <a:cubicBezTo>
                    <a:pt x="246" y="601"/>
                    <a:pt x="250" y="602"/>
                    <a:pt x="253" y="602"/>
                  </a:cubicBezTo>
                  <a:cubicBezTo>
                    <a:pt x="255" y="602"/>
                    <a:pt x="258" y="601"/>
                    <a:pt x="260" y="599"/>
                  </a:cubicBezTo>
                  <a:cubicBezTo>
                    <a:pt x="264" y="601"/>
                    <a:pt x="269" y="602"/>
                    <a:pt x="274" y="602"/>
                  </a:cubicBezTo>
                  <a:cubicBezTo>
                    <a:pt x="278" y="602"/>
                    <a:pt x="283" y="601"/>
                    <a:pt x="287" y="599"/>
                  </a:cubicBezTo>
                  <a:cubicBezTo>
                    <a:pt x="396" y="526"/>
                    <a:pt x="551" y="372"/>
                    <a:pt x="546" y="222"/>
                  </a:cubicBezTo>
                  <a:cubicBezTo>
                    <a:pt x="546" y="181"/>
                    <a:pt x="524" y="135"/>
                    <a:pt x="483" y="122"/>
                  </a:cubicBezTo>
                  <a:cubicBezTo>
                    <a:pt x="469" y="108"/>
                    <a:pt x="451" y="99"/>
                    <a:pt x="433" y="99"/>
                  </a:cubicBezTo>
                  <a:cubicBezTo>
                    <a:pt x="427" y="98"/>
                    <a:pt x="422" y="98"/>
                    <a:pt x="416" y="98"/>
                  </a:cubicBezTo>
                  <a:cubicBezTo>
                    <a:pt x="360" y="98"/>
                    <a:pt x="315" y="138"/>
                    <a:pt x="269" y="172"/>
                  </a:cubicBezTo>
                  <a:cubicBezTo>
                    <a:pt x="255" y="108"/>
                    <a:pt x="233" y="17"/>
                    <a:pt x="178" y="3"/>
                  </a:cubicBezTo>
                  <a:cubicBezTo>
                    <a:pt x="171" y="1"/>
                    <a:pt x="164" y="0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5"/>
            <p:cNvSpPr/>
            <p:nvPr/>
          </p:nvSpPr>
          <p:spPr>
            <a:xfrm>
              <a:off x="2314834" y="1660824"/>
              <a:ext cx="118243" cy="118030"/>
            </a:xfrm>
            <a:custGeom>
              <a:avLst/>
              <a:gdLst/>
              <a:ahLst/>
              <a:cxnLst/>
              <a:rect l="l" t="t" r="r" b="b"/>
              <a:pathLst>
                <a:path w="551" h="550" extrusionOk="0">
                  <a:moveTo>
                    <a:pt x="442" y="1"/>
                  </a:moveTo>
                  <a:cubicBezTo>
                    <a:pt x="426" y="1"/>
                    <a:pt x="410" y="6"/>
                    <a:pt x="396" y="15"/>
                  </a:cubicBezTo>
                  <a:cubicBezTo>
                    <a:pt x="341" y="38"/>
                    <a:pt x="291" y="111"/>
                    <a:pt x="259" y="165"/>
                  </a:cubicBezTo>
                  <a:cubicBezTo>
                    <a:pt x="214" y="116"/>
                    <a:pt x="169" y="45"/>
                    <a:pt x="104" y="45"/>
                  </a:cubicBezTo>
                  <a:cubicBezTo>
                    <a:pt x="97" y="45"/>
                    <a:pt x="90" y="45"/>
                    <a:pt x="82" y="47"/>
                  </a:cubicBezTo>
                  <a:cubicBezTo>
                    <a:pt x="9" y="61"/>
                    <a:pt x="0" y="147"/>
                    <a:pt x="18" y="211"/>
                  </a:cubicBezTo>
                  <a:cubicBezTo>
                    <a:pt x="68" y="388"/>
                    <a:pt x="214" y="507"/>
                    <a:pt x="378" y="543"/>
                  </a:cubicBezTo>
                  <a:cubicBezTo>
                    <a:pt x="381" y="546"/>
                    <a:pt x="389" y="549"/>
                    <a:pt x="398" y="549"/>
                  </a:cubicBezTo>
                  <a:cubicBezTo>
                    <a:pt x="401" y="549"/>
                    <a:pt x="405" y="549"/>
                    <a:pt x="409" y="547"/>
                  </a:cubicBezTo>
                  <a:lnTo>
                    <a:pt x="419" y="547"/>
                  </a:lnTo>
                  <a:cubicBezTo>
                    <a:pt x="421" y="548"/>
                    <a:pt x="423" y="549"/>
                    <a:pt x="425" y="549"/>
                  </a:cubicBezTo>
                  <a:cubicBezTo>
                    <a:pt x="435" y="549"/>
                    <a:pt x="442" y="540"/>
                    <a:pt x="446" y="529"/>
                  </a:cubicBezTo>
                  <a:cubicBezTo>
                    <a:pt x="450" y="529"/>
                    <a:pt x="450" y="525"/>
                    <a:pt x="450" y="520"/>
                  </a:cubicBezTo>
                  <a:cubicBezTo>
                    <a:pt x="478" y="416"/>
                    <a:pt x="514" y="316"/>
                    <a:pt x="537" y="211"/>
                  </a:cubicBezTo>
                  <a:cubicBezTo>
                    <a:pt x="546" y="152"/>
                    <a:pt x="550" y="93"/>
                    <a:pt x="514" y="43"/>
                  </a:cubicBezTo>
                  <a:cubicBezTo>
                    <a:pt x="490" y="13"/>
                    <a:pt x="465" y="1"/>
                    <a:pt x="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5"/>
            <p:cNvSpPr/>
            <p:nvPr/>
          </p:nvSpPr>
          <p:spPr>
            <a:xfrm>
              <a:off x="2940389" y="1988945"/>
              <a:ext cx="119316" cy="122322"/>
            </a:xfrm>
            <a:custGeom>
              <a:avLst/>
              <a:gdLst/>
              <a:ahLst/>
              <a:cxnLst/>
              <a:rect l="l" t="t" r="r" b="b"/>
              <a:pathLst>
                <a:path w="556" h="570" extrusionOk="0">
                  <a:moveTo>
                    <a:pt x="255" y="469"/>
                  </a:moveTo>
                  <a:cubicBezTo>
                    <a:pt x="255" y="474"/>
                    <a:pt x="259" y="474"/>
                    <a:pt x="259" y="474"/>
                  </a:cubicBezTo>
                  <a:cubicBezTo>
                    <a:pt x="255" y="474"/>
                    <a:pt x="255" y="469"/>
                    <a:pt x="250" y="469"/>
                  </a:cubicBezTo>
                  <a:close/>
                  <a:moveTo>
                    <a:pt x="118" y="1"/>
                  </a:moveTo>
                  <a:cubicBezTo>
                    <a:pt x="59" y="1"/>
                    <a:pt x="27" y="69"/>
                    <a:pt x="23" y="124"/>
                  </a:cubicBezTo>
                  <a:cubicBezTo>
                    <a:pt x="0" y="305"/>
                    <a:pt x="137" y="533"/>
                    <a:pt x="305" y="569"/>
                  </a:cubicBezTo>
                  <a:cubicBezTo>
                    <a:pt x="314" y="569"/>
                    <a:pt x="319" y="569"/>
                    <a:pt x="323" y="565"/>
                  </a:cubicBezTo>
                  <a:cubicBezTo>
                    <a:pt x="326" y="566"/>
                    <a:pt x="328" y="566"/>
                    <a:pt x="330" y="566"/>
                  </a:cubicBezTo>
                  <a:cubicBezTo>
                    <a:pt x="337" y="566"/>
                    <a:pt x="344" y="562"/>
                    <a:pt x="350" y="556"/>
                  </a:cubicBezTo>
                  <a:cubicBezTo>
                    <a:pt x="441" y="460"/>
                    <a:pt x="555" y="274"/>
                    <a:pt x="523" y="128"/>
                  </a:cubicBezTo>
                  <a:cubicBezTo>
                    <a:pt x="514" y="87"/>
                    <a:pt x="482" y="46"/>
                    <a:pt x="441" y="46"/>
                  </a:cubicBezTo>
                  <a:cubicBezTo>
                    <a:pt x="423" y="37"/>
                    <a:pt x="405" y="33"/>
                    <a:pt x="387" y="33"/>
                  </a:cubicBezTo>
                  <a:cubicBezTo>
                    <a:pt x="323" y="42"/>
                    <a:pt x="282" y="96"/>
                    <a:pt x="241" y="146"/>
                  </a:cubicBezTo>
                  <a:cubicBezTo>
                    <a:pt x="214" y="87"/>
                    <a:pt x="178" y="5"/>
                    <a:pt x="1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5"/>
            <p:cNvSpPr/>
            <p:nvPr/>
          </p:nvSpPr>
          <p:spPr>
            <a:xfrm>
              <a:off x="3469374" y="1653313"/>
              <a:ext cx="121033" cy="118030"/>
            </a:xfrm>
            <a:custGeom>
              <a:avLst/>
              <a:gdLst/>
              <a:ahLst/>
              <a:cxnLst/>
              <a:rect l="l" t="t" r="r" b="b"/>
              <a:pathLst>
                <a:path w="564" h="550" extrusionOk="0">
                  <a:moveTo>
                    <a:pt x="346" y="469"/>
                  </a:moveTo>
                  <a:cubicBezTo>
                    <a:pt x="350" y="469"/>
                    <a:pt x="350" y="473"/>
                    <a:pt x="350" y="473"/>
                  </a:cubicBezTo>
                  <a:lnTo>
                    <a:pt x="341" y="473"/>
                  </a:lnTo>
                  <a:cubicBezTo>
                    <a:pt x="341" y="469"/>
                    <a:pt x="346" y="469"/>
                    <a:pt x="346" y="469"/>
                  </a:cubicBezTo>
                  <a:close/>
                  <a:moveTo>
                    <a:pt x="404" y="1"/>
                  </a:moveTo>
                  <a:cubicBezTo>
                    <a:pt x="397" y="1"/>
                    <a:pt x="389" y="2"/>
                    <a:pt x="382" y="5"/>
                  </a:cubicBezTo>
                  <a:cubicBezTo>
                    <a:pt x="377" y="4"/>
                    <a:pt x="372" y="3"/>
                    <a:pt x="367" y="3"/>
                  </a:cubicBezTo>
                  <a:cubicBezTo>
                    <a:pt x="352" y="3"/>
                    <a:pt x="336" y="7"/>
                    <a:pt x="323" y="14"/>
                  </a:cubicBezTo>
                  <a:cubicBezTo>
                    <a:pt x="268" y="46"/>
                    <a:pt x="250" y="114"/>
                    <a:pt x="227" y="173"/>
                  </a:cubicBezTo>
                  <a:cubicBezTo>
                    <a:pt x="188" y="134"/>
                    <a:pt x="136" y="82"/>
                    <a:pt x="88" y="82"/>
                  </a:cubicBezTo>
                  <a:cubicBezTo>
                    <a:pt x="80" y="82"/>
                    <a:pt x="72" y="83"/>
                    <a:pt x="64" y="87"/>
                  </a:cubicBezTo>
                  <a:cubicBezTo>
                    <a:pt x="5" y="105"/>
                    <a:pt x="0" y="182"/>
                    <a:pt x="14" y="237"/>
                  </a:cubicBezTo>
                  <a:cubicBezTo>
                    <a:pt x="47" y="401"/>
                    <a:pt x="225" y="549"/>
                    <a:pt x="384" y="549"/>
                  </a:cubicBezTo>
                  <a:cubicBezTo>
                    <a:pt x="397" y="549"/>
                    <a:pt x="410" y="548"/>
                    <a:pt x="423" y="546"/>
                  </a:cubicBezTo>
                  <a:cubicBezTo>
                    <a:pt x="432" y="542"/>
                    <a:pt x="437" y="537"/>
                    <a:pt x="441" y="532"/>
                  </a:cubicBezTo>
                  <a:cubicBezTo>
                    <a:pt x="450" y="532"/>
                    <a:pt x="455" y="528"/>
                    <a:pt x="459" y="514"/>
                  </a:cubicBezTo>
                  <a:cubicBezTo>
                    <a:pt x="514" y="391"/>
                    <a:pt x="564" y="173"/>
                    <a:pt x="482" y="50"/>
                  </a:cubicBezTo>
                  <a:cubicBezTo>
                    <a:pt x="464" y="21"/>
                    <a:pt x="434" y="1"/>
                    <a:pt x="4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" name="Google Shape;199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1857784" y="2734250"/>
            <a:ext cx="2444400" cy="48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subTitle" idx="1"/>
          </p:nvPr>
        </p:nvSpPr>
        <p:spPr>
          <a:xfrm>
            <a:off x="2063148" y="3095552"/>
            <a:ext cx="2033700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ctrTitle" idx="2"/>
          </p:nvPr>
        </p:nvSpPr>
        <p:spPr>
          <a:xfrm>
            <a:off x="693853" y="734929"/>
            <a:ext cx="73887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203" name="Google Shape;203;p5"/>
          <p:cNvSpPr txBox="1">
            <a:spLocks noGrp="1"/>
          </p:cNvSpPr>
          <p:nvPr>
            <p:ph type="title" idx="3"/>
          </p:nvPr>
        </p:nvSpPr>
        <p:spPr>
          <a:xfrm>
            <a:off x="4841816" y="2734250"/>
            <a:ext cx="2444400" cy="48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04" name="Google Shape;204;p5"/>
          <p:cNvSpPr txBox="1">
            <a:spLocks noGrp="1"/>
          </p:cNvSpPr>
          <p:nvPr>
            <p:ph type="subTitle" idx="4"/>
          </p:nvPr>
        </p:nvSpPr>
        <p:spPr>
          <a:xfrm>
            <a:off x="5057230" y="3095552"/>
            <a:ext cx="2033700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grpSp>
        <p:nvGrpSpPr>
          <p:cNvPr id="205" name="Google Shape;205;p5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206" name="Google Shape;206;p5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5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5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5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5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1" name="Google Shape;211;p5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212" name="Google Shape;212;p5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5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5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5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5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7" name="Google Shape;217;p5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218" name="Google Shape;218;p5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5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5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5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3" name="Google Shape;223;p5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224" name="Google Shape;224;p5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5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5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5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5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29" name="Google Shape;229;p5"/>
          <p:cNvGrpSpPr/>
          <p:nvPr/>
        </p:nvGrpSpPr>
        <p:grpSpPr>
          <a:xfrm rot="-10796165">
            <a:off x="-660966" y="215735"/>
            <a:ext cx="1977578" cy="511054"/>
            <a:chOff x="7341938" y="3315545"/>
            <a:chExt cx="2205886" cy="570055"/>
          </a:xfrm>
        </p:grpSpPr>
        <p:sp>
          <p:nvSpPr>
            <p:cNvPr id="230" name="Google Shape;230;p5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5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5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5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rgbClr val="C9CF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5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5" name="Google Shape;235;p5"/>
          <p:cNvGrpSpPr/>
          <p:nvPr/>
        </p:nvGrpSpPr>
        <p:grpSpPr>
          <a:xfrm rot="-10796165">
            <a:off x="-951180" y="1547191"/>
            <a:ext cx="1842350" cy="479566"/>
            <a:chOff x="7492775" y="1865413"/>
            <a:chExt cx="2055046" cy="534931"/>
          </a:xfrm>
        </p:grpSpPr>
        <p:sp>
          <p:nvSpPr>
            <p:cNvPr id="236" name="Google Shape;236;p5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rgbClr val="FA8E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5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5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5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5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1" name="Google Shape;241;p5"/>
          <p:cNvGrpSpPr/>
          <p:nvPr/>
        </p:nvGrpSpPr>
        <p:grpSpPr>
          <a:xfrm rot="-10796165">
            <a:off x="-971787" y="896494"/>
            <a:ext cx="1863682" cy="480883"/>
            <a:chOff x="7622176" y="2589750"/>
            <a:chExt cx="2078841" cy="536400"/>
          </a:xfrm>
        </p:grpSpPr>
        <p:sp>
          <p:nvSpPr>
            <p:cNvPr id="242" name="Google Shape;242;p5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rgbClr val="F5B3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5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5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7"/>
          <p:cNvSpPr txBox="1">
            <a:spLocks noGrp="1"/>
          </p:cNvSpPr>
          <p:nvPr>
            <p:ph type="ctrTitle"/>
          </p:nvPr>
        </p:nvSpPr>
        <p:spPr>
          <a:xfrm>
            <a:off x="1435900" y="1522600"/>
            <a:ext cx="29661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274" name="Google Shape;274;p7"/>
          <p:cNvSpPr txBox="1">
            <a:spLocks noGrp="1"/>
          </p:cNvSpPr>
          <p:nvPr>
            <p:ph type="subTitle" idx="1"/>
          </p:nvPr>
        </p:nvSpPr>
        <p:spPr>
          <a:xfrm>
            <a:off x="1448650" y="3030358"/>
            <a:ext cx="2450400" cy="12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75" name="Google Shape;275;p7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276" name="Google Shape;276;p7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7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7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7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7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81;p7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282" name="Google Shape;282;p7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7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7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7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7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7" name="Google Shape;287;p7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288" name="Google Shape;288;p7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7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7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7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7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3" name="Google Shape;293;p7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294" name="Google Shape;294;p7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7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7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7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7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9" name="Google Shape;299;p7"/>
          <p:cNvGrpSpPr/>
          <p:nvPr/>
        </p:nvGrpSpPr>
        <p:grpSpPr>
          <a:xfrm rot="-10796165">
            <a:off x="-660966" y="215735"/>
            <a:ext cx="1977578" cy="511054"/>
            <a:chOff x="7341938" y="3315545"/>
            <a:chExt cx="2205886" cy="570055"/>
          </a:xfrm>
        </p:grpSpPr>
        <p:sp>
          <p:nvSpPr>
            <p:cNvPr id="300" name="Google Shape;300;p7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7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7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7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rgbClr val="C9CF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7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5" name="Google Shape;305;p7"/>
          <p:cNvGrpSpPr/>
          <p:nvPr/>
        </p:nvGrpSpPr>
        <p:grpSpPr>
          <a:xfrm rot="-10796165">
            <a:off x="-951180" y="1547191"/>
            <a:ext cx="1842350" cy="479566"/>
            <a:chOff x="7492775" y="1865413"/>
            <a:chExt cx="2055046" cy="534931"/>
          </a:xfrm>
        </p:grpSpPr>
        <p:sp>
          <p:nvSpPr>
            <p:cNvPr id="306" name="Google Shape;306;p7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rgbClr val="FA8E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7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7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7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7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1" name="Google Shape;311;p7"/>
          <p:cNvGrpSpPr/>
          <p:nvPr/>
        </p:nvGrpSpPr>
        <p:grpSpPr>
          <a:xfrm rot="-10796165">
            <a:off x="-971787" y="896494"/>
            <a:ext cx="1863682" cy="480883"/>
            <a:chOff x="7622176" y="2589750"/>
            <a:chExt cx="2078841" cy="536400"/>
          </a:xfrm>
        </p:grpSpPr>
        <p:sp>
          <p:nvSpPr>
            <p:cNvPr id="312" name="Google Shape;312;p7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rgbClr val="F5B3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7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7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9"/>
          <p:cNvSpPr/>
          <p:nvPr/>
        </p:nvSpPr>
        <p:spPr>
          <a:xfrm>
            <a:off x="2332714" y="382614"/>
            <a:ext cx="4461574" cy="4362818"/>
          </a:xfrm>
          <a:custGeom>
            <a:avLst/>
            <a:gdLst/>
            <a:ahLst/>
            <a:cxnLst/>
            <a:rect l="l" t="t" r="r" b="b"/>
            <a:pathLst>
              <a:path w="17581" h="17191" extrusionOk="0">
                <a:moveTo>
                  <a:pt x="6986" y="0"/>
                </a:moveTo>
                <a:cubicBezTo>
                  <a:pt x="6880" y="0"/>
                  <a:pt x="6774" y="13"/>
                  <a:pt x="6671" y="39"/>
                </a:cubicBezTo>
                <a:cubicBezTo>
                  <a:pt x="6070" y="189"/>
                  <a:pt x="5611" y="780"/>
                  <a:pt x="5616" y="1398"/>
                </a:cubicBezTo>
                <a:lnTo>
                  <a:pt x="5570" y="1439"/>
                </a:lnTo>
                <a:cubicBezTo>
                  <a:pt x="5106" y="1095"/>
                  <a:pt x="4834" y="811"/>
                  <a:pt x="4347" y="811"/>
                </a:cubicBezTo>
                <a:cubicBezTo>
                  <a:pt x="4191" y="811"/>
                  <a:pt x="4012" y="841"/>
                  <a:pt x="3797" y="907"/>
                </a:cubicBezTo>
                <a:cubicBezTo>
                  <a:pt x="3592" y="971"/>
                  <a:pt x="3442" y="1107"/>
                  <a:pt x="3192" y="1417"/>
                </a:cubicBezTo>
                <a:cubicBezTo>
                  <a:pt x="2890" y="1794"/>
                  <a:pt x="3084" y="2592"/>
                  <a:pt x="3404" y="2996"/>
                </a:cubicBezTo>
                <a:lnTo>
                  <a:pt x="3404" y="2996"/>
                </a:lnTo>
                <a:cubicBezTo>
                  <a:pt x="3158" y="2741"/>
                  <a:pt x="2802" y="2614"/>
                  <a:pt x="2446" y="2614"/>
                </a:cubicBezTo>
                <a:cubicBezTo>
                  <a:pt x="2056" y="2614"/>
                  <a:pt x="1667" y="2766"/>
                  <a:pt x="1423" y="3072"/>
                </a:cubicBezTo>
                <a:cubicBezTo>
                  <a:pt x="932" y="3681"/>
                  <a:pt x="1173" y="4727"/>
                  <a:pt x="1877" y="5068"/>
                </a:cubicBezTo>
                <a:cubicBezTo>
                  <a:pt x="1286" y="5227"/>
                  <a:pt x="449" y="5473"/>
                  <a:pt x="277" y="6060"/>
                </a:cubicBezTo>
                <a:cubicBezTo>
                  <a:pt x="172" y="6419"/>
                  <a:pt x="249" y="6614"/>
                  <a:pt x="277" y="6805"/>
                </a:cubicBezTo>
                <a:cubicBezTo>
                  <a:pt x="363" y="7401"/>
                  <a:pt x="791" y="7797"/>
                  <a:pt x="1232" y="8206"/>
                </a:cubicBezTo>
                <a:cubicBezTo>
                  <a:pt x="1223" y="8206"/>
                  <a:pt x="1214" y="8206"/>
                  <a:pt x="1206" y="8206"/>
                </a:cubicBezTo>
                <a:cubicBezTo>
                  <a:pt x="562" y="8206"/>
                  <a:pt x="1" y="8874"/>
                  <a:pt x="117" y="9511"/>
                </a:cubicBezTo>
                <a:cubicBezTo>
                  <a:pt x="212" y="10029"/>
                  <a:pt x="734" y="10407"/>
                  <a:pt x="1249" y="10407"/>
                </a:cubicBezTo>
                <a:cubicBezTo>
                  <a:pt x="1374" y="10407"/>
                  <a:pt x="1499" y="10385"/>
                  <a:pt x="1617" y="10337"/>
                </a:cubicBezTo>
                <a:lnTo>
                  <a:pt x="1617" y="10337"/>
                </a:lnTo>
                <a:cubicBezTo>
                  <a:pt x="1016" y="10585"/>
                  <a:pt x="750" y="11387"/>
                  <a:pt x="1027" y="11976"/>
                </a:cubicBezTo>
                <a:cubicBezTo>
                  <a:pt x="1258" y="12457"/>
                  <a:pt x="1796" y="12746"/>
                  <a:pt x="2331" y="12746"/>
                </a:cubicBezTo>
                <a:cubicBezTo>
                  <a:pt x="2448" y="12746"/>
                  <a:pt x="2564" y="12732"/>
                  <a:pt x="2678" y="12704"/>
                </a:cubicBezTo>
                <a:lnTo>
                  <a:pt x="2678" y="12704"/>
                </a:lnTo>
                <a:cubicBezTo>
                  <a:pt x="2396" y="13063"/>
                  <a:pt x="2396" y="13613"/>
                  <a:pt x="2678" y="13968"/>
                </a:cubicBezTo>
                <a:cubicBezTo>
                  <a:pt x="2872" y="14213"/>
                  <a:pt x="3188" y="14349"/>
                  <a:pt x="3499" y="14349"/>
                </a:cubicBezTo>
                <a:cubicBezTo>
                  <a:pt x="3639" y="14349"/>
                  <a:pt x="3779" y="14321"/>
                  <a:pt x="3906" y="14263"/>
                </a:cubicBezTo>
                <a:lnTo>
                  <a:pt x="3906" y="14263"/>
                </a:lnTo>
                <a:cubicBezTo>
                  <a:pt x="3710" y="14855"/>
                  <a:pt x="3969" y="15569"/>
                  <a:pt x="4506" y="15896"/>
                </a:cubicBezTo>
                <a:cubicBezTo>
                  <a:pt x="4718" y="16025"/>
                  <a:pt x="4966" y="16087"/>
                  <a:pt x="5215" y="16087"/>
                </a:cubicBezTo>
                <a:cubicBezTo>
                  <a:pt x="5590" y="16087"/>
                  <a:pt x="5967" y="15946"/>
                  <a:pt x="6230" y="15678"/>
                </a:cubicBezTo>
                <a:cubicBezTo>
                  <a:pt x="6293" y="16437"/>
                  <a:pt x="6953" y="17106"/>
                  <a:pt x="7707" y="17183"/>
                </a:cubicBezTo>
                <a:cubicBezTo>
                  <a:pt x="7758" y="17188"/>
                  <a:pt x="7808" y="17191"/>
                  <a:pt x="7859" y="17191"/>
                </a:cubicBezTo>
                <a:cubicBezTo>
                  <a:pt x="8568" y="17191"/>
                  <a:pt x="9259" y="16693"/>
                  <a:pt x="9467" y="16010"/>
                </a:cubicBezTo>
                <a:cubicBezTo>
                  <a:pt x="9876" y="16353"/>
                  <a:pt x="10384" y="16630"/>
                  <a:pt x="10911" y="16630"/>
                </a:cubicBezTo>
                <a:cubicBezTo>
                  <a:pt x="10971" y="16630"/>
                  <a:pt x="11031" y="16627"/>
                  <a:pt x="11091" y="16619"/>
                </a:cubicBezTo>
                <a:cubicBezTo>
                  <a:pt x="11682" y="16551"/>
                  <a:pt x="12232" y="16001"/>
                  <a:pt x="12132" y="15414"/>
                </a:cubicBezTo>
                <a:lnTo>
                  <a:pt x="12132" y="15414"/>
                </a:lnTo>
                <a:cubicBezTo>
                  <a:pt x="12355" y="15734"/>
                  <a:pt x="12745" y="15911"/>
                  <a:pt x="13132" y="15911"/>
                </a:cubicBezTo>
                <a:cubicBezTo>
                  <a:pt x="13338" y="15911"/>
                  <a:pt x="13542" y="15861"/>
                  <a:pt x="13719" y="15755"/>
                </a:cubicBezTo>
                <a:cubicBezTo>
                  <a:pt x="14229" y="15446"/>
                  <a:pt x="14433" y="14723"/>
                  <a:pt x="14156" y="14195"/>
                </a:cubicBezTo>
                <a:lnTo>
                  <a:pt x="14156" y="14195"/>
                </a:lnTo>
                <a:cubicBezTo>
                  <a:pt x="14321" y="14264"/>
                  <a:pt x="14498" y="14296"/>
                  <a:pt x="14676" y="14296"/>
                </a:cubicBezTo>
                <a:cubicBezTo>
                  <a:pt x="15126" y="14296"/>
                  <a:pt x="15580" y="14087"/>
                  <a:pt x="15848" y="13722"/>
                </a:cubicBezTo>
                <a:cubicBezTo>
                  <a:pt x="16221" y="13218"/>
                  <a:pt x="16198" y="12454"/>
                  <a:pt x="15798" y="11972"/>
                </a:cubicBezTo>
                <a:cubicBezTo>
                  <a:pt x="16393" y="11962"/>
                  <a:pt x="16962" y="11544"/>
                  <a:pt x="17144" y="10976"/>
                </a:cubicBezTo>
                <a:cubicBezTo>
                  <a:pt x="17321" y="10407"/>
                  <a:pt x="17098" y="9734"/>
                  <a:pt x="16612" y="9384"/>
                </a:cubicBezTo>
                <a:cubicBezTo>
                  <a:pt x="17176" y="9229"/>
                  <a:pt x="17580" y="8643"/>
                  <a:pt x="17535" y="8061"/>
                </a:cubicBezTo>
                <a:cubicBezTo>
                  <a:pt x="17489" y="7483"/>
                  <a:pt x="16994" y="6969"/>
                  <a:pt x="16416" y="6901"/>
                </a:cubicBezTo>
                <a:cubicBezTo>
                  <a:pt x="16744" y="6433"/>
                  <a:pt x="16912" y="5828"/>
                  <a:pt x="16748" y="5282"/>
                </a:cubicBezTo>
                <a:cubicBezTo>
                  <a:pt x="16595" y="4767"/>
                  <a:pt x="16108" y="4348"/>
                  <a:pt x="15584" y="4348"/>
                </a:cubicBezTo>
                <a:cubicBezTo>
                  <a:pt x="15548" y="4348"/>
                  <a:pt x="15511" y="4350"/>
                  <a:pt x="15475" y="4354"/>
                </a:cubicBezTo>
                <a:cubicBezTo>
                  <a:pt x="15943" y="3709"/>
                  <a:pt x="15857" y="2717"/>
                  <a:pt x="15279" y="2158"/>
                </a:cubicBezTo>
                <a:cubicBezTo>
                  <a:pt x="14968" y="1857"/>
                  <a:pt x="14533" y="1703"/>
                  <a:pt x="14099" y="1703"/>
                </a:cubicBezTo>
                <a:cubicBezTo>
                  <a:pt x="13733" y="1703"/>
                  <a:pt x="13367" y="1812"/>
                  <a:pt x="13078" y="2035"/>
                </a:cubicBezTo>
                <a:cubicBezTo>
                  <a:pt x="12992" y="1585"/>
                  <a:pt x="12760" y="1139"/>
                  <a:pt x="12364" y="907"/>
                </a:cubicBezTo>
                <a:cubicBezTo>
                  <a:pt x="12206" y="815"/>
                  <a:pt x="12020" y="767"/>
                  <a:pt x="11835" y="767"/>
                </a:cubicBezTo>
                <a:cubicBezTo>
                  <a:pt x="11559" y="767"/>
                  <a:pt x="11287" y="874"/>
                  <a:pt x="11123" y="1098"/>
                </a:cubicBezTo>
                <a:cubicBezTo>
                  <a:pt x="11086" y="489"/>
                  <a:pt x="10472" y="30"/>
                  <a:pt x="9863" y="11"/>
                </a:cubicBezTo>
                <a:cubicBezTo>
                  <a:pt x="9843" y="11"/>
                  <a:pt x="9823" y="10"/>
                  <a:pt x="9803" y="10"/>
                </a:cubicBezTo>
                <a:cubicBezTo>
                  <a:pt x="9216" y="10"/>
                  <a:pt x="8666" y="330"/>
                  <a:pt x="8240" y="739"/>
                </a:cubicBezTo>
                <a:cubicBezTo>
                  <a:pt x="8003" y="284"/>
                  <a:pt x="7492" y="0"/>
                  <a:pt x="6986" y="0"/>
                </a:cubicBezTo>
                <a:close/>
              </a:path>
            </a:pathLst>
          </a:custGeom>
          <a:solidFill>
            <a:srgbClr val="FFC9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9"/>
          <p:cNvSpPr/>
          <p:nvPr/>
        </p:nvSpPr>
        <p:spPr>
          <a:xfrm>
            <a:off x="5402075" y="586151"/>
            <a:ext cx="1258204" cy="2161994"/>
          </a:xfrm>
          <a:custGeom>
            <a:avLst/>
            <a:gdLst/>
            <a:ahLst/>
            <a:cxnLst/>
            <a:rect l="l" t="t" r="r" b="b"/>
            <a:pathLst>
              <a:path w="4958" h="8519" extrusionOk="0">
                <a:moveTo>
                  <a:pt x="1" y="1"/>
                </a:moveTo>
                <a:lnTo>
                  <a:pt x="1" y="1"/>
                </a:lnTo>
                <a:cubicBezTo>
                  <a:pt x="1720" y="2738"/>
                  <a:pt x="3048" y="5726"/>
                  <a:pt x="4694" y="8518"/>
                </a:cubicBezTo>
                <a:cubicBezTo>
                  <a:pt x="4790" y="8473"/>
                  <a:pt x="4876" y="8418"/>
                  <a:pt x="4958" y="8350"/>
                </a:cubicBezTo>
                <a:cubicBezTo>
                  <a:pt x="3575" y="6013"/>
                  <a:pt x="2416" y="3534"/>
                  <a:pt x="1065" y="1178"/>
                </a:cubicBezTo>
                <a:cubicBezTo>
                  <a:pt x="1038" y="1197"/>
                  <a:pt x="1011" y="1215"/>
                  <a:pt x="983" y="1238"/>
                </a:cubicBezTo>
                <a:cubicBezTo>
                  <a:pt x="956" y="1092"/>
                  <a:pt x="915" y="951"/>
                  <a:pt x="856" y="815"/>
                </a:cubicBezTo>
                <a:cubicBezTo>
                  <a:pt x="774" y="678"/>
                  <a:pt x="692" y="542"/>
                  <a:pt x="610" y="401"/>
                </a:cubicBezTo>
                <a:cubicBezTo>
                  <a:pt x="515" y="283"/>
                  <a:pt x="401" y="183"/>
                  <a:pt x="269" y="105"/>
                </a:cubicBezTo>
                <a:cubicBezTo>
                  <a:pt x="187" y="55"/>
                  <a:pt x="96" y="23"/>
                  <a:pt x="1" y="1"/>
                </a:cubicBezTo>
                <a:close/>
              </a:path>
            </a:pathLst>
          </a:custGeom>
          <a:solidFill>
            <a:srgbClr val="F5B3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9"/>
          <p:cNvSpPr/>
          <p:nvPr/>
        </p:nvSpPr>
        <p:spPr>
          <a:xfrm>
            <a:off x="4787188" y="384898"/>
            <a:ext cx="1885783" cy="2886043"/>
          </a:xfrm>
          <a:custGeom>
            <a:avLst/>
            <a:gdLst/>
            <a:ahLst/>
            <a:cxnLst/>
            <a:rect l="l" t="t" r="r" b="b"/>
            <a:pathLst>
              <a:path w="7431" h="11372" extrusionOk="0">
                <a:moveTo>
                  <a:pt x="135" y="0"/>
                </a:moveTo>
                <a:cubicBezTo>
                  <a:pt x="90" y="0"/>
                  <a:pt x="45" y="4"/>
                  <a:pt x="0" y="7"/>
                </a:cubicBezTo>
                <a:cubicBezTo>
                  <a:pt x="2106" y="3786"/>
                  <a:pt x="4425" y="7447"/>
                  <a:pt x="6958" y="10957"/>
                </a:cubicBezTo>
                <a:cubicBezTo>
                  <a:pt x="7058" y="11094"/>
                  <a:pt x="7158" y="11230"/>
                  <a:pt x="7258" y="11371"/>
                </a:cubicBezTo>
                <a:cubicBezTo>
                  <a:pt x="7326" y="11276"/>
                  <a:pt x="7385" y="11180"/>
                  <a:pt x="7431" y="11071"/>
                </a:cubicBezTo>
                <a:cubicBezTo>
                  <a:pt x="5184" y="7979"/>
                  <a:pt x="3097" y="4768"/>
                  <a:pt x="1182" y="1458"/>
                </a:cubicBezTo>
                <a:cubicBezTo>
                  <a:pt x="910" y="980"/>
                  <a:pt x="637" y="503"/>
                  <a:pt x="368" y="21"/>
                </a:cubicBezTo>
                <a:cubicBezTo>
                  <a:pt x="309" y="11"/>
                  <a:pt x="250" y="2"/>
                  <a:pt x="191" y="2"/>
                </a:cubicBezTo>
                <a:cubicBezTo>
                  <a:pt x="172" y="1"/>
                  <a:pt x="154" y="0"/>
                  <a:pt x="135" y="0"/>
                </a:cubicBezTo>
                <a:close/>
              </a:path>
            </a:pathLst>
          </a:custGeom>
          <a:solidFill>
            <a:srgbClr val="F5B3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9"/>
          <p:cNvSpPr/>
          <p:nvPr/>
        </p:nvSpPr>
        <p:spPr>
          <a:xfrm>
            <a:off x="4349686" y="476515"/>
            <a:ext cx="2069515" cy="3314940"/>
          </a:xfrm>
          <a:custGeom>
            <a:avLst/>
            <a:gdLst/>
            <a:ahLst/>
            <a:cxnLst/>
            <a:rect l="l" t="t" r="r" b="b"/>
            <a:pathLst>
              <a:path w="8155" h="13062" extrusionOk="0">
                <a:moveTo>
                  <a:pt x="1" y="1"/>
                </a:moveTo>
                <a:lnTo>
                  <a:pt x="1" y="1"/>
                </a:lnTo>
                <a:cubicBezTo>
                  <a:pt x="1856" y="4057"/>
                  <a:pt x="4139" y="7918"/>
                  <a:pt x="6826" y="11483"/>
                </a:cubicBezTo>
                <a:cubicBezTo>
                  <a:pt x="7231" y="12015"/>
                  <a:pt x="7641" y="12538"/>
                  <a:pt x="8059" y="13061"/>
                </a:cubicBezTo>
                <a:cubicBezTo>
                  <a:pt x="8109" y="12938"/>
                  <a:pt x="8141" y="12807"/>
                  <a:pt x="8154" y="12675"/>
                </a:cubicBezTo>
                <a:cubicBezTo>
                  <a:pt x="5426" y="9259"/>
                  <a:pt x="3066" y="5558"/>
                  <a:pt x="1124" y="1642"/>
                </a:cubicBezTo>
                <a:cubicBezTo>
                  <a:pt x="892" y="1174"/>
                  <a:pt x="669" y="701"/>
                  <a:pt x="446" y="228"/>
                </a:cubicBezTo>
                <a:cubicBezTo>
                  <a:pt x="396" y="273"/>
                  <a:pt x="342" y="319"/>
                  <a:pt x="292" y="369"/>
                </a:cubicBezTo>
                <a:cubicBezTo>
                  <a:pt x="219" y="228"/>
                  <a:pt x="119" y="105"/>
                  <a:pt x="1" y="1"/>
                </a:cubicBezTo>
                <a:close/>
              </a:path>
            </a:pathLst>
          </a:custGeom>
          <a:solidFill>
            <a:srgbClr val="F5B3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9"/>
          <p:cNvSpPr/>
          <p:nvPr/>
        </p:nvSpPr>
        <p:spPr>
          <a:xfrm>
            <a:off x="3851026" y="444284"/>
            <a:ext cx="2103013" cy="3806521"/>
          </a:xfrm>
          <a:custGeom>
            <a:avLst/>
            <a:gdLst/>
            <a:ahLst/>
            <a:cxnLst/>
            <a:rect l="l" t="t" r="r" b="b"/>
            <a:pathLst>
              <a:path w="8287" h="14999" extrusionOk="0">
                <a:moveTo>
                  <a:pt x="247" y="0"/>
                </a:moveTo>
                <a:cubicBezTo>
                  <a:pt x="156" y="64"/>
                  <a:pt x="74" y="132"/>
                  <a:pt x="1" y="214"/>
                </a:cubicBezTo>
                <a:cubicBezTo>
                  <a:pt x="997" y="2156"/>
                  <a:pt x="2002" y="4093"/>
                  <a:pt x="3025" y="6026"/>
                </a:cubicBezTo>
                <a:cubicBezTo>
                  <a:pt x="4330" y="8500"/>
                  <a:pt x="5626" y="10983"/>
                  <a:pt x="7082" y="13375"/>
                </a:cubicBezTo>
                <a:cubicBezTo>
                  <a:pt x="7423" y="13934"/>
                  <a:pt x="7773" y="14489"/>
                  <a:pt x="8178" y="14998"/>
                </a:cubicBezTo>
                <a:cubicBezTo>
                  <a:pt x="8232" y="14880"/>
                  <a:pt x="8269" y="14757"/>
                  <a:pt x="8287" y="14630"/>
                </a:cubicBezTo>
                <a:cubicBezTo>
                  <a:pt x="7964" y="14198"/>
                  <a:pt x="7673" y="13739"/>
                  <a:pt x="7391" y="13279"/>
                </a:cubicBezTo>
                <a:cubicBezTo>
                  <a:pt x="6681" y="12110"/>
                  <a:pt x="6008" y="10919"/>
                  <a:pt x="5353" y="9714"/>
                </a:cubicBezTo>
                <a:cubicBezTo>
                  <a:pt x="4053" y="7336"/>
                  <a:pt x="2793" y="4930"/>
                  <a:pt x="1547" y="2524"/>
                </a:cubicBezTo>
                <a:cubicBezTo>
                  <a:pt x="1111" y="1683"/>
                  <a:pt x="679" y="842"/>
                  <a:pt x="247" y="0"/>
                </a:cubicBezTo>
                <a:close/>
              </a:path>
            </a:pathLst>
          </a:custGeom>
          <a:solidFill>
            <a:srgbClr val="F5B3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9"/>
          <p:cNvSpPr/>
          <p:nvPr/>
        </p:nvSpPr>
        <p:spPr>
          <a:xfrm>
            <a:off x="3343230" y="588435"/>
            <a:ext cx="2227615" cy="3818195"/>
          </a:xfrm>
          <a:custGeom>
            <a:avLst/>
            <a:gdLst/>
            <a:ahLst/>
            <a:cxnLst/>
            <a:rect l="l" t="t" r="r" b="b"/>
            <a:pathLst>
              <a:path w="8778" h="15045" extrusionOk="0">
                <a:moveTo>
                  <a:pt x="342" y="1"/>
                </a:moveTo>
                <a:cubicBezTo>
                  <a:pt x="242" y="1"/>
                  <a:pt x="128" y="14"/>
                  <a:pt x="1" y="46"/>
                </a:cubicBezTo>
                <a:cubicBezTo>
                  <a:pt x="2675" y="4507"/>
                  <a:pt x="4776" y="9291"/>
                  <a:pt x="7532" y="13707"/>
                </a:cubicBezTo>
                <a:cubicBezTo>
                  <a:pt x="7736" y="14035"/>
                  <a:pt x="7946" y="14362"/>
                  <a:pt x="8159" y="14685"/>
                </a:cubicBezTo>
                <a:cubicBezTo>
                  <a:pt x="8159" y="14658"/>
                  <a:pt x="8155" y="14630"/>
                  <a:pt x="8150" y="14603"/>
                </a:cubicBezTo>
                <a:lnTo>
                  <a:pt x="8150" y="14603"/>
                </a:lnTo>
                <a:cubicBezTo>
                  <a:pt x="8300" y="14817"/>
                  <a:pt x="8528" y="14967"/>
                  <a:pt x="8778" y="15044"/>
                </a:cubicBezTo>
                <a:cubicBezTo>
                  <a:pt x="6154" y="11165"/>
                  <a:pt x="4162" y="6890"/>
                  <a:pt x="1929" y="2784"/>
                </a:cubicBezTo>
                <a:cubicBezTo>
                  <a:pt x="1415" y="1847"/>
                  <a:pt x="892" y="919"/>
                  <a:pt x="342" y="1"/>
                </a:cubicBezTo>
                <a:close/>
              </a:path>
            </a:pathLst>
          </a:custGeom>
          <a:solidFill>
            <a:srgbClr val="F5B3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9"/>
          <p:cNvSpPr/>
          <p:nvPr/>
        </p:nvSpPr>
        <p:spPr>
          <a:xfrm>
            <a:off x="3100879" y="779028"/>
            <a:ext cx="1941613" cy="3819210"/>
          </a:xfrm>
          <a:custGeom>
            <a:avLst/>
            <a:gdLst/>
            <a:ahLst/>
            <a:cxnLst/>
            <a:rect l="l" t="t" r="r" b="b"/>
            <a:pathLst>
              <a:path w="7651" h="15049" extrusionOk="0">
                <a:moveTo>
                  <a:pt x="83" y="0"/>
                </a:moveTo>
                <a:cubicBezTo>
                  <a:pt x="10" y="168"/>
                  <a:pt x="1" y="382"/>
                  <a:pt x="33" y="600"/>
                </a:cubicBezTo>
                <a:cubicBezTo>
                  <a:pt x="1261" y="3047"/>
                  <a:pt x="2493" y="5494"/>
                  <a:pt x="3721" y="7940"/>
                </a:cubicBezTo>
                <a:cubicBezTo>
                  <a:pt x="4890" y="10264"/>
                  <a:pt x="5999" y="12638"/>
                  <a:pt x="7232" y="14934"/>
                </a:cubicBezTo>
                <a:cubicBezTo>
                  <a:pt x="7368" y="14989"/>
                  <a:pt x="7509" y="15030"/>
                  <a:pt x="7650" y="15048"/>
                </a:cubicBezTo>
                <a:cubicBezTo>
                  <a:pt x="6359" y="12665"/>
                  <a:pt x="5208" y="10200"/>
                  <a:pt x="3994" y="7781"/>
                </a:cubicBezTo>
                <a:cubicBezTo>
                  <a:pt x="2689" y="5184"/>
                  <a:pt x="1383" y="2592"/>
                  <a:pt x="83" y="0"/>
                </a:cubicBezTo>
                <a:close/>
              </a:path>
            </a:pathLst>
          </a:custGeom>
          <a:solidFill>
            <a:srgbClr val="F5B3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9"/>
          <p:cNvSpPr/>
          <p:nvPr/>
        </p:nvSpPr>
        <p:spPr>
          <a:xfrm>
            <a:off x="2690277" y="1108949"/>
            <a:ext cx="1934254" cy="3564157"/>
          </a:xfrm>
          <a:custGeom>
            <a:avLst/>
            <a:gdLst/>
            <a:ahLst/>
            <a:cxnLst/>
            <a:rect l="l" t="t" r="r" b="b"/>
            <a:pathLst>
              <a:path w="7622" h="14044" extrusionOk="0">
                <a:moveTo>
                  <a:pt x="232" y="1"/>
                </a:moveTo>
                <a:cubicBezTo>
                  <a:pt x="150" y="60"/>
                  <a:pt x="77" y="128"/>
                  <a:pt x="14" y="205"/>
                </a:cubicBezTo>
                <a:cubicBezTo>
                  <a:pt x="9" y="214"/>
                  <a:pt x="5" y="224"/>
                  <a:pt x="0" y="228"/>
                </a:cubicBezTo>
                <a:cubicBezTo>
                  <a:pt x="1519" y="2797"/>
                  <a:pt x="2965" y="5408"/>
                  <a:pt x="4325" y="8064"/>
                </a:cubicBezTo>
                <a:cubicBezTo>
                  <a:pt x="5330" y="10033"/>
                  <a:pt x="6189" y="12147"/>
                  <a:pt x="7367" y="14044"/>
                </a:cubicBezTo>
                <a:cubicBezTo>
                  <a:pt x="7458" y="13985"/>
                  <a:pt x="7545" y="13916"/>
                  <a:pt x="7622" y="13839"/>
                </a:cubicBezTo>
                <a:cubicBezTo>
                  <a:pt x="7231" y="13189"/>
                  <a:pt x="6876" y="12516"/>
                  <a:pt x="6540" y="11838"/>
                </a:cubicBezTo>
                <a:cubicBezTo>
                  <a:pt x="5866" y="10483"/>
                  <a:pt x="5216" y="9119"/>
                  <a:pt x="4529" y="7773"/>
                </a:cubicBezTo>
                <a:cubicBezTo>
                  <a:pt x="3174" y="5139"/>
                  <a:pt x="1742" y="2547"/>
                  <a:pt x="232" y="1"/>
                </a:cubicBezTo>
                <a:close/>
              </a:path>
            </a:pathLst>
          </a:custGeom>
          <a:solidFill>
            <a:srgbClr val="F5B3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9"/>
          <p:cNvSpPr/>
          <p:nvPr/>
        </p:nvSpPr>
        <p:spPr>
          <a:xfrm>
            <a:off x="2640538" y="1695194"/>
            <a:ext cx="1736058" cy="3049481"/>
          </a:xfrm>
          <a:custGeom>
            <a:avLst/>
            <a:gdLst/>
            <a:ahLst/>
            <a:cxnLst/>
            <a:rect l="l" t="t" r="r" b="b"/>
            <a:pathLst>
              <a:path w="6841" h="12016" extrusionOk="0">
                <a:moveTo>
                  <a:pt x="301" y="1"/>
                </a:moveTo>
                <a:cubicBezTo>
                  <a:pt x="201" y="33"/>
                  <a:pt x="101" y="65"/>
                  <a:pt x="0" y="101"/>
                </a:cubicBezTo>
                <a:cubicBezTo>
                  <a:pt x="1906" y="4203"/>
                  <a:pt x="4066" y="8177"/>
                  <a:pt x="6472" y="12006"/>
                </a:cubicBezTo>
                <a:cubicBezTo>
                  <a:pt x="6481" y="12006"/>
                  <a:pt x="6485" y="12006"/>
                  <a:pt x="6494" y="12011"/>
                </a:cubicBezTo>
                <a:cubicBezTo>
                  <a:pt x="6536" y="12014"/>
                  <a:pt x="6578" y="12016"/>
                  <a:pt x="6619" y="12016"/>
                </a:cubicBezTo>
                <a:cubicBezTo>
                  <a:pt x="6693" y="12016"/>
                  <a:pt x="6767" y="12011"/>
                  <a:pt x="6840" y="12002"/>
                </a:cubicBezTo>
                <a:cubicBezTo>
                  <a:pt x="4412" y="8146"/>
                  <a:pt x="2224" y="4135"/>
                  <a:pt x="301" y="1"/>
                </a:cubicBezTo>
                <a:close/>
              </a:path>
            </a:pathLst>
          </a:custGeom>
          <a:solidFill>
            <a:srgbClr val="F5B3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9"/>
          <p:cNvSpPr/>
          <p:nvPr/>
        </p:nvSpPr>
        <p:spPr>
          <a:xfrm>
            <a:off x="2559839" y="2463911"/>
            <a:ext cx="1126496" cy="2001349"/>
          </a:xfrm>
          <a:custGeom>
            <a:avLst/>
            <a:gdLst/>
            <a:ahLst/>
            <a:cxnLst/>
            <a:rect l="l" t="t" r="r" b="b"/>
            <a:pathLst>
              <a:path w="4439" h="7886" extrusionOk="0">
                <a:moveTo>
                  <a:pt x="328" y="1"/>
                </a:moveTo>
                <a:cubicBezTo>
                  <a:pt x="214" y="1"/>
                  <a:pt x="105" y="23"/>
                  <a:pt x="0" y="55"/>
                </a:cubicBezTo>
                <a:cubicBezTo>
                  <a:pt x="1346" y="2665"/>
                  <a:pt x="2701" y="5271"/>
                  <a:pt x="4075" y="7863"/>
                </a:cubicBezTo>
                <a:cubicBezTo>
                  <a:pt x="4159" y="7879"/>
                  <a:pt x="4243" y="7886"/>
                  <a:pt x="4325" y="7886"/>
                </a:cubicBezTo>
                <a:cubicBezTo>
                  <a:pt x="4363" y="7886"/>
                  <a:pt x="4401" y="7884"/>
                  <a:pt x="4439" y="7882"/>
                </a:cubicBezTo>
                <a:cubicBezTo>
                  <a:pt x="3056" y="5262"/>
                  <a:pt x="1683" y="2634"/>
                  <a:pt x="328" y="1"/>
                </a:cubicBezTo>
                <a:close/>
              </a:path>
            </a:pathLst>
          </a:custGeom>
          <a:solidFill>
            <a:srgbClr val="F5B3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9"/>
          <p:cNvSpPr/>
          <p:nvPr/>
        </p:nvSpPr>
        <p:spPr>
          <a:xfrm>
            <a:off x="2384229" y="1976896"/>
            <a:ext cx="255295" cy="482699"/>
          </a:xfrm>
          <a:custGeom>
            <a:avLst/>
            <a:gdLst/>
            <a:ahLst/>
            <a:cxnLst/>
            <a:rect l="l" t="t" r="r" b="b"/>
            <a:pathLst>
              <a:path w="1006" h="1902" extrusionOk="0">
                <a:moveTo>
                  <a:pt x="28" y="0"/>
                </a:moveTo>
                <a:lnTo>
                  <a:pt x="28" y="0"/>
                </a:lnTo>
                <a:cubicBezTo>
                  <a:pt x="1" y="228"/>
                  <a:pt x="51" y="378"/>
                  <a:pt x="74" y="523"/>
                </a:cubicBezTo>
                <a:cubicBezTo>
                  <a:pt x="156" y="1110"/>
                  <a:pt x="574" y="1501"/>
                  <a:pt x="1006" y="1901"/>
                </a:cubicBezTo>
                <a:cubicBezTo>
                  <a:pt x="678" y="1269"/>
                  <a:pt x="351" y="637"/>
                  <a:pt x="28" y="0"/>
                </a:cubicBezTo>
                <a:close/>
              </a:path>
            </a:pathLst>
          </a:custGeom>
          <a:solidFill>
            <a:srgbClr val="D3EAD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9"/>
          <p:cNvSpPr/>
          <p:nvPr/>
        </p:nvSpPr>
        <p:spPr>
          <a:xfrm>
            <a:off x="2297947" y="355967"/>
            <a:ext cx="4548111" cy="4415098"/>
          </a:xfrm>
          <a:custGeom>
            <a:avLst/>
            <a:gdLst/>
            <a:ahLst/>
            <a:cxnLst/>
            <a:rect l="l" t="t" r="r" b="b"/>
            <a:pathLst>
              <a:path w="17922" h="17397" extrusionOk="0">
                <a:moveTo>
                  <a:pt x="9941" y="216"/>
                </a:moveTo>
                <a:cubicBezTo>
                  <a:pt x="10514" y="221"/>
                  <a:pt x="11087" y="607"/>
                  <a:pt x="11155" y="1203"/>
                </a:cubicBezTo>
                <a:cubicBezTo>
                  <a:pt x="11162" y="1257"/>
                  <a:pt x="11215" y="1307"/>
                  <a:pt x="11268" y="1307"/>
                </a:cubicBezTo>
                <a:cubicBezTo>
                  <a:pt x="11291" y="1307"/>
                  <a:pt x="11313" y="1298"/>
                  <a:pt x="11333" y="1276"/>
                </a:cubicBezTo>
                <a:cubicBezTo>
                  <a:pt x="11498" y="1074"/>
                  <a:pt x="11740" y="975"/>
                  <a:pt x="11986" y="975"/>
                </a:cubicBezTo>
                <a:cubicBezTo>
                  <a:pt x="12145" y="975"/>
                  <a:pt x="12307" y="1017"/>
                  <a:pt x="12451" y="1099"/>
                </a:cubicBezTo>
                <a:cubicBezTo>
                  <a:pt x="12838" y="1321"/>
                  <a:pt x="13024" y="1753"/>
                  <a:pt x="13115" y="2167"/>
                </a:cubicBezTo>
                <a:cubicBezTo>
                  <a:pt x="13125" y="2214"/>
                  <a:pt x="13173" y="2245"/>
                  <a:pt x="13218" y="2245"/>
                </a:cubicBezTo>
                <a:cubicBezTo>
                  <a:pt x="13235" y="2245"/>
                  <a:pt x="13252" y="2241"/>
                  <a:pt x="13265" y="2231"/>
                </a:cubicBezTo>
                <a:cubicBezTo>
                  <a:pt x="13555" y="2023"/>
                  <a:pt x="13910" y="1914"/>
                  <a:pt x="14262" y="1914"/>
                </a:cubicBezTo>
                <a:cubicBezTo>
                  <a:pt x="14657" y="1914"/>
                  <a:pt x="15048" y="2050"/>
                  <a:pt x="15344" y="2336"/>
                </a:cubicBezTo>
                <a:cubicBezTo>
                  <a:pt x="15903" y="2877"/>
                  <a:pt x="15944" y="3782"/>
                  <a:pt x="15521" y="4409"/>
                </a:cubicBezTo>
                <a:cubicBezTo>
                  <a:pt x="15481" y="4471"/>
                  <a:pt x="15532" y="4564"/>
                  <a:pt x="15602" y="4564"/>
                </a:cubicBezTo>
                <a:cubicBezTo>
                  <a:pt x="15604" y="4564"/>
                  <a:pt x="15606" y="4564"/>
                  <a:pt x="15607" y="4564"/>
                </a:cubicBezTo>
                <a:cubicBezTo>
                  <a:pt x="15629" y="4563"/>
                  <a:pt x="15651" y="4562"/>
                  <a:pt x="15672" y="4562"/>
                </a:cubicBezTo>
                <a:cubicBezTo>
                  <a:pt x="16187" y="4562"/>
                  <a:pt x="16637" y="4921"/>
                  <a:pt x="16785" y="5414"/>
                </a:cubicBezTo>
                <a:cubicBezTo>
                  <a:pt x="16949" y="5946"/>
                  <a:pt x="16758" y="6506"/>
                  <a:pt x="16467" y="6956"/>
                </a:cubicBezTo>
                <a:cubicBezTo>
                  <a:pt x="16430" y="7006"/>
                  <a:pt x="16462" y="7097"/>
                  <a:pt x="16526" y="7106"/>
                </a:cubicBezTo>
                <a:cubicBezTo>
                  <a:pt x="17758" y="7311"/>
                  <a:pt x="17922" y="8993"/>
                  <a:pt x="16721" y="9389"/>
                </a:cubicBezTo>
                <a:cubicBezTo>
                  <a:pt x="16658" y="9412"/>
                  <a:pt x="16612" y="9512"/>
                  <a:pt x="16676" y="9562"/>
                </a:cubicBezTo>
                <a:cubicBezTo>
                  <a:pt x="17667" y="10339"/>
                  <a:pt x="17208" y="11904"/>
                  <a:pt x="15935" y="11972"/>
                </a:cubicBezTo>
                <a:cubicBezTo>
                  <a:pt x="15866" y="11976"/>
                  <a:pt x="15794" y="12058"/>
                  <a:pt x="15844" y="12127"/>
                </a:cubicBezTo>
                <a:cubicBezTo>
                  <a:pt x="16562" y="13070"/>
                  <a:pt x="15852" y="14290"/>
                  <a:pt x="14814" y="14290"/>
                </a:cubicBezTo>
                <a:cubicBezTo>
                  <a:pt x="14656" y="14290"/>
                  <a:pt x="14490" y="14262"/>
                  <a:pt x="14320" y="14200"/>
                </a:cubicBezTo>
                <a:cubicBezTo>
                  <a:pt x="14308" y="14195"/>
                  <a:pt x="14297" y="14193"/>
                  <a:pt x="14286" y="14193"/>
                </a:cubicBezTo>
                <a:cubicBezTo>
                  <a:pt x="14215" y="14193"/>
                  <a:pt x="14175" y="14287"/>
                  <a:pt x="14207" y="14350"/>
                </a:cubicBezTo>
                <a:cubicBezTo>
                  <a:pt x="14429" y="14841"/>
                  <a:pt x="14279" y="15478"/>
                  <a:pt x="13802" y="15769"/>
                </a:cubicBezTo>
                <a:cubicBezTo>
                  <a:pt x="13640" y="15867"/>
                  <a:pt x="13458" y="15913"/>
                  <a:pt x="13276" y="15913"/>
                </a:cubicBezTo>
                <a:cubicBezTo>
                  <a:pt x="12927" y="15913"/>
                  <a:pt x="12576" y="15746"/>
                  <a:pt x="12360" y="15464"/>
                </a:cubicBezTo>
                <a:cubicBezTo>
                  <a:pt x="12338" y="15436"/>
                  <a:pt x="12299" y="15421"/>
                  <a:pt x="12263" y="15421"/>
                </a:cubicBezTo>
                <a:cubicBezTo>
                  <a:pt x="12210" y="15421"/>
                  <a:pt x="12161" y="15452"/>
                  <a:pt x="12169" y="15519"/>
                </a:cubicBezTo>
                <a:cubicBezTo>
                  <a:pt x="12228" y="16092"/>
                  <a:pt x="11755" y="16556"/>
                  <a:pt x="11205" y="16620"/>
                </a:cubicBezTo>
                <a:cubicBezTo>
                  <a:pt x="11150" y="16626"/>
                  <a:pt x="11095" y="16629"/>
                  <a:pt x="11040" y="16629"/>
                </a:cubicBezTo>
                <a:cubicBezTo>
                  <a:pt x="10531" y="16629"/>
                  <a:pt x="10063" y="16354"/>
                  <a:pt x="9673" y="16042"/>
                </a:cubicBezTo>
                <a:cubicBezTo>
                  <a:pt x="9650" y="16023"/>
                  <a:pt x="9625" y="16014"/>
                  <a:pt x="9600" y="16014"/>
                </a:cubicBezTo>
                <a:cubicBezTo>
                  <a:pt x="9560" y="16014"/>
                  <a:pt x="9521" y="16039"/>
                  <a:pt x="9504" y="16087"/>
                </a:cubicBezTo>
                <a:cubicBezTo>
                  <a:pt x="9288" y="16720"/>
                  <a:pt x="8679" y="17186"/>
                  <a:pt x="8003" y="17186"/>
                </a:cubicBezTo>
                <a:cubicBezTo>
                  <a:pt x="7955" y="17186"/>
                  <a:pt x="7907" y="17184"/>
                  <a:pt x="7858" y="17179"/>
                </a:cubicBezTo>
                <a:cubicBezTo>
                  <a:pt x="7135" y="17106"/>
                  <a:pt x="6558" y="16492"/>
                  <a:pt x="6467" y="15778"/>
                </a:cubicBezTo>
                <a:cubicBezTo>
                  <a:pt x="6460" y="15722"/>
                  <a:pt x="6414" y="15679"/>
                  <a:pt x="6363" y="15679"/>
                </a:cubicBezTo>
                <a:cubicBezTo>
                  <a:pt x="6340" y="15679"/>
                  <a:pt x="6315" y="15688"/>
                  <a:pt x="6294" y="15710"/>
                </a:cubicBezTo>
                <a:cubicBezTo>
                  <a:pt x="6021" y="15967"/>
                  <a:pt x="5705" y="16078"/>
                  <a:pt x="5399" y="16078"/>
                </a:cubicBezTo>
                <a:cubicBezTo>
                  <a:pt x="4604" y="16078"/>
                  <a:pt x="3877" y="15324"/>
                  <a:pt x="4143" y="14391"/>
                </a:cubicBezTo>
                <a:cubicBezTo>
                  <a:pt x="4158" y="14333"/>
                  <a:pt x="4111" y="14262"/>
                  <a:pt x="4049" y="14262"/>
                </a:cubicBezTo>
                <a:cubicBezTo>
                  <a:pt x="4038" y="14262"/>
                  <a:pt x="4027" y="14264"/>
                  <a:pt x="4015" y="14268"/>
                </a:cubicBezTo>
                <a:cubicBezTo>
                  <a:pt x="3886" y="14319"/>
                  <a:pt x="3759" y="14342"/>
                  <a:pt x="3639" y="14342"/>
                </a:cubicBezTo>
                <a:cubicBezTo>
                  <a:pt x="2929" y="14342"/>
                  <a:pt x="2435" y="13539"/>
                  <a:pt x="2901" y="12859"/>
                </a:cubicBezTo>
                <a:cubicBezTo>
                  <a:pt x="2951" y="12788"/>
                  <a:pt x="2883" y="12706"/>
                  <a:pt x="2809" y="12706"/>
                </a:cubicBezTo>
                <a:cubicBezTo>
                  <a:pt x="2802" y="12706"/>
                  <a:pt x="2795" y="12707"/>
                  <a:pt x="2788" y="12709"/>
                </a:cubicBezTo>
                <a:cubicBezTo>
                  <a:pt x="2686" y="12730"/>
                  <a:pt x="2582" y="12741"/>
                  <a:pt x="2478" y="12741"/>
                </a:cubicBezTo>
                <a:cubicBezTo>
                  <a:pt x="1950" y="12741"/>
                  <a:pt x="1417" y="12466"/>
                  <a:pt x="1223" y="11949"/>
                </a:cubicBezTo>
                <a:cubicBezTo>
                  <a:pt x="1023" y="11399"/>
                  <a:pt x="1373" y="10817"/>
                  <a:pt x="1901" y="10576"/>
                </a:cubicBezTo>
                <a:cubicBezTo>
                  <a:pt x="1998" y="10534"/>
                  <a:pt x="1864" y="10335"/>
                  <a:pt x="1757" y="10335"/>
                </a:cubicBezTo>
                <a:cubicBezTo>
                  <a:pt x="1749" y="10335"/>
                  <a:pt x="1740" y="10337"/>
                  <a:pt x="1732" y="10339"/>
                </a:cubicBezTo>
                <a:cubicBezTo>
                  <a:pt x="1619" y="10380"/>
                  <a:pt x="1501" y="10399"/>
                  <a:pt x="1384" y="10399"/>
                </a:cubicBezTo>
                <a:cubicBezTo>
                  <a:pt x="972" y="10399"/>
                  <a:pt x="567" y="10162"/>
                  <a:pt x="405" y="9762"/>
                </a:cubicBezTo>
                <a:cubicBezTo>
                  <a:pt x="150" y="9116"/>
                  <a:pt x="714" y="8434"/>
                  <a:pt x="1369" y="8411"/>
                </a:cubicBezTo>
                <a:cubicBezTo>
                  <a:pt x="1451" y="8407"/>
                  <a:pt x="1510" y="8297"/>
                  <a:pt x="1441" y="8238"/>
                </a:cubicBezTo>
                <a:cubicBezTo>
                  <a:pt x="918" y="7752"/>
                  <a:pt x="395" y="7183"/>
                  <a:pt x="473" y="6415"/>
                </a:cubicBezTo>
                <a:cubicBezTo>
                  <a:pt x="550" y="5655"/>
                  <a:pt x="1423" y="5442"/>
                  <a:pt x="2042" y="5269"/>
                </a:cubicBezTo>
                <a:cubicBezTo>
                  <a:pt x="2124" y="5246"/>
                  <a:pt x="2146" y="5123"/>
                  <a:pt x="2069" y="5082"/>
                </a:cubicBezTo>
                <a:cubicBezTo>
                  <a:pt x="1451" y="4755"/>
                  <a:pt x="1196" y="3895"/>
                  <a:pt x="1591" y="3300"/>
                </a:cubicBezTo>
                <a:cubicBezTo>
                  <a:pt x="1812" y="2973"/>
                  <a:pt x="2177" y="2822"/>
                  <a:pt x="2547" y="2822"/>
                </a:cubicBezTo>
                <a:cubicBezTo>
                  <a:pt x="2915" y="2822"/>
                  <a:pt x="3288" y="2970"/>
                  <a:pt x="3529" y="3244"/>
                </a:cubicBezTo>
                <a:lnTo>
                  <a:pt x="3529" y="3244"/>
                </a:lnTo>
                <a:cubicBezTo>
                  <a:pt x="3532" y="3248"/>
                  <a:pt x="3535" y="3251"/>
                  <a:pt x="3538" y="3254"/>
                </a:cubicBezTo>
                <a:cubicBezTo>
                  <a:pt x="3558" y="3278"/>
                  <a:pt x="3582" y="3288"/>
                  <a:pt x="3605" y="3288"/>
                </a:cubicBezTo>
                <a:cubicBezTo>
                  <a:pt x="3679" y="3288"/>
                  <a:pt x="3746" y="3185"/>
                  <a:pt x="3683" y="3109"/>
                </a:cubicBezTo>
                <a:cubicBezTo>
                  <a:pt x="3680" y="3104"/>
                  <a:pt x="3676" y="3100"/>
                  <a:pt x="3672" y="3095"/>
                </a:cubicBezTo>
                <a:lnTo>
                  <a:pt x="3672" y="3095"/>
                </a:lnTo>
                <a:cubicBezTo>
                  <a:pt x="3182" y="2531"/>
                  <a:pt x="3116" y="1659"/>
                  <a:pt x="3779" y="1203"/>
                </a:cubicBezTo>
                <a:cubicBezTo>
                  <a:pt x="3981" y="1066"/>
                  <a:pt x="4178" y="1010"/>
                  <a:pt x="4370" y="1010"/>
                </a:cubicBezTo>
                <a:cubicBezTo>
                  <a:pt x="4836" y="1010"/>
                  <a:pt x="5267" y="1342"/>
                  <a:pt x="5657" y="1635"/>
                </a:cubicBezTo>
                <a:cubicBezTo>
                  <a:pt x="5675" y="1649"/>
                  <a:pt x="5693" y="1654"/>
                  <a:pt x="5710" y="1654"/>
                </a:cubicBezTo>
                <a:cubicBezTo>
                  <a:pt x="5746" y="1654"/>
                  <a:pt x="5776" y="1628"/>
                  <a:pt x="5792" y="1593"/>
                </a:cubicBezTo>
                <a:lnTo>
                  <a:pt x="5792" y="1593"/>
                </a:lnTo>
                <a:cubicBezTo>
                  <a:pt x="5825" y="1580"/>
                  <a:pt x="5851" y="1550"/>
                  <a:pt x="5853" y="1503"/>
                </a:cubicBezTo>
                <a:cubicBezTo>
                  <a:pt x="5883" y="704"/>
                  <a:pt x="6517" y="233"/>
                  <a:pt x="7163" y="233"/>
                </a:cubicBezTo>
                <a:cubicBezTo>
                  <a:pt x="7591" y="233"/>
                  <a:pt x="8024" y="439"/>
                  <a:pt x="8290" y="894"/>
                </a:cubicBezTo>
                <a:cubicBezTo>
                  <a:pt x="8308" y="927"/>
                  <a:pt x="8341" y="943"/>
                  <a:pt x="8375" y="943"/>
                </a:cubicBezTo>
                <a:cubicBezTo>
                  <a:pt x="8402" y="943"/>
                  <a:pt x="8429" y="932"/>
                  <a:pt x="8449" y="912"/>
                </a:cubicBezTo>
                <a:cubicBezTo>
                  <a:pt x="8859" y="539"/>
                  <a:pt x="9368" y="216"/>
                  <a:pt x="9941" y="216"/>
                </a:cubicBezTo>
                <a:close/>
                <a:moveTo>
                  <a:pt x="7124" y="1"/>
                </a:moveTo>
                <a:cubicBezTo>
                  <a:pt x="7010" y="1"/>
                  <a:pt x="6895" y="14"/>
                  <a:pt x="6780" y="44"/>
                </a:cubicBezTo>
                <a:cubicBezTo>
                  <a:pt x="6158" y="205"/>
                  <a:pt x="5732" y="762"/>
                  <a:pt x="5658" y="1378"/>
                </a:cubicBezTo>
                <a:lnTo>
                  <a:pt x="5658" y="1378"/>
                </a:lnTo>
                <a:cubicBezTo>
                  <a:pt x="5351" y="1137"/>
                  <a:pt x="5040" y="874"/>
                  <a:pt x="4648" y="821"/>
                </a:cubicBezTo>
                <a:cubicBezTo>
                  <a:pt x="4586" y="813"/>
                  <a:pt x="4522" y="809"/>
                  <a:pt x="4458" y="809"/>
                </a:cubicBezTo>
                <a:cubicBezTo>
                  <a:pt x="4127" y="809"/>
                  <a:pt x="3778" y="918"/>
                  <a:pt x="3538" y="1135"/>
                </a:cubicBezTo>
                <a:cubicBezTo>
                  <a:pt x="3220" y="1426"/>
                  <a:pt x="3047" y="1726"/>
                  <a:pt x="3083" y="2163"/>
                </a:cubicBezTo>
                <a:cubicBezTo>
                  <a:pt x="3100" y="2369"/>
                  <a:pt x="3151" y="2576"/>
                  <a:pt x="3234" y="2768"/>
                </a:cubicBezTo>
                <a:lnTo>
                  <a:pt x="3234" y="2768"/>
                </a:lnTo>
                <a:cubicBezTo>
                  <a:pt x="3025" y="2669"/>
                  <a:pt x="2794" y="2617"/>
                  <a:pt x="2563" y="2617"/>
                </a:cubicBezTo>
                <a:cubicBezTo>
                  <a:pt x="2150" y="2617"/>
                  <a:pt x="1740" y="2781"/>
                  <a:pt x="1473" y="3122"/>
                </a:cubicBezTo>
                <a:cubicBezTo>
                  <a:pt x="990" y="3741"/>
                  <a:pt x="1178" y="4671"/>
                  <a:pt x="1771" y="5134"/>
                </a:cubicBezTo>
                <a:lnTo>
                  <a:pt x="1771" y="5134"/>
                </a:lnTo>
                <a:cubicBezTo>
                  <a:pt x="1130" y="5317"/>
                  <a:pt x="387" y="5593"/>
                  <a:pt x="277" y="6319"/>
                </a:cubicBezTo>
                <a:cubicBezTo>
                  <a:pt x="157" y="7104"/>
                  <a:pt x="620" y="7726"/>
                  <a:pt x="1144" y="8236"/>
                </a:cubicBezTo>
                <a:lnTo>
                  <a:pt x="1144" y="8236"/>
                </a:lnTo>
                <a:cubicBezTo>
                  <a:pt x="510" y="8380"/>
                  <a:pt x="1" y="9016"/>
                  <a:pt x="168" y="9689"/>
                </a:cubicBezTo>
                <a:cubicBezTo>
                  <a:pt x="300" y="10234"/>
                  <a:pt x="816" y="10586"/>
                  <a:pt x="1348" y="10604"/>
                </a:cubicBezTo>
                <a:lnTo>
                  <a:pt x="1348" y="10604"/>
                </a:lnTo>
                <a:cubicBezTo>
                  <a:pt x="986" y="10965"/>
                  <a:pt x="848" y="11535"/>
                  <a:pt x="1032" y="12026"/>
                </a:cubicBezTo>
                <a:cubicBezTo>
                  <a:pt x="1260" y="12630"/>
                  <a:pt x="1872" y="12946"/>
                  <a:pt x="2483" y="12946"/>
                </a:cubicBezTo>
                <a:cubicBezTo>
                  <a:pt x="2529" y="12946"/>
                  <a:pt x="2574" y="12944"/>
                  <a:pt x="2619" y="12940"/>
                </a:cubicBezTo>
                <a:lnTo>
                  <a:pt x="2619" y="12940"/>
                </a:lnTo>
                <a:cubicBezTo>
                  <a:pt x="2261" y="13704"/>
                  <a:pt x="2841" y="14550"/>
                  <a:pt x="3631" y="14550"/>
                </a:cubicBezTo>
                <a:cubicBezTo>
                  <a:pt x="3719" y="14550"/>
                  <a:pt x="3811" y="14540"/>
                  <a:pt x="3904" y="14517"/>
                </a:cubicBezTo>
                <a:lnTo>
                  <a:pt x="3904" y="14517"/>
                </a:lnTo>
                <a:cubicBezTo>
                  <a:pt x="3806" y="15117"/>
                  <a:pt x="4050" y="15760"/>
                  <a:pt x="4588" y="16087"/>
                </a:cubicBezTo>
                <a:cubicBezTo>
                  <a:pt x="4820" y="16228"/>
                  <a:pt x="5077" y="16293"/>
                  <a:pt x="5335" y="16293"/>
                </a:cubicBezTo>
                <a:cubicBezTo>
                  <a:pt x="5676" y="16293"/>
                  <a:pt x="6016" y="16179"/>
                  <a:pt x="6296" y="15974"/>
                </a:cubicBezTo>
                <a:lnTo>
                  <a:pt x="6296" y="15974"/>
                </a:lnTo>
                <a:cubicBezTo>
                  <a:pt x="6465" y="16701"/>
                  <a:pt x="7065" y="17309"/>
                  <a:pt x="7831" y="17388"/>
                </a:cubicBezTo>
                <a:cubicBezTo>
                  <a:pt x="7888" y="17394"/>
                  <a:pt x="7945" y="17397"/>
                  <a:pt x="8001" y="17397"/>
                </a:cubicBezTo>
                <a:cubicBezTo>
                  <a:pt x="8716" y="17397"/>
                  <a:pt x="9364" y="16930"/>
                  <a:pt x="9646" y="16281"/>
                </a:cubicBezTo>
                <a:lnTo>
                  <a:pt x="9646" y="16281"/>
                </a:lnTo>
                <a:cubicBezTo>
                  <a:pt x="10049" y="16587"/>
                  <a:pt x="10537" y="16840"/>
                  <a:pt x="11045" y="16840"/>
                </a:cubicBezTo>
                <a:cubicBezTo>
                  <a:pt x="11169" y="16840"/>
                  <a:pt x="11294" y="16825"/>
                  <a:pt x="11419" y="16792"/>
                </a:cubicBezTo>
                <a:cubicBezTo>
                  <a:pt x="11907" y="16664"/>
                  <a:pt x="12304" y="16260"/>
                  <a:pt x="12367" y="15769"/>
                </a:cubicBezTo>
                <a:lnTo>
                  <a:pt x="12367" y="15769"/>
                </a:lnTo>
                <a:cubicBezTo>
                  <a:pt x="12619" y="15991"/>
                  <a:pt x="12947" y="16120"/>
                  <a:pt x="13278" y="16120"/>
                </a:cubicBezTo>
                <a:cubicBezTo>
                  <a:pt x="13493" y="16120"/>
                  <a:pt x="13709" y="16065"/>
                  <a:pt x="13906" y="15946"/>
                </a:cubicBezTo>
                <a:cubicBezTo>
                  <a:pt x="14418" y="15636"/>
                  <a:pt x="14609" y="15008"/>
                  <a:pt x="14459" y="14454"/>
                </a:cubicBezTo>
                <a:lnTo>
                  <a:pt x="14459" y="14454"/>
                </a:lnTo>
                <a:cubicBezTo>
                  <a:pt x="14581" y="14483"/>
                  <a:pt x="14701" y="14497"/>
                  <a:pt x="14818" y="14497"/>
                </a:cubicBezTo>
                <a:cubicBezTo>
                  <a:pt x="15950" y="14497"/>
                  <a:pt x="16761" y="13205"/>
                  <a:pt x="16114" y="12157"/>
                </a:cubicBezTo>
                <a:lnTo>
                  <a:pt x="16114" y="12157"/>
                </a:lnTo>
                <a:cubicBezTo>
                  <a:pt x="17363" y="11956"/>
                  <a:pt x="17873" y="10409"/>
                  <a:pt x="16944" y="9523"/>
                </a:cubicBezTo>
                <a:lnTo>
                  <a:pt x="16944" y="9523"/>
                </a:lnTo>
                <a:cubicBezTo>
                  <a:pt x="17456" y="9280"/>
                  <a:pt x="17818" y="8755"/>
                  <a:pt x="17777" y="8170"/>
                </a:cubicBezTo>
                <a:cubicBezTo>
                  <a:pt x="17734" y="7573"/>
                  <a:pt x="17280" y="7088"/>
                  <a:pt x="16719" y="6940"/>
                </a:cubicBezTo>
                <a:lnTo>
                  <a:pt x="16719" y="6940"/>
                </a:lnTo>
                <a:cubicBezTo>
                  <a:pt x="17017" y="6428"/>
                  <a:pt x="17171" y="5805"/>
                  <a:pt x="16940" y="5232"/>
                </a:cubicBezTo>
                <a:cubicBezTo>
                  <a:pt x="16744" y="4751"/>
                  <a:pt x="16300" y="4402"/>
                  <a:pt x="15790" y="4361"/>
                </a:cubicBezTo>
                <a:lnTo>
                  <a:pt x="15790" y="4361"/>
                </a:lnTo>
                <a:cubicBezTo>
                  <a:pt x="16161" y="3668"/>
                  <a:pt x="16072" y="2753"/>
                  <a:pt x="15489" y="2195"/>
                </a:cubicBezTo>
                <a:cubicBezTo>
                  <a:pt x="15152" y="1870"/>
                  <a:pt x="14703" y="1710"/>
                  <a:pt x="14251" y="1710"/>
                </a:cubicBezTo>
                <a:cubicBezTo>
                  <a:pt x="13913" y="1710"/>
                  <a:pt x="13574" y="1800"/>
                  <a:pt x="13280" y="1978"/>
                </a:cubicBezTo>
                <a:lnTo>
                  <a:pt x="13280" y="1978"/>
                </a:lnTo>
                <a:cubicBezTo>
                  <a:pt x="13152" y="1516"/>
                  <a:pt x="12897" y="1074"/>
                  <a:pt x="12442" y="871"/>
                </a:cubicBezTo>
                <a:cubicBezTo>
                  <a:pt x="12295" y="805"/>
                  <a:pt x="12136" y="773"/>
                  <a:pt x="11979" y="773"/>
                </a:cubicBezTo>
                <a:cubicBezTo>
                  <a:pt x="11743" y="773"/>
                  <a:pt x="11509" y="848"/>
                  <a:pt x="11323" y="997"/>
                </a:cubicBezTo>
                <a:lnTo>
                  <a:pt x="11323" y="997"/>
                </a:lnTo>
                <a:cubicBezTo>
                  <a:pt x="11176" y="489"/>
                  <a:pt x="10726" y="123"/>
                  <a:pt x="10191" y="34"/>
                </a:cubicBezTo>
                <a:cubicBezTo>
                  <a:pt x="10104" y="20"/>
                  <a:pt x="10017" y="13"/>
                  <a:pt x="9931" y="13"/>
                </a:cubicBezTo>
                <a:cubicBezTo>
                  <a:pt x="9359" y="13"/>
                  <a:pt x="8827" y="317"/>
                  <a:pt x="8402" y="687"/>
                </a:cubicBezTo>
                <a:lnTo>
                  <a:pt x="8402" y="687"/>
                </a:lnTo>
                <a:cubicBezTo>
                  <a:pt x="8112" y="271"/>
                  <a:pt x="7629" y="1"/>
                  <a:pt x="7124" y="1"/>
                </a:cubicBezTo>
                <a:close/>
              </a:path>
            </a:pathLst>
          </a:custGeom>
          <a:solidFill>
            <a:srgbClr val="4C4C4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9"/>
          <p:cNvSpPr txBox="1">
            <a:spLocks noGrp="1"/>
          </p:cNvSpPr>
          <p:nvPr>
            <p:ph type="title"/>
          </p:nvPr>
        </p:nvSpPr>
        <p:spPr>
          <a:xfrm>
            <a:off x="685800" y="1821840"/>
            <a:ext cx="7738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>
            <a:endParaRPr/>
          </a:p>
        </p:txBody>
      </p:sp>
      <p:sp>
        <p:nvSpPr>
          <p:cNvPr id="392" name="Google Shape;392;p9"/>
          <p:cNvSpPr txBox="1">
            <a:spLocks noGrp="1"/>
          </p:cNvSpPr>
          <p:nvPr>
            <p:ph type="subTitle" idx="1"/>
          </p:nvPr>
        </p:nvSpPr>
        <p:spPr>
          <a:xfrm>
            <a:off x="3112200" y="2864075"/>
            <a:ext cx="2919600" cy="128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grpSp>
        <p:nvGrpSpPr>
          <p:cNvPr id="393" name="Google Shape;393;p9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394" name="Google Shape;394;p9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9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9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9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9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9" name="Google Shape;399;p9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400" name="Google Shape;400;p9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9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9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9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9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" name="Google Shape;409;p11"/>
          <p:cNvGrpSpPr/>
          <p:nvPr/>
        </p:nvGrpSpPr>
        <p:grpSpPr>
          <a:xfrm>
            <a:off x="2293761" y="-22364"/>
            <a:ext cx="4861277" cy="4786772"/>
            <a:chOff x="1406856" y="1101190"/>
            <a:chExt cx="4272148" cy="4206672"/>
          </a:xfrm>
        </p:grpSpPr>
        <p:sp>
          <p:nvSpPr>
            <p:cNvPr id="410" name="Google Shape;410;p11"/>
            <p:cNvSpPr/>
            <p:nvPr/>
          </p:nvSpPr>
          <p:spPr>
            <a:xfrm>
              <a:off x="1445662" y="1511254"/>
              <a:ext cx="4047106" cy="3774129"/>
            </a:xfrm>
            <a:custGeom>
              <a:avLst/>
              <a:gdLst/>
              <a:ahLst/>
              <a:cxnLst/>
              <a:rect l="l" t="t" r="r" b="b"/>
              <a:pathLst>
                <a:path w="17104" h="15950" extrusionOk="0">
                  <a:moveTo>
                    <a:pt x="14821" y="760"/>
                  </a:moveTo>
                  <a:cubicBezTo>
                    <a:pt x="14948" y="760"/>
                    <a:pt x="15062" y="810"/>
                    <a:pt x="15153" y="896"/>
                  </a:cubicBezTo>
                  <a:cubicBezTo>
                    <a:pt x="15244" y="978"/>
                    <a:pt x="15285" y="1106"/>
                    <a:pt x="15289" y="1228"/>
                  </a:cubicBezTo>
                  <a:cubicBezTo>
                    <a:pt x="15294" y="1292"/>
                    <a:pt x="15280" y="1351"/>
                    <a:pt x="15249" y="1406"/>
                  </a:cubicBezTo>
                  <a:cubicBezTo>
                    <a:pt x="15230" y="1465"/>
                    <a:pt x="15199" y="1515"/>
                    <a:pt x="15153" y="1556"/>
                  </a:cubicBezTo>
                  <a:cubicBezTo>
                    <a:pt x="15067" y="1642"/>
                    <a:pt x="14944" y="1697"/>
                    <a:pt x="14821" y="1697"/>
                  </a:cubicBezTo>
                  <a:lnTo>
                    <a:pt x="14807" y="1697"/>
                  </a:lnTo>
                  <a:cubicBezTo>
                    <a:pt x="14680" y="1697"/>
                    <a:pt x="14566" y="1642"/>
                    <a:pt x="14475" y="1556"/>
                  </a:cubicBezTo>
                  <a:cubicBezTo>
                    <a:pt x="14384" y="1474"/>
                    <a:pt x="14344" y="1347"/>
                    <a:pt x="14339" y="1228"/>
                  </a:cubicBezTo>
                  <a:cubicBezTo>
                    <a:pt x="14339" y="1165"/>
                    <a:pt x="14353" y="1101"/>
                    <a:pt x="14380" y="1046"/>
                  </a:cubicBezTo>
                  <a:cubicBezTo>
                    <a:pt x="14398" y="987"/>
                    <a:pt x="14430" y="937"/>
                    <a:pt x="14475" y="896"/>
                  </a:cubicBezTo>
                  <a:cubicBezTo>
                    <a:pt x="14562" y="810"/>
                    <a:pt x="14689" y="760"/>
                    <a:pt x="14807" y="760"/>
                  </a:cubicBezTo>
                  <a:close/>
                  <a:moveTo>
                    <a:pt x="1474" y="937"/>
                  </a:moveTo>
                  <a:cubicBezTo>
                    <a:pt x="1597" y="937"/>
                    <a:pt x="1710" y="992"/>
                    <a:pt x="1801" y="1074"/>
                  </a:cubicBezTo>
                  <a:cubicBezTo>
                    <a:pt x="1897" y="1160"/>
                    <a:pt x="1933" y="1283"/>
                    <a:pt x="1938" y="1406"/>
                  </a:cubicBezTo>
                  <a:cubicBezTo>
                    <a:pt x="1942" y="1469"/>
                    <a:pt x="1929" y="1528"/>
                    <a:pt x="1901" y="1588"/>
                  </a:cubicBezTo>
                  <a:cubicBezTo>
                    <a:pt x="1879" y="1642"/>
                    <a:pt x="1847" y="1692"/>
                    <a:pt x="1801" y="1738"/>
                  </a:cubicBezTo>
                  <a:cubicBezTo>
                    <a:pt x="1719" y="1820"/>
                    <a:pt x="1592" y="1874"/>
                    <a:pt x="1474" y="1874"/>
                  </a:cubicBezTo>
                  <a:lnTo>
                    <a:pt x="1456" y="1874"/>
                  </a:lnTo>
                  <a:cubicBezTo>
                    <a:pt x="1328" y="1874"/>
                    <a:pt x="1219" y="1820"/>
                    <a:pt x="1124" y="1738"/>
                  </a:cubicBezTo>
                  <a:cubicBezTo>
                    <a:pt x="1033" y="1651"/>
                    <a:pt x="992" y="1528"/>
                    <a:pt x="987" y="1406"/>
                  </a:cubicBezTo>
                  <a:cubicBezTo>
                    <a:pt x="987" y="1342"/>
                    <a:pt x="1001" y="1283"/>
                    <a:pt x="1028" y="1224"/>
                  </a:cubicBezTo>
                  <a:cubicBezTo>
                    <a:pt x="1046" y="1169"/>
                    <a:pt x="1083" y="1119"/>
                    <a:pt x="1124" y="1074"/>
                  </a:cubicBezTo>
                  <a:cubicBezTo>
                    <a:pt x="1210" y="992"/>
                    <a:pt x="1337" y="937"/>
                    <a:pt x="1456" y="937"/>
                  </a:cubicBezTo>
                  <a:close/>
                  <a:moveTo>
                    <a:pt x="3320" y="937"/>
                  </a:moveTo>
                  <a:cubicBezTo>
                    <a:pt x="3925" y="937"/>
                    <a:pt x="3925" y="1874"/>
                    <a:pt x="3320" y="1874"/>
                  </a:cubicBezTo>
                  <a:cubicBezTo>
                    <a:pt x="2715" y="1874"/>
                    <a:pt x="2720" y="937"/>
                    <a:pt x="3320" y="937"/>
                  </a:cubicBezTo>
                  <a:close/>
                  <a:moveTo>
                    <a:pt x="13107" y="951"/>
                  </a:moveTo>
                  <a:cubicBezTo>
                    <a:pt x="13234" y="951"/>
                    <a:pt x="13348" y="1006"/>
                    <a:pt x="13439" y="1087"/>
                  </a:cubicBezTo>
                  <a:cubicBezTo>
                    <a:pt x="13530" y="1174"/>
                    <a:pt x="13570" y="1301"/>
                    <a:pt x="13575" y="1419"/>
                  </a:cubicBezTo>
                  <a:cubicBezTo>
                    <a:pt x="13575" y="1483"/>
                    <a:pt x="13566" y="1547"/>
                    <a:pt x="13534" y="1601"/>
                  </a:cubicBezTo>
                  <a:cubicBezTo>
                    <a:pt x="13516" y="1660"/>
                    <a:pt x="13484" y="1710"/>
                    <a:pt x="13439" y="1751"/>
                  </a:cubicBezTo>
                  <a:cubicBezTo>
                    <a:pt x="13434" y="1756"/>
                    <a:pt x="13429" y="1756"/>
                    <a:pt x="13429" y="1760"/>
                  </a:cubicBezTo>
                  <a:cubicBezTo>
                    <a:pt x="13425" y="1760"/>
                    <a:pt x="13425" y="1765"/>
                    <a:pt x="13420" y="1765"/>
                  </a:cubicBezTo>
                  <a:cubicBezTo>
                    <a:pt x="13339" y="1860"/>
                    <a:pt x="13211" y="1897"/>
                    <a:pt x="13093" y="1901"/>
                  </a:cubicBezTo>
                  <a:cubicBezTo>
                    <a:pt x="13084" y="1902"/>
                    <a:pt x="13076" y="1902"/>
                    <a:pt x="13068" y="1902"/>
                  </a:cubicBezTo>
                  <a:cubicBezTo>
                    <a:pt x="13010" y="1902"/>
                    <a:pt x="12959" y="1888"/>
                    <a:pt x="12911" y="1860"/>
                  </a:cubicBezTo>
                  <a:cubicBezTo>
                    <a:pt x="12852" y="1842"/>
                    <a:pt x="12802" y="1810"/>
                    <a:pt x="12761" y="1765"/>
                  </a:cubicBezTo>
                  <a:cubicBezTo>
                    <a:pt x="12675" y="1683"/>
                    <a:pt x="12625" y="1556"/>
                    <a:pt x="12625" y="1433"/>
                  </a:cubicBezTo>
                  <a:cubicBezTo>
                    <a:pt x="12625" y="1433"/>
                    <a:pt x="12625" y="1428"/>
                    <a:pt x="12625" y="1424"/>
                  </a:cubicBezTo>
                  <a:cubicBezTo>
                    <a:pt x="12629" y="1383"/>
                    <a:pt x="12634" y="1342"/>
                    <a:pt x="12643" y="1301"/>
                  </a:cubicBezTo>
                  <a:cubicBezTo>
                    <a:pt x="12656" y="1224"/>
                    <a:pt x="12711" y="1151"/>
                    <a:pt x="12761" y="1092"/>
                  </a:cubicBezTo>
                  <a:cubicBezTo>
                    <a:pt x="12847" y="996"/>
                    <a:pt x="12984" y="955"/>
                    <a:pt x="13107" y="951"/>
                  </a:cubicBezTo>
                  <a:close/>
                  <a:moveTo>
                    <a:pt x="5327" y="968"/>
                  </a:moveTo>
                  <a:cubicBezTo>
                    <a:pt x="5445" y="968"/>
                    <a:pt x="5554" y="1029"/>
                    <a:pt x="5635" y="1106"/>
                  </a:cubicBezTo>
                  <a:cubicBezTo>
                    <a:pt x="5680" y="1146"/>
                    <a:pt x="5712" y="1197"/>
                    <a:pt x="5730" y="1256"/>
                  </a:cubicBezTo>
                  <a:cubicBezTo>
                    <a:pt x="5762" y="1310"/>
                    <a:pt x="5776" y="1369"/>
                    <a:pt x="5771" y="1433"/>
                  </a:cubicBezTo>
                  <a:cubicBezTo>
                    <a:pt x="5771" y="1556"/>
                    <a:pt x="5721" y="1683"/>
                    <a:pt x="5635" y="1765"/>
                  </a:cubicBezTo>
                  <a:cubicBezTo>
                    <a:pt x="5630" y="1770"/>
                    <a:pt x="5626" y="1774"/>
                    <a:pt x="5621" y="1783"/>
                  </a:cubicBezTo>
                  <a:cubicBezTo>
                    <a:pt x="5530" y="1870"/>
                    <a:pt x="5412" y="1910"/>
                    <a:pt x="5289" y="1920"/>
                  </a:cubicBezTo>
                  <a:cubicBezTo>
                    <a:pt x="5285" y="1920"/>
                    <a:pt x="5281" y="1920"/>
                    <a:pt x="5277" y="1920"/>
                  </a:cubicBezTo>
                  <a:cubicBezTo>
                    <a:pt x="5158" y="1920"/>
                    <a:pt x="5045" y="1858"/>
                    <a:pt x="4957" y="1783"/>
                  </a:cubicBezTo>
                  <a:cubicBezTo>
                    <a:pt x="4912" y="1738"/>
                    <a:pt x="4880" y="1688"/>
                    <a:pt x="4862" y="1629"/>
                  </a:cubicBezTo>
                  <a:cubicBezTo>
                    <a:pt x="4834" y="1574"/>
                    <a:pt x="4821" y="1515"/>
                    <a:pt x="4821" y="1451"/>
                  </a:cubicBezTo>
                  <a:cubicBezTo>
                    <a:pt x="4821" y="1328"/>
                    <a:pt x="4875" y="1206"/>
                    <a:pt x="4957" y="1119"/>
                  </a:cubicBezTo>
                  <a:lnTo>
                    <a:pt x="4975" y="1106"/>
                  </a:lnTo>
                  <a:cubicBezTo>
                    <a:pt x="5062" y="1015"/>
                    <a:pt x="5180" y="974"/>
                    <a:pt x="5303" y="969"/>
                  </a:cubicBezTo>
                  <a:cubicBezTo>
                    <a:pt x="5311" y="969"/>
                    <a:pt x="5319" y="968"/>
                    <a:pt x="5327" y="968"/>
                  </a:cubicBezTo>
                  <a:close/>
                  <a:moveTo>
                    <a:pt x="9200" y="1074"/>
                  </a:moveTo>
                  <a:cubicBezTo>
                    <a:pt x="9328" y="1074"/>
                    <a:pt x="9437" y="1124"/>
                    <a:pt x="9528" y="1210"/>
                  </a:cubicBezTo>
                  <a:cubicBezTo>
                    <a:pt x="9623" y="1292"/>
                    <a:pt x="9660" y="1419"/>
                    <a:pt x="9669" y="1542"/>
                  </a:cubicBezTo>
                  <a:cubicBezTo>
                    <a:pt x="9669" y="1606"/>
                    <a:pt x="9655" y="1665"/>
                    <a:pt x="9628" y="1719"/>
                  </a:cubicBezTo>
                  <a:cubicBezTo>
                    <a:pt x="9609" y="1779"/>
                    <a:pt x="9573" y="1829"/>
                    <a:pt x="9528" y="1870"/>
                  </a:cubicBezTo>
                  <a:cubicBezTo>
                    <a:pt x="9446" y="1956"/>
                    <a:pt x="9318" y="2006"/>
                    <a:pt x="9200" y="2006"/>
                  </a:cubicBezTo>
                  <a:lnTo>
                    <a:pt x="9182" y="2006"/>
                  </a:lnTo>
                  <a:cubicBezTo>
                    <a:pt x="9055" y="2006"/>
                    <a:pt x="8946" y="1956"/>
                    <a:pt x="8855" y="1870"/>
                  </a:cubicBezTo>
                  <a:cubicBezTo>
                    <a:pt x="8759" y="1788"/>
                    <a:pt x="8723" y="1660"/>
                    <a:pt x="8714" y="1542"/>
                  </a:cubicBezTo>
                  <a:cubicBezTo>
                    <a:pt x="8714" y="1474"/>
                    <a:pt x="8727" y="1415"/>
                    <a:pt x="8755" y="1360"/>
                  </a:cubicBezTo>
                  <a:cubicBezTo>
                    <a:pt x="8773" y="1301"/>
                    <a:pt x="8809" y="1251"/>
                    <a:pt x="8855" y="1210"/>
                  </a:cubicBezTo>
                  <a:cubicBezTo>
                    <a:pt x="8936" y="1124"/>
                    <a:pt x="9064" y="1074"/>
                    <a:pt x="9182" y="1074"/>
                  </a:cubicBezTo>
                  <a:close/>
                  <a:moveTo>
                    <a:pt x="11210" y="1074"/>
                  </a:moveTo>
                  <a:cubicBezTo>
                    <a:pt x="11815" y="1074"/>
                    <a:pt x="11815" y="2006"/>
                    <a:pt x="11210" y="2006"/>
                  </a:cubicBezTo>
                  <a:cubicBezTo>
                    <a:pt x="10610" y="2006"/>
                    <a:pt x="10610" y="1074"/>
                    <a:pt x="11210" y="1074"/>
                  </a:cubicBezTo>
                  <a:close/>
                  <a:moveTo>
                    <a:pt x="7213" y="1101"/>
                  </a:moveTo>
                  <a:cubicBezTo>
                    <a:pt x="7340" y="1101"/>
                    <a:pt x="7454" y="1156"/>
                    <a:pt x="7545" y="1237"/>
                  </a:cubicBezTo>
                  <a:cubicBezTo>
                    <a:pt x="7636" y="1324"/>
                    <a:pt x="7677" y="1451"/>
                    <a:pt x="7681" y="1569"/>
                  </a:cubicBezTo>
                  <a:cubicBezTo>
                    <a:pt x="7686" y="1633"/>
                    <a:pt x="7672" y="1697"/>
                    <a:pt x="7640" y="1751"/>
                  </a:cubicBezTo>
                  <a:cubicBezTo>
                    <a:pt x="7622" y="1810"/>
                    <a:pt x="7590" y="1860"/>
                    <a:pt x="7545" y="1901"/>
                  </a:cubicBezTo>
                  <a:cubicBezTo>
                    <a:pt x="7463" y="1988"/>
                    <a:pt x="7336" y="2038"/>
                    <a:pt x="7213" y="2038"/>
                  </a:cubicBezTo>
                  <a:lnTo>
                    <a:pt x="7199" y="2038"/>
                  </a:lnTo>
                  <a:cubicBezTo>
                    <a:pt x="7072" y="2038"/>
                    <a:pt x="6958" y="1983"/>
                    <a:pt x="6867" y="1901"/>
                  </a:cubicBezTo>
                  <a:cubicBezTo>
                    <a:pt x="6776" y="1815"/>
                    <a:pt x="6735" y="1692"/>
                    <a:pt x="6731" y="1569"/>
                  </a:cubicBezTo>
                  <a:cubicBezTo>
                    <a:pt x="6731" y="1506"/>
                    <a:pt x="6744" y="1447"/>
                    <a:pt x="6772" y="1392"/>
                  </a:cubicBezTo>
                  <a:cubicBezTo>
                    <a:pt x="6790" y="1333"/>
                    <a:pt x="6822" y="1283"/>
                    <a:pt x="6867" y="1237"/>
                  </a:cubicBezTo>
                  <a:cubicBezTo>
                    <a:pt x="6954" y="1156"/>
                    <a:pt x="7081" y="1101"/>
                    <a:pt x="7199" y="1101"/>
                  </a:cubicBezTo>
                  <a:close/>
                  <a:moveTo>
                    <a:pt x="16072" y="0"/>
                  </a:moveTo>
                  <a:cubicBezTo>
                    <a:pt x="16071" y="1"/>
                    <a:pt x="14080" y="146"/>
                    <a:pt x="13420" y="191"/>
                  </a:cubicBezTo>
                  <a:cubicBezTo>
                    <a:pt x="12908" y="230"/>
                    <a:pt x="10079" y="372"/>
                    <a:pt x="8379" y="372"/>
                  </a:cubicBezTo>
                  <a:cubicBezTo>
                    <a:pt x="7875" y="372"/>
                    <a:pt x="7470" y="359"/>
                    <a:pt x="7254" y="328"/>
                  </a:cubicBezTo>
                  <a:cubicBezTo>
                    <a:pt x="6507" y="222"/>
                    <a:pt x="4724" y="195"/>
                    <a:pt x="3112" y="195"/>
                  </a:cubicBezTo>
                  <a:cubicBezTo>
                    <a:pt x="1467" y="195"/>
                    <a:pt x="0" y="223"/>
                    <a:pt x="0" y="223"/>
                  </a:cubicBezTo>
                  <a:cubicBezTo>
                    <a:pt x="341" y="878"/>
                    <a:pt x="223" y="13138"/>
                    <a:pt x="300" y="14257"/>
                  </a:cubicBezTo>
                  <a:cubicBezTo>
                    <a:pt x="382" y="15376"/>
                    <a:pt x="1906" y="15858"/>
                    <a:pt x="2242" y="15931"/>
                  </a:cubicBezTo>
                  <a:cubicBezTo>
                    <a:pt x="2307" y="15944"/>
                    <a:pt x="2595" y="15949"/>
                    <a:pt x="3019" y="15949"/>
                  </a:cubicBezTo>
                  <a:cubicBezTo>
                    <a:pt x="4785" y="15949"/>
                    <a:pt x="8919" y="15856"/>
                    <a:pt x="9223" y="15849"/>
                  </a:cubicBezTo>
                  <a:cubicBezTo>
                    <a:pt x="9600" y="15840"/>
                    <a:pt x="17104" y="15635"/>
                    <a:pt x="17104" y="15635"/>
                  </a:cubicBezTo>
                  <a:cubicBezTo>
                    <a:pt x="17104" y="15635"/>
                    <a:pt x="16886" y="14294"/>
                    <a:pt x="16817" y="13857"/>
                  </a:cubicBezTo>
                  <a:cubicBezTo>
                    <a:pt x="16749" y="13420"/>
                    <a:pt x="16385" y="10733"/>
                    <a:pt x="16335" y="10273"/>
                  </a:cubicBezTo>
                  <a:cubicBezTo>
                    <a:pt x="16285" y="9814"/>
                    <a:pt x="16063" y="5780"/>
                    <a:pt x="16053" y="5285"/>
                  </a:cubicBezTo>
                  <a:cubicBezTo>
                    <a:pt x="16044" y="4789"/>
                    <a:pt x="16072" y="1"/>
                    <a:pt x="160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1"/>
            <p:cNvSpPr/>
            <p:nvPr/>
          </p:nvSpPr>
          <p:spPr>
            <a:xfrm>
              <a:off x="1663115" y="2114400"/>
              <a:ext cx="3478514" cy="184802"/>
            </a:xfrm>
            <a:custGeom>
              <a:avLst/>
              <a:gdLst/>
              <a:ahLst/>
              <a:cxnLst/>
              <a:rect l="l" t="t" r="r" b="b"/>
              <a:pathLst>
                <a:path w="14701" h="781" extrusionOk="0">
                  <a:moveTo>
                    <a:pt x="14535" y="1"/>
                  </a:moveTo>
                  <a:cubicBezTo>
                    <a:pt x="14529" y="1"/>
                    <a:pt x="14523" y="2"/>
                    <a:pt x="14516" y="3"/>
                  </a:cubicBezTo>
                  <a:cubicBezTo>
                    <a:pt x="12171" y="369"/>
                    <a:pt x="9808" y="420"/>
                    <a:pt x="7443" y="420"/>
                  </a:cubicBezTo>
                  <a:cubicBezTo>
                    <a:pt x="6530" y="420"/>
                    <a:pt x="5617" y="413"/>
                    <a:pt x="4705" y="413"/>
                  </a:cubicBezTo>
                  <a:cubicBezTo>
                    <a:pt x="4226" y="413"/>
                    <a:pt x="3748" y="415"/>
                    <a:pt x="3270" y="421"/>
                  </a:cubicBezTo>
                  <a:cubicBezTo>
                    <a:pt x="2224" y="435"/>
                    <a:pt x="1178" y="467"/>
                    <a:pt x="136" y="562"/>
                  </a:cubicBezTo>
                  <a:cubicBezTo>
                    <a:pt x="4" y="575"/>
                    <a:pt x="0" y="781"/>
                    <a:pt x="124" y="781"/>
                  </a:cubicBezTo>
                  <a:cubicBezTo>
                    <a:pt x="128" y="781"/>
                    <a:pt x="132" y="781"/>
                    <a:pt x="136" y="780"/>
                  </a:cubicBezTo>
                  <a:cubicBezTo>
                    <a:pt x="1632" y="643"/>
                    <a:pt x="3130" y="613"/>
                    <a:pt x="4630" y="613"/>
                  </a:cubicBezTo>
                  <a:cubicBezTo>
                    <a:pt x="5757" y="613"/>
                    <a:pt x="6883" y="630"/>
                    <a:pt x="8010" y="630"/>
                  </a:cubicBezTo>
                  <a:cubicBezTo>
                    <a:pt x="9153" y="630"/>
                    <a:pt x="10296" y="613"/>
                    <a:pt x="11437" y="544"/>
                  </a:cubicBezTo>
                  <a:cubicBezTo>
                    <a:pt x="12488" y="480"/>
                    <a:pt x="13534" y="376"/>
                    <a:pt x="14571" y="212"/>
                  </a:cubicBezTo>
                  <a:cubicBezTo>
                    <a:pt x="14700" y="195"/>
                    <a:pt x="14653" y="1"/>
                    <a:pt x="145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11"/>
            <p:cNvSpPr/>
            <p:nvPr/>
          </p:nvSpPr>
          <p:spPr>
            <a:xfrm>
              <a:off x="1406856" y="1490668"/>
              <a:ext cx="4108626" cy="3817194"/>
            </a:xfrm>
            <a:custGeom>
              <a:avLst/>
              <a:gdLst/>
              <a:ahLst/>
              <a:cxnLst/>
              <a:rect l="l" t="t" r="r" b="b"/>
              <a:pathLst>
                <a:path w="17364" h="16132" extrusionOk="0">
                  <a:moveTo>
                    <a:pt x="1988" y="14103"/>
                  </a:moveTo>
                  <a:cubicBezTo>
                    <a:pt x="1952" y="14508"/>
                    <a:pt x="2106" y="14899"/>
                    <a:pt x="2293" y="15258"/>
                  </a:cubicBezTo>
                  <a:cubicBezTo>
                    <a:pt x="2434" y="15531"/>
                    <a:pt x="2616" y="15781"/>
                    <a:pt x="2866" y="15940"/>
                  </a:cubicBezTo>
                  <a:cubicBezTo>
                    <a:pt x="2688" y="15931"/>
                    <a:pt x="2511" y="15918"/>
                    <a:pt x="2338" y="15899"/>
                  </a:cubicBezTo>
                  <a:cubicBezTo>
                    <a:pt x="1779" y="15840"/>
                    <a:pt x="1301" y="15527"/>
                    <a:pt x="965" y="15085"/>
                  </a:cubicBezTo>
                  <a:cubicBezTo>
                    <a:pt x="796" y="14867"/>
                    <a:pt x="605" y="14567"/>
                    <a:pt x="519" y="14271"/>
                  </a:cubicBezTo>
                  <a:lnTo>
                    <a:pt x="519" y="14271"/>
                  </a:lnTo>
                  <a:cubicBezTo>
                    <a:pt x="683" y="14307"/>
                    <a:pt x="847" y="14325"/>
                    <a:pt x="1011" y="14325"/>
                  </a:cubicBezTo>
                  <a:cubicBezTo>
                    <a:pt x="1347" y="14325"/>
                    <a:pt x="1679" y="14250"/>
                    <a:pt x="1988" y="14103"/>
                  </a:cubicBezTo>
                  <a:close/>
                  <a:moveTo>
                    <a:pt x="16145" y="183"/>
                  </a:moveTo>
                  <a:lnTo>
                    <a:pt x="16145" y="183"/>
                  </a:lnTo>
                  <a:cubicBezTo>
                    <a:pt x="16090" y="4239"/>
                    <a:pt x="16095" y="8282"/>
                    <a:pt x="16649" y="12307"/>
                  </a:cubicBezTo>
                  <a:cubicBezTo>
                    <a:pt x="16804" y="13416"/>
                    <a:pt x="16981" y="14526"/>
                    <a:pt x="17163" y="15636"/>
                  </a:cubicBezTo>
                  <a:cubicBezTo>
                    <a:pt x="13821" y="15727"/>
                    <a:pt x="10478" y="15818"/>
                    <a:pt x="7136" y="15909"/>
                  </a:cubicBezTo>
                  <a:cubicBezTo>
                    <a:pt x="6372" y="15927"/>
                    <a:pt x="5612" y="15945"/>
                    <a:pt x="4853" y="15949"/>
                  </a:cubicBezTo>
                  <a:cubicBezTo>
                    <a:pt x="4456" y="15953"/>
                    <a:pt x="4055" y="15960"/>
                    <a:pt x="3654" y="15960"/>
                  </a:cubicBezTo>
                  <a:cubicBezTo>
                    <a:pt x="3560" y="15960"/>
                    <a:pt x="3465" y="15959"/>
                    <a:pt x="3370" y="15959"/>
                  </a:cubicBezTo>
                  <a:cubicBezTo>
                    <a:pt x="3361" y="15945"/>
                    <a:pt x="3343" y="15931"/>
                    <a:pt x="3325" y="15931"/>
                  </a:cubicBezTo>
                  <a:cubicBezTo>
                    <a:pt x="2897" y="15854"/>
                    <a:pt x="2638" y="15531"/>
                    <a:pt x="2447" y="15167"/>
                  </a:cubicBezTo>
                  <a:cubicBezTo>
                    <a:pt x="2256" y="14799"/>
                    <a:pt x="2088" y="14385"/>
                    <a:pt x="2188" y="13967"/>
                  </a:cubicBezTo>
                  <a:cubicBezTo>
                    <a:pt x="2202" y="13909"/>
                    <a:pt x="2157" y="13854"/>
                    <a:pt x="2101" y="13854"/>
                  </a:cubicBezTo>
                  <a:cubicBezTo>
                    <a:pt x="2087" y="13854"/>
                    <a:pt x="2071" y="13858"/>
                    <a:pt x="2056" y="13867"/>
                  </a:cubicBezTo>
                  <a:cubicBezTo>
                    <a:pt x="1729" y="14053"/>
                    <a:pt x="1375" y="14147"/>
                    <a:pt x="1013" y="14147"/>
                  </a:cubicBezTo>
                  <a:cubicBezTo>
                    <a:pt x="837" y="14147"/>
                    <a:pt x="660" y="14125"/>
                    <a:pt x="483" y="14080"/>
                  </a:cubicBezTo>
                  <a:cubicBezTo>
                    <a:pt x="478" y="14058"/>
                    <a:pt x="478" y="14039"/>
                    <a:pt x="478" y="14017"/>
                  </a:cubicBezTo>
                  <a:cubicBezTo>
                    <a:pt x="464" y="10483"/>
                    <a:pt x="542" y="6950"/>
                    <a:pt x="487" y="3416"/>
                  </a:cubicBezTo>
                  <a:cubicBezTo>
                    <a:pt x="478" y="2912"/>
                    <a:pt x="460" y="2402"/>
                    <a:pt x="419" y="1897"/>
                  </a:cubicBezTo>
                  <a:cubicBezTo>
                    <a:pt x="401" y="1693"/>
                    <a:pt x="378" y="1488"/>
                    <a:pt x="351" y="1284"/>
                  </a:cubicBezTo>
                  <a:cubicBezTo>
                    <a:pt x="337" y="1174"/>
                    <a:pt x="319" y="1070"/>
                    <a:pt x="301" y="961"/>
                  </a:cubicBezTo>
                  <a:cubicBezTo>
                    <a:pt x="283" y="851"/>
                    <a:pt x="201" y="647"/>
                    <a:pt x="223" y="538"/>
                  </a:cubicBezTo>
                  <a:cubicBezTo>
                    <a:pt x="272" y="329"/>
                    <a:pt x="500" y="304"/>
                    <a:pt x="714" y="304"/>
                  </a:cubicBezTo>
                  <a:cubicBezTo>
                    <a:pt x="783" y="304"/>
                    <a:pt x="850" y="307"/>
                    <a:pt x="909" y="307"/>
                  </a:cubicBezTo>
                  <a:cubicBezTo>
                    <a:pt x="927" y="307"/>
                    <a:pt x="944" y="306"/>
                    <a:pt x="960" y="306"/>
                  </a:cubicBezTo>
                  <a:cubicBezTo>
                    <a:pt x="1219" y="297"/>
                    <a:pt x="1479" y="288"/>
                    <a:pt x="1742" y="288"/>
                  </a:cubicBezTo>
                  <a:cubicBezTo>
                    <a:pt x="1887" y="285"/>
                    <a:pt x="2032" y="284"/>
                    <a:pt x="2178" y="284"/>
                  </a:cubicBezTo>
                  <a:cubicBezTo>
                    <a:pt x="2553" y="284"/>
                    <a:pt x="2929" y="291"/>
                    <a:pt x="3302" y="301"/>
                  </a:cubicBezTo>
                  <a:cubicBezTo>
                    <a:pt x="5330" y="360"/>
                    <a:pt x="7354" y="547"/>
                    <a:pt x="9387" y="565"/>
                  </a:cubicBezTo>
                  <a:cubicBezTo>
                    <a:pt x="9487" y="566"/>
                    <a:pt x="9587" y="566"/>
                    <a:pt x="9687" y="566"/>
                  </a:cubicBezTo>
                  <a:cubicBezTo>
                    <a:pt x="11843" y="566"/>
                    <a:pt x="13998" y="339"/>
                    <a:pt x="16145" y="183"/>
                  </a:cubicBezTo>
                  <a:close/>
                  <a:moveTo>
                    <a:pt x="16242" y="1"/>
                  </a:moveTo>
                  <a:cubicBezTo>
                    <a:pt x="16240" y="1"/>
                    <a:pt x="16238" y="1"/>
                    <a:pt x="16236" y="1"/>
                  </a:cubicBezTo>
                  <a:cubicBezTo>
                    <a:pt x="14144" y="151"/>
                    <a:pt x="12043" y="374"/>
                    <a:pt x="9942" y="388"/>
                  </a:cubicBezTo>
                  <a:cubicBezTo>
                    <a:pt x="9850" y="388"/>
                    <a:pt x="9759" y="389"/>
                    <a:pt x="9667" y="389"/>
                  </a:cubicBezTo>
                  <a:cubicBezTo>
                    <a:pt x="7636" y="389"/>
                    <a:pt x="5612" y="203"/>
                    <a:pt x="3580" y="133"/>
                  </a:cubicBezTo>
                  <a:cubicBezTo>
                    <a:pt x="3073" y="115"/>
                    <a:pt x="2563" y="102"/>
                    <a:pt x="2052" y="102"/>
                  </a:cubicBezTo>
                  <a:cubicBezTo>
                    <a:pt x="1501" y="102"/>
                    <a:pt x="949" y="118"/>
                    <a:pt x="401" y="160"/>
                  </a:cubicBezTo>
                  <a:cubicBezTo>
                    <a:pt x="142" y="178"/>
                    <a:pt x="1" y="274"/>
                    <a:pt x="42" y="551"/>
                  </a:cubicBezTo>
                  <a:cubicBezTo>
                    <a:pt x="123" y="1093"/>
                    <a:pt x="219" y="1625"/>
                    <a:pt x="260" y="2170"/>
                  </a:cubicBezTo>
                  <a:cubicBezTo>
                    <a:pt x="392" y="4098"/>
                    <a:pt x="319" y="6058"/>
                    <a:pt x="310" y="7991"/>
                  </a:cubicBezTo>
                  <a:cubicBezTo>
                    <a:pt x="301" y="10001"/>
                    <a:pt x="292" y="12011"/>
                    <a:pt x="296" y="14021"/>
                  </a:cubicBezTo>
                  <a:cubicBezTo>
                    <a:pt x="310" y="14312"/>
                    <a:pt x="469" y="14626"/>
                    <a:pt x="615" y="14876"/>
                  </a:cubicBezTo>
                  <a:cubicBezTo>
                    <a:pt x="856" y="15295"/>
                    <a:pt x="1201" y="15672"/>
                    <a:pt x="1638" y="15886"/>
                  </a:cubicBezTo>
                  <a:cubicBezTo>
                    <a:pt x="1965" y="16045"/>
                    <a:pt x="2306" y="16081"/>
                    <a:pt x="2666" y="16100"/>
                  </a:cubicBezTo>
                  <a:cubicBezTo>
                    <a:pt x="3125" y="16127"/>
                    <a:pt x="3589" y="16131"/>
                    <a:pt x="4048" y="16131"/>
                  </a:cubicBezTo>
                  <a:cubicBezTo>
                    <a:pt x="4152" y="16132"/>
                    <a:pt x="4255" y="16132"/>
                    <a:pt x="4359" y="16132"/>
                  </a:cubicBezTo>
                  <a:cubicBezTo>
                    <a:pt x="6674" y="16132"/>
                    <a:pt x="8986" y="16038"/>
                    <a:pt x="11301" y="15972"/>
                  </a:cubicBezTo>
                  <a:cubicBezTo>
                    <a:pt x="13289" y="15918"/>
                    <a:pt x="15276" y="15863"/>
                    <a:pt x="17268" y="15813"/>
                  </a:cubicBezTo>
                  <a:cubicBezTo>
                    <a:pt x="17332" y="15809"/>
                    <a:pt x="17363" y="15754"/>
                    <a:pt x="17354" y="15699"/>
                  </a:cubicBezTo>
                  <a:cubicBezTo>
                    <a:pt x="17022" y="13676"/>
                    <a:pt x="16695" y="11652"/>
                    <a:pt x="16518" y="9606"/>
                  </a:cubicBezTo>
                  <a:cubicBezTo>
                    <a:pt x="16340" y="7600"/>
                    <a:pt x="16290" y="5581"/>
                    <a:pt x="16290" y="3562"/>
                  </a:cubicBezTo>
                  <a:cubicBezTo>
                    <a:pt x="16290" y="2407"/>
                    <a:pt x="16308" y="1247"/>
                    <a:pt x="16322" y="87"/>
                  </a:cubicBezTo>
                  <a:cubicBezTo>
                    <a:pt x="16326" y="44"/>
                    <a:pt x="16285" y="1"/>
                    <a:pt x="162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11"/>
            <p:cNvSpPr/>
            <p:nvPr/>
          </p:nvSpPr>
          <p:spPr>
            <a:xfrm>
              <a:off x="1628568" y="1710725"/>
              <a:ext cx="340493" cy="264544"/>
            </a:xfrm>
            <a:custGeom>
              <a:avLst/>
              <a:gdLst/>
              <a:ahLst/>
              <a:cxnLst/>
              <a:rect l="l" t="t" r="r" b="b"/>
              <a:pathLst>
                <a:path w="1439" h="1118" extrusionOk="0">
                  <a:moveTo>
                    <a:pt x="810" y="122"/>
                  </a:moveTo>
                  <a:lnTo>
                    <a:pt x="810" y="122"/>
                  </a:lnTo>
                  <a:cubicBezTo>
                    <a:pt x="1276" y="143"/>
                    <a:pt x="1257" y="990"/>
                    <a:pt x="746" y="990"/>
                  </a:cubicBezTo>
                  <a:cubicBezTo>
                    <a:pt x="704" y="990"/>
                    <a:pt x="659" y="984"/>
                    <a:pt x="610" y="972"/>
                  </a:cubicBezTo>
                  <a:cubicBezTo>
                    <a:pt x="355" y="913"/>
                    <a:pt x="132" y="740"/>
                    <a:pt x="246" y="458"/>
                  </a:cubicBezTo>
                  <a:cubicBezTo>
                    <a:pt x="321" y="273"/>
                    <a:pt x="468" y="125"/>
                    <a:pt x="663" y="125"/>
                  </a:cubicBezTo>
                  <a:cubicBezTo>
                    <a:pt x="693" y="125"/>
                    <a:pt x="724" y="128"/>
                    <a:pt x="755" y="135"/>
                  </a:cubicBezTo>
                  <a:cubicBezTo>
                    <a:pt x="760" y="136"/>
                    <a:pt x="764" y="136"/>
                    <a:pt x="768" y="136"/>
                  </a:cubicBezTo>
                  <a:cubicBezTo>
                    <a:pt x="786" y="136"/>
                    <a:pt x="802" y="129"/>
                    <a:pt x="810" y="122"/>
                  </a:cubicBezTo>
                  <a:close/>
                  <a:moveTo>
                    <a:pt x="788" y="1"/>
                  </a:moveTo>
                  <a:cubicBezTo>
                    <a:pt x="759" y="1"/>
                    <a:pt x="728" y="3"/>
                    <a:pt x="696" y="8"/>
                  </a:cubicBezTo>
                  <a:cubicBezTo>
                    <a:pt x="688" y="7"/>
                    <a:pt x="679" y="7"/>
                    <a:pt x="671" y="7"/>
                  </a:cubicBezTo>
                  <a:cubicBezTo>
                    <a:pt x="405" y="7"/>
                    <a:pt x="193" y="212"/>
                    <a:pt x="114" y="472"/>
                  </a:cubicBezTo>
                  <a:cubicBezTo>
                    <a:pt x="0" y="845"/>
                    <a:pt x="360" y="1072"/>
                    <a:pt x="692" y="1113"/>
                  </a:cubicBezTo>
                  <a:cubicBezTo>
                    <a:pt x="716" y="1116"/>
                    <a:pt x="739" y="1117"/>
                    <a:pt x="761" y="1117"/>
                  </a:cubicBezTo>
                  <a:cubicBezTo>
                    <a:pt x="1409" y="1117"/>
                    <a:pt x="1439" y="1"/>
                    <a:pt x="788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11"/>
            <p:cNvSpPr/>
            <p:nvPr/>
          </p:nvSpPr>
          <p:spPr>
            <a:xfrm>
              <a:off x="2077199" y="1709069"/>
              <a:ext cx="308076" cy="267620"/>
            </a:xfrm>
            <a:custGeom>
              <a:avLst/>
              <a:gdLst/>
              <a:ahLst/>
              <a:cxnLst/>
              <a:rect l="l" t="t" r="r" b="b"/>
              <a:pathLst>
                <a:path w="1302" h="1131" extrusionOk="0">
                  <a:moveTo>
                    <a:pt x="686" y="118"/>
                  </a:moveTo>
                  <a:cubicBezTo>
                    <a:pt x="718" y="118"/>
                    <a:pt x="750" y="121"/>
                    <a:pt x="783" y="129"/>
                  </a:cubicBezTo>
                  <a:cubicBezTo>
                    <a:pt x="1060" y="188"/>
                    <a:pt x="1201" y="483"/>
                    <a:pt x="1051" y="729"/>
                  </a:cubicBezTo>
                  <a:cubicBezTo>
                    <a:pt x="960" y="884"/>
                    <a:pt x="762" y="1008"/>
                    <a:pt x="575" y="1008"/>
                  </a:cubicBezTo>
                  <a:cubicBezTo>
                    <a:pt x="537" y="1008"/>
                    <a:pt x="500" y="1003"/>
                    <a:pt x="465" y="993"/>
                  </a:cubicBezTo>
                  <a:cubicBezTo>
                    <a:pt x="233" y="920"/>
                    <a:pt x="110" y="579"/>
                    <a:pt x="224" y="370"/>
                  </a:cubicBezTo>
                  <a:cubicBezTo>
                    <a:pt x="233" y="356"/>
                    <a:pt x="233" y="342"/>
                    <a:pt x="233" y="333"/>
                  </a:cubicBezTo>
                  <a:cubicBezTo>
                    <a:pt x="355" y="214"/>
                    <a:pt x="514" y="118"/>
                    <a:pt x="686" y="118"/>
                  </a:cubicBezTo>
                  <a:close/>
                  <a:moveTo>
                    <a:pt x="700" y="1"/>
                  </a:moveTo>
                  <a:cubicBezTo>
                    <a:pt x="481" y="1"/>
                    <a:pt x="265" y="122"/>
                    <a:pt x="110" y="283"/>
                  </a:cubicBezTo>
                  <a:cubicBezTo>
                    <a:pt x="87" y="306"/>
                    <a:pt x="87" y="333"/>
                    <a:pt x="101" y="356"/>
                  </a:cubicBezTo>
                  <a:cubicBezTo>
                    <a:pt x="1" y="602"/>
                    <a:pt x="110" y="943"/>
                    <a:pt x="342" y="1074"/>
                  </a:cubicBezTo>
                  <a:cubicBezTo>
                    <a:pt x="410" y="1113"/>
                    <a:pt x="486" y="1130"/>
                    <a:pt x="564" y="1130"/>
                  </a:cubicBezTo>
                  <a:cubicBezTo>
                    <a:pt x="778" y="1130"/>
                    <a:pt x="1007" y="1001"/>
                    <a:pt x="1124" y="838"/>
                  </a:cubicBezTo>
                  <a:cubicBezTo>
                    <a:pt x="1301" y="592"/>
                    <a:pt x="1260" y="238"/>
                    <a:pt x="988" y="79"/>
                  </a:cubicBezTo>
                  <a:cubicBezTo>
                    <a:pt x="894" y="24"/>
                    <a:pt x="797" y="1"/>
                    <a:pt x="700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11"/>
            <p:cNvSpPr/>
            <p:nvPr/>
          </p:nvSpPr>
          <p:spPr>
            <a:xfrm>
              <a:off x="2538844" y="1715694"/>
              <a:ext cx="327479" cy="278505"/>
            </a:xfrm>
            <a:custGeom>
              <a:avLst/>
              <a:gdLst/>
              <a:ahLst/>
              <a:cxnLst/>
              <a:rect l="l" t="t" r="r" b="b"/>
              <a:pathLst>
                <a:path w="1384" h="1177" extrusionOk="0">
                  <a:moveTo>
                    <a:pt x="682" y="122"/>
                  </a:moveTo>
                  <a:cubicBezTo>
                    <a:pt x="737" y="122"/>
                    <a:pt x="793" y="130"/>
                    <a:pt x="847" y="146"/>
                  </a:cubicBezTo>
                  <a:cubicBezTo>
                    <a:pt x="851" y="151"/>
                    <a:pt x="851" y="151"/>
                    <a:pt x="856" y="155"/>
                  </a:cubicBezTo>
                  <a:cubicBezTo>
                    <a:pt x="1101" y="296"/>
                    <a:pt x="1238" y="496"/>
                    <a:pt x="1074" y="769"/>
                  </a:cubicBezTo>
                  <a:cubicBezTo>
                    <a:pt x="976" y="933"/>
                    <a:pt x="809" y="1057"/>
                    <a:pt x="629" y="1057"/>
                  </a:cubicBezTo>
                  <a:cubicBezTo>
                    <a:pt x="560" y="1057"/>
                    <a:pt x="489" y="1038"/>
                    <a:pt x="419" y="996"/>
                  </a:cubicBezTo>
                  <a:cubicBezTo>
                    <a:pt x="196" y="865"/>
                    <a:pt x="137" y="555"/>
                    <a:pt x="269" y="337"/>
                  </a:cubicBezTo>
                  <a:cubicBezTo>
                    <a:pt x="360" y="191"/>
                    <a:pt x="520" y="122"/>
                    <a:pt x="682" y="122"/>
                  </a:cubicBezTo>
                  <a:close/>
                  <a:moveTo>
                    <a:pt x="683" y="1"/>
                  </a:moveTo>
                  <a:cubicBezTo>
                    <a:pt x="458" y="1"/>
                    <a:pt x="240" y="115"/>
                    <a:pt x="137" y="328"/>
                  </a:cubicBezTo>
                  <a:cubicBezTo>
                    <a:pt x="1" y="619"/>
                    <a:pt x="114" y="987"/>
                    <a:pt x="410" y="1124"/>
                  </a:cubicBezTo>
                  <a:cubicBezTo>
                    <a:pt x="486" y="1160"/>
                    <a:pt x="560" y="1176"/>
                    <a:pt x="633" y="1176"/>
                  </a:cubicBezTo>
                  <a:cubicBezTo>
                    <a:pt x="853" y="1176"/>
                    <a:pt x="1051" y="1027"/>
                    <a:pt x="1174" y="828"/>
                  </a:cubicBezTo>
                  <a:cubicBezTo>
                    <a:pt x="1383" y="501"/>
                    <a:pt x="1224" y="232"/>
                    <a:pt x="924" y="55"/>
                  </a:cubicBezTo>
                  <a:cubicBezTo>
                    <a:pt x="919" y="51"/>
                    <a:pt x="910" y="41"/>
                    <a:pt x="901" y="37"/>
                  </a:cubicBezTo>
                  <a:cubicBezTo>
                    <a:pt x="830" y="12"/>
                    <a:pt x="756" y="1"/>
                    <a:pt x="683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11"/>
            <p:cNvSpPr/>
            <p:nvPr/>
          </p:nvSpPr>
          <p:spPr>
            <a:xfrm>
              <a:off x="2985344" y="1746455"/>
              <a:ext cx="339546" cy="264307"/>
            </a:xfrm>
            <a:custGeom>
              <a:avLst/>
              <a:gdLst/>
              <a:ahLst/>
              <a:cxnLst/>
              <a:rect l="l" t="t" r="r" b="b"/>
              <a:pathLst>
                <a:path w="1435" h="1117" extrusionOk="0">
                  <a:moveTo>
                    <a:pt x="810" y="121"/>
                  </a:moveTo>
                  <a:cubicBezTo>
                    <a:pt x="1278" y="146"/>
                    <a:pt x="1258" y="993"/>
                    <a:pt x="741" y="993"/>
                  </a:cubicBezTo>
                  <a:cubicBezTo>
                    <a:pt x="699" y="993"/>
                    <a:pt x="654" y="987"/>
                    <a:pt x="606" y="976"/>
                  </a:cubicBezTo>
                  <a:cubicBezTo>
                    <a:pt x="356" y="912"/>
                    <a:pt x="133" y="744"/>
                    <a:pt x="247" y="457"/>
                  </a:cubicBezTo>
                  <a:cubicBezTo>
                    <a:pt x="318" y="272"/>
                    <a:pt x="468" y="124"/>
                    <a:pt x="664" y="124"/>
                  </a:cubicBezTo>
                  <a:cubicBezTo>
                    <a:pt x="693" y="124"/>
                    <a:pt x="724" y="127"/>
                    <a:pt x="756" y="134"/>
                  </a:cubicBezTo>
                  <a:cubicBezTo>
                    <a:pt x="762" y="135"/>
                    <a:pt x="767" y="136"/>
                    <a:pt x="772" y="136"/>
                  </a:cubicBezTo>
                  <a:cubicBezTo>
                    <a:pt x="787" y="136"/>
                    <a:pt x="800" y="131"/>
                    <a:pt x="810" y="121"/>
                  </a:cubicBezTo>
                  <a:close/>
                  <a:moveTo>
                    <a:pt x="781" y="0"/>
                  </a:moveTo>
                  <a:cubicBezTo>
                    <a:pt x="753" y="0"/>
                    <a:pt x="723" y="3"/>
                    <a:pt x="692" y="7"/>
                  </a:cubicBezTo>
                  <a:cubicBezTo>
                    <a:pt x="684" y="7"/>
                    <a:pt x="675" y="6"/>
                    <a:pt x="667" y="6"/>
                  </a:cubicBezTo>
                  <a:cubicBezTo>
                    <a:pt x="401" y="6"/>
                    <a:pt x="190" y="211"/>
                    <a:pt x="115" y="471"/>
                  </a:cubicBezTo>
                  <a:cubicBezTo>
                    <a:pt x="1" y="844"/>
                    <a:pt x="360" y="1071"/>
                    <a:pt x="692" y="1112"/>
                  </a:cubicBezTo>
                  <a:cubicBezTo>
                    <a:pt x="716" y="1115"/>
                    <a:pt x="739" y="1116"/>
                    <a:pt x="762" y="1116"/>
                  </a:cubicBezTo>
                  <a:cubicBezTo>
                    <a:pt x="1406" y="1116"/>
                    <a:pt x="1435" y="0"/>
                    <a:pt x="781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11"/>
            <p:cNvSpPr/>
            <p:nvPr/>
          </p:nvSpPr>
          <p:spPr>
            <a:xfrm>
              <a:off x="3469705" y="1744798"/>
              <a:ext cx="306893" cy="267857"/>
            </a:xfrm>
            <a:custGeom>
              <a:avLst/>
              <a:gdLst/>
              <a:ahLst/>
              <a:cxnLst/>
              <a:rect l="l" t="t" r="r" b="b"/>
              <a:pathLst>
                <a:path w="1297" h="1132" extrusionOk="0">
                  <a:moveTo>
                    <a:pt x="681" y="117"/>
                  </a:moveTo>
                  <a:cubicBezTo>
                    <a:pt x="713" y="117"/>
                    <a:pt x="745" y="121"/>
                    <a:pt x="778" y="128"/>
                  </a:cubicBezTo>
                  <a:cubicBezTo>
                    <a:pt x="1055" y="187"/>
                    <a:pt x="1201" y="482"/>
                    <a:pt x="1051" y="732"/>
                  </a:cubicBezTo>
                  <a:cubicBezTo>
                    <a:pt x="956" y="884"/>
                    <a:pt x="760" y="1007"/>
                    <a:pt x="574" y="1007"/>
                  </a:cubicBezTo>
                  <a:cubicBezTo>
                    <a:pt x="537" y="1007"/>
                    <a:pt x="500" y="1002"/>
                    <a:pt x="464" y="992"/>
                  </a:cubicBezTo>
                  <a:cubicBezTo>
                    <a:pt x="232" y="923"/>
                    <a:pt x="105" y="578"/>
                    <a:pt x="223" y="369"/>
                  </a:cubicBezTo>
                  <a:cubicBezTo>
                    <a:pt x="228" y="355"/>
                    <a:pt x="228" y="346"/>
                    <a:pt x="228" y="332"/>
                  </a:cubicBezTo>
                  <a:cubicBezTo>
                    <a:pt x="351" y="213"/>
                    <a:pt x="509" y="117"/>
                    <a:pt x="681" y="117"/>
                  </a:cubicBezTo>
                  <a:close/>
                  <a:moveTo>
                    <a:pt x="700" y="1"/>
                  </a:moveTo>
                  <a:cubicBezTo>
                    <a:pt x="480" y="1"/>
                    <a:pt x="264" y="125"/>
                    <a:pt x="105" y="287"/>
                  </a:cubicBezTo>
                  <a:cubicBezTo>
                    <a:pt x="82" y="310"/>
                    <a:pt x="82" y="337"/>
                    <a:pt x="96" y="355"/>
                  </a:cubicBezTo>
                  <a:cubicBezTo>
                    <a:pt x="0" y="601"/>
                    <a:pt x="105" y="942"/>
                    <a:pt x="337" y="1074"/>
                  </a:cubicBezTo>
                  <a:cubicBezTo>
                    <a:pt x="405" y="1114"/>
                    <a:pt x="482" y="1132"/>
                    <a:pt x="561" y="1132"/>
                  </a:cubicBezTo>
                  <a:cubicBezTo>
                    <a:pt x="775" y="1132"/>
                    <a:pt x="1003" y="1001"/>
                    <a:pt x="1119" y="842"/>
                  </a:cubicBezTo>
                  <a:cubicBezTo>
                    <a:pt x="1297" y="596"/>
                    <a:pt x="1256" y="237"/>
                    <a:pt x="983" y="78"/>
                  </a:cubicBezTo>
                  <a:cubicBezTo>
                    <a:pt x="891" y="24"/>
                    <a:pt x="795" y="1"/>
                    <a:pt x="700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11"/>
            <p:cNvSpPr/>
            <p:nvPr/>
          </p:nvSpPr>
          <p:spPr>
            <a:xfrm>
              <a:off x="3937738" y="1739356"/>
              <a:ext cx="327479" cy="278031"/>
            </a:xfrm>
            <a:custGeom>
              <a:avLst/>
              <a:gdLst/>
              <a:ahLst/>
              <a:cxnLst/>
              <a:rect l="l" t="t" r="r" b="b"/>
              <a:pathLst>
                <a:path w="1384" h="1175" extrusionOk="0">
                  <a:moveTo>
                    <a:pt x="682" y="120"/>
                  </a:moveTo>
                  <a:cubicBezTo>
                    <a:pt x="738" y="120"/>
                    <a:pt x="796" y="128"/>
                    <a:pt x="851" y="146"/>
                  </a:cubicBezTo>
                  <a:cubicBezTo>
                    <a:pt x="851" y="146"/>
                    <a:pt x="856" y="151"/>
                    <a:pt x="860" y="155"/>
                  </a:cubicBezTo>
                  <a:cubicBezTo>
                    <a:pt x="1106" y="296"/>
                    <a:pt x="1238" y="496"/>
                    <a:pt x="1074" y="769"/>
                  </a:cubicBezTo>
                  <a:cubicBezTo>
                    <a:pt x="976" y="933"/>
                    <a:pt x="811" y="1057"/>
                    <a:pt x="631" y="1057"/>
                  </a:cubicBezTo>
                  <a:cubicBezTo>
                    <a:pt x="562" y="1057"/>
                    <a:pt x="490" y="1038"/>
                    <a:pt x="419" y="997"/>
                  </a:cubicBezTo>
                  <a:cubicBezTo>
                    <a:pt x="201" y="860"/>
                    <a:pt x="137" y="555"/>
                    <a:pt x="269" y="337"/>
                  </a:cubicBezTo>
                  <a:cubicBezTo>
                    <a:pt x="360" y="192"/>
                    <a:pt x="519" y="120"/>
                    <a:pt x="682" y="120"/>
                  </a:cubicBezTo>
                  <a:close/>
                  <a:moveTo>
                    <a:pt x="686" y="1"/>
                  </a:moveTo>
                  <a:cubicBezTo>
                    <a:pt x="462" y="1"/>
                    <a:pt x="245" y="115"/>
                    <a:pt x="142" y="328"/>
                  </a:cubicBezTo>
                  <a:cubicBezTo>
                    <a:pt x="1" y="619"/>
                    <a:pt x="119" y="987"/>
                    <a:pt x="410" y="1124"/>
                  </a:cubicBezTo>
                  <a:cubicBezTo>
                    <a:pt x="485" y="1159"/>
                    <a:pt x="559" y="1174"/>
                    <a:pt x="632" y="1174"/>
                  </a:cubicBezTo>
                  <a:cubicBezTo>
                    <a:pt x="852" y="1174"/>
                    <a:pt x="1052" y="1027"/>
                    <a:pt x="1178" y="828"/>
                  </a:cubicBezTo>
                  <a:cubicBezTo>
                    <a:pt x="1383" y="501"/>
                    <a:pt x="1224" y="228"/>
                    <a:pt x="928" y="55"/>
                  </a:cubicBezTo>
                  <a:cubicBezTo>
                    <a:pt x="919" y="46"/>
                    <a:pt x="915" y="42"/>
                    <a:pt x="901" y="37"/>
                  </a:cubicBezTo>
                  <a:cubicBezTo>
                    <a:pt x="831" y="13"/>
                    <a:pt x="758" y="1"/>
                    <a:pt x="686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11"/>
            <p:cNvSpPr/>
            <p:nvPr/>
          </p:nvSpPr>
          <p:spPr>
            <a:xfrm>
              <a:off x="4379033" y="1719480"/>
              <a:ext cx="339546" cy="264307"/>
            </a:xfrm>
            <a:custGeom>
              <a:avLst/>
              <a:gdLst/>
              <a:ahLst/>
              <a:cxnLst/>
              <a:rect l="l" t="t" r="r" b="b"/>
              <a:pathLst>
                <a:path w="1435" h="1117" extrusionOk="0">
                  <a:moveTo>
                    <a:pt x="810" y="121"/>
                  </a:moveTo>
                  <a:cubicBezTo>
                    <a:pt x="1277" y="146"/>
                    <a:pt x="1257" y="993"/>
                    <a:pt x="743" y="993"/>
                  </a:cubicBezTo>
                  <a:cubicBezTo>
                    <a:pt x="702" y="993"/>
                    <a:pt x="657" y="988"/>
                    <a:pt x="610" y="976"/>
                  </a:cubicBezTo>
                  <a:cubicBezTo>
                    <a:pt x="355" y="912"/>
                    <a:pt x="132" y="739"/>
                    <a:pt x="246" y="457"/>
                  </a:cubicBezTo>
                  <a:cubicBezTo>
                    <a:pt x="321" y="272"/>
                    <a:pt x="468" y="124"/>
                    <a:pt x="663" y="124"/>
                  </a:cubicBezTo>
                  <a:cubicBezTo>
                    <a:pt x="693" y="124"/>
                    <a:pt x="723" y="127"/>
                    <a:pt x="755" y="135"/>
                  </a:cubicBezTo>
                  <a:cubicBezTo>
                    <a:pt x="761" y="136"/>
                    <a:pt x="766" y="136"/>
                    <a:pt x="772" y="136"/>
                  </a:cubicBezTo>
                  <a:cubicBezTo>
                    <a:pt x="788" y="136"/>
                    <a:pt x="803" y="131"/>
                    <a:pt x="810" y="121"/>
                  </a:cubicBezTo>
                  <a:close/>
                  <a:moveTo>
                    <a:pt x="785" y="1"/>
                  </a:moveTo>
                  <a:cubicBezTo>
                    <a:pt x="756" y="1"/>
                    <a:pt x="727" y="3"/>
                    <a:pt x="696" y="7"/>
                  </a:cubicBezTo>
                  <a:cubicBezTo>
                    <a:pt x="687" y="7"/>
                    <a:pt x="679" y="7"/>
                    <a:pt x="670" y="7"/>
                  </a:cubicBezTo>
                  <a:cubicBezTo>
                    <a:pt x="405" y="7"/>
                    <a:pt x="193" y="211"/>
                    <a:pt x="114" y="471"/>
                  </a:cubicBezTo>
                  <a:cubicBezTo>
                    <a:pt x="0" y="844"/>
                    <a:pt x="359" y="1071"/>
                    <a:pt x="691" y="1112"/>
                  </a:cubicBezTo>
                  <a:cubicBezTo>
                    <a:pt x="715" y="1115"/>
                    <a:pt x="739" y="1116"/>
                    <a:pt x="761" y="1116"/>
                  </a:cubicBezTo>
                  <a:cubicBezTo>
                    <a:pt x="1410" y="1116"/>
                    <a:pt x="1434" y="1"/>
                    <a:pt x="785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11"/>
            <p:cNvSpPr/>
            <p:nvPr/>
          </p:nvSpPr>
          <p:spPr>
            <a:xfrm>
              <a:off x="4790041" y="1664111"/>
              <a:ext cx="327242" cy="278268"/>
            </a:xfrm>
            <a:custGeom>
              <a:avLst/>
              <a:gdLst/>
              <a:ahLst/>
              <a:cxnLst/>
              <a:rect l="l" t="t" r="r" b="b"/>
              <a:pathLst>
                <a:path w="1383" h="1176" extrusionOk="0">
                  <a:moveTo>
                    <a:pt x="683" y="121"/>
                  </a:moveTo>
                  <a:cubicBezTo>
                    <a:pt x="739" y="121"/>
                    <a:pt x="796" y="129"/>
                    <a:pt x="851" y="146"/>
                  </a:cubicBezTo>
                  <a:cubicBezTo>
                    <a:pt x="855" y="150"/>
                    <a:pt x="855" y="150"/>
                    <a:pt x="860" y="155"/>
                  </a:cubicBezTo>
                  <a:cubicBezTo>
                    <a:pt x="1105" y="296"/>
                    <a:pt x="1237" y="496"/>
                    <a:pt x="1074" y="769"/>
                  </a:cubicBezTo>
                  <a:cubicBezTo>
                    <a:pt x="975" y="933"/>
                    <a:pt x="811" y="1057"/>
                    <a:pt x="631" y="1057"/>
                  </a:cubicBezTo>
                  <a:cubicBezTo>
                    <a:pt x="561" y="1057"/>
                    <a:pt x="490" y="1038"/>
                    <a:pt x="419" y="996"/>
                  </a:cubicBezTo>
                  <a:cubicBezTo>
                    <a:pt x="200" y="864"/>
                    <a:pt x="137" y="555"/>
                    <a:pt x="273" y="337"/>
                  </a:cubicBezTo>
                  <a:cubicBezTo>
                    <a:pt x="361" y="191"/>
                    <a:pt x="520" y="121"/>
                    <a:pt x="683" y="121"/>
                  </a:cubicBezTo>
                  <a:close/>
                  <a:moveTo>
                    <a:pt x="685" y="0"/>
                  </a:moveTo>
                  <a:cubicBezTo>
                    <a:pt x="462" y="0"/>
                    <a:pt x="244" y="115"/>
                    <a:pt x="141" y="328"/>
                  </a:cubicBezTo>
                  <a:cubicBezTo>
                    <a:pt x="0" y="619"/>
                    <a:pt x="119" y="987"/>
                    <a:pt x="410" y="1124"/>
                  </a:cubicBezTo>
                  <a:cubicBezTo>
                    <a:pt x="485" y="1160"/>
                    <a:pt x="560" y="1176"/>
                    <a:pt x="633" y="1176"/>
                  </a:cubicBezTo>
                  <a:cubicBezTo>
                    <a:pt x="853" y="1176"/>
                    <a:pt x="1052" y="1026"/>
                    <a:pt x="1178" y="828"/>
                  </a:cubicBezTo>
                  <a:cubicBezTo>
                    <a:pt x="1383" y="500"/>
                    <a:pt x="1224" y="232"/>
                    <a:pt x="928" y="55"/>
                  </a:cubicBezTo>
                  <a:cubicBezTo>
                    <a:pt x="924" y="50"/>
                    <a:pt x="914" y="41"/>
                    <a:pt x="901" y="37"/>
                  </a:cubicBezTo>
                  <a:cubicBezTo>
                    <a:pt x="831" y="12"/>
                    <a:pt x="758" y="0"/>
                    <a:pt x="685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11"/>
            <p:cNvSpPr/>
            <p:nvPr/>
          </p:nvSpPr>
          <p:spPr>
            <a:xfrm>
              <a:off x="3706324" y="1119647"/>
              <a:ext cx="1952331" cy="1374303"/>
            </a:xfrm>
            <a:custGeom>
              <a:avLst/>
              <a:gdLst/>
              <a:ahLst/>
              <a:cxnLst/>
              <a:rect l="l" t="t" r="r" b="b"/>
              <a:pathLst>
                <a:path w="8251" h="5808" extrusionOk="0">
                  <a:moveTo>
                    <a:pt x="1206" y="0"/>
                  </a:moveTo>
                  <a:lnTo>
                    <a:pt x="1333" y="478"/>
                  </a:lnTo>
                  <a:lnTo>
                    <a:pt x="1211" y="482"/>
                  </a:lnTo>
                  <a:lnTo>
                    <a:pt x="865" y="500"/>
                  </a:lnTo>
                  <a:cubicBezTo>
                    <a:pt x="865" y="500"/>
                    <a:pt x="915" y="637"/>
                    <a:pt x="960" y="714"/>
                  </a:cubicBezTo>
                  <a:cubicBezTo>
                    <a:pt x="1010" y="787"/>
                    <a:pt x="924" y="860"/>
                    <a:pt x="883" y="901"/>
                  </a:cubicBezTo>
                  <a:cubicBezTo>
                    <a:pt x="842" y="942"/>
                    <a:pt x="597" y="1032"/>
                    <a:pt x="597" y="1032"/>
                  </a:cubicBezTo>
                  <a:cubicBezTo>
                    <a:pt x="597" y="1032"/>
                    <a:pt x="547" y="1101"/>
                    <a:pt x="547" y="1142"/>
                  </a:cubicBezTo>
                  <a:cubicBezTo>
                    <a:pt x="547" y="1178"/>
                    <a:pt x="679" y="1405"/>
                    <a:pt x="679" y="1405"/>
                  </a:cubicBezTo>
                  <a:lnTo>
                    <a:pt x="187" y="1428"/>
                  </a:lnTo>
                  <a:lnTo>
                    <a:pt x="269" y="1555"/>
                  </a:lnTo>
                  <a:lnTo>
                    <a:pt x="419" y="1851"/>
                  </a:lnTo>
                  <a:lnTo>
                    <a:pt x="1" y="1910"/>
                  </a:lnTo>
                  <a:cubicBezTo>
                    <a:pt x="1" y="1910"/>
                    <a:pt x="55" y="1978"/>
                    <a:pt x="110" y="2042"/>
                  </a:cubicBezTo>
                  <a:cubicBezTo>
                    <a:pt x="165" y="2106"/>
                    <a:pt x="760" y="2465"/>
                    <a:pt x="910" y="2547"/>
                  </a:cubicBezTo>
                  <a:cubicBezTo>
                    <a:pt x="1061" y="2629"/>
                    <a:pt x="1643" y="3033"/>
                    <a:pt x="1779" y="3102"/>
                  </a:cubicBezTo>
                  <a:cubicBezTo>
                    <a:pt x="1915" y="3165"/>
                    <a:pt x="3307" y="3911"/>
                    <a:pt x="3493" y="3993"/>
                  </a:cubicBezTo>
                  <a:cubicBezTo>
                    <a:pt x="3684" y="4070"/>
                    <a:pt x="5476" y="4957"/>
                    <a:pt x="6031" y="5234"/>
                  </a:cubicBezTo>
                  <a:cubicBezTo>
                    <a:pt x="6590" y="5507"/>
                    <a:pt x="7377" y="5807"/>
                    <a:pt x="7377" y="5807"/>
                  </a:cubicBezTo>
                  <a:cubicBezTo>
                    <a:pt x="7377" y="5807"/>
                    <a:pt x="7304" y="5639"/>
                    <a:pt x="7286" y="5576"/>
                  </a:cubicBezTo>
                  <a:cubicBezTo>
                    <a:pt x="7268" y="5507"/>
                    <a:pt x="7259" y="5234"/>
                    <a:pt x="7259" y="5234"/>
                  </a:cubicBezTo>
                  <a:lnTo>
                    <a:pt x="7605" y="5198"/>
                  </a:lnTo>
                  <a:lnTo>
                    <a:pt x="7477" y="4680"/>
                  </a:lnTo>
                  <a:lnTo>
                    <a:pt x="7868" y="4534"/>
                  </a:lnTo>
                  <a:lnTo>
                    <a:pt x="7786" y="4075"/>
                  </a:lnTo>
                  <a:lnTo>
                    <a:pt x="8250" y="3847"/>
                  </a:lnTo>
                  <a:lnTo>
                    <a:pt x="8182" y="3807"/>
                  </a:lnTo>
                  <a:cubicBezTo>
                    <a:pt x="8182" y="3807"/>
                    <a:pt x="7022" y="3188"/>
                    <a:pt x="6963" y="3138"/>
                  </a:cubicBezTo>
                  <a:cubicBezTo>
                    <a:pt x="6904" y="3088"/>
                    <a:pt x="4749" y="1947"/>
                    <a:pt x="4749" y="1947"/>
                  </a:cubicBezTo>
                  <a:cubicBezTo>
                    <a:pt x="4749" y="1947"/>
                    <a:pt x="3061" y="1032"/>
                    <a:pt x="2407" y="664"/>
                  </a:cubicBezTo>
                  <a:cubicBezTo>
                    <a:pt x="1752" y="291"/>
                    <a:pt x="1224" y="0"/>
                    <a:pt x="12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11"/>
            <p:cNvSpPr/>
            <p:nvPr/>
          </p:nvSpPr>
          <p:spPr>
            <a:xfrm>
              <a:off x="3682662" y="1104503"/>
              <a:ext cx="1996342" cy="1408140"/>
            </a:xfrm>
            <a:custGeom>
              <a:avLst/>
              <a:gdLst/>
              <a:ahLst/>
              <a:cxnLst/>
              <a:rect l="l" t="t" r="r" b="b"/>
              <a:pathLst>
                <a:path w="8437" h="5951" extrusionOk="0">
                  <a:moveTo>
                    <a:pt x="1402" y="160"/>
                  </a:moveTo>
                  <a:lnTo>
                    <a:pt x="1402" y="160"/>
                  </a:lnTo>
                  <a:cubicBezTo>
                    <a:pt x="1524" y="237"/>
                    <a:pt x="1652" y="310"/>
                    <a:pt x="1779" y="373"/>
                  </a:cubicBezTo>
                  <a:cubicBezTo>
                    <a:pt x="1779" y="373"/>
                    <a:pt x="1774" y="378"/>
                    <a:pt x="1774" y="383"/>
                  </a:cubicBezTo>
                  <a:cubicBezTo>
                    <a:pt x="3412" y="1292"/>
                    <a:pt x="5062" y="2179"/>
                    <a:pt x="6713" y="3070"/>
                  </a:cubicBezTo>
                  <a:cubicBezTo>
                    <a:pt x="7227" y="3352"/>
                    <a:pt x="7741" y="3629"/>
                    <a:pt x="8255" y="3907"/>
                  </a:cubicBezTo>
                  <a:cubicBezTo>
                    <a:pt x="8109" y="3975"/>
                    <a:pt x="7959" y="4043"/>
                    <a:pt x="7814" y="4112"/>
                  </a:cubicBezTo>
                  <a:cubicBezTo>
                    <a:pt x="7786" y="4125"/>
                    <a:pt x="7768" y="4152"/>
                    <a:pt x="7777" y="4184"/>
                  </a:cubicBezTo>
                  <a:cubicBezTo>
                    <a:pt x="7823" y="4316"/>
                    <a:pt x="7868" y="4448"/>
                    <a:pt x="7909" y="4580"/>
                  </a:cubicBezTo>
                  <a:cubicBezTo>
                    <a:pt x="7795" y="4616"/>
                    <a:pt x="7677" y="4657"/>
                    <a:pt x="7564" y="4694"/>
                  </a:cubicBezTo>
                  <a:cubicBezTo>
                    <a:pt x="7536" y="4703"/>
                    <a:pt x="7518" y="4735"/>
                    <a:pt x="7527" y="4762"/>
                  </a:cubicBezTo>
                  <a:cubicBezTo>
                    <a:pt x="7573" y="4921"/>
                    <a:pt x="7614" y="5085"/>
                    <a:pt x="7659" y="5248"/>
                  </a:cubicBezTo>
                  <a:cubicBezTo>
                    <a:pt x="7559" y="5267"/>
                    <a:pt x="7459" y="5280"/>
                    <a:pt x="7359" y="5298"/>
                  </a:cubicBezTo>
                  <a:cubicBezTo>
                    <a:pt x="7336" y="5303"/>
                    <a:pt x="7309" y="5326"/>
                    <a:pt x="7313" y="5358"/>
                  </a:cubicBezTo>
                  <a:cubicBezTo>
                    <a:pt x="7318" y="5517"/>
                    <a:pt x="7350" y="5671"/>
                    <a:pt x="7404" y="5817"/>
                  </a:cubicBezTo>
                  <a:cubicBezTo>
                    <a:pt x="7159" y="5744"/>
                    <a:pt x="6927" y="5626"/>
                    <a:pt x="6700" y="5517"/>
                  </a:cubicBezTo>
                  <a:cubicBezTo>
                    <a:pt x="6436" y="5389"/>
                    <a:pt x="6177" y="5267"/>
                    <a:pt x="5913" y="5139"/>
                  </a:cubicBezTo>
                  <a:cubicBezTo>
                    <a:pt x="5385" y="4885"/>
                    <a:pt x="4858" y="4625"/>
                    <a:pt x="4335" y="4366"/>
                  </a:cubicBezTo>
                  <a:cubicBezTo>
                    <a:pt x="3316" y="3857"/>
                    <a:pt x="2307" y="3334"/>
                    <a:pt x="1315" y="2770"/>
                  </a:cubicBezTo>
                  <a:cubicBezTo>
                    <a:pt x="1174" y="2684"/>
                    <a:pt x="1033" y="2597"/>
                    <a:pt x="897" y="2506"/>
                  </a:cubicBezTo>
                  <a:cubicBezTo>
                    <a:pt x="892" y="2506"/>
                    <a:pt x="888" y="2502"/>
                    <a:pt x="883" y="2502"/>
                  </a:cubicBezTo>
                  <a:cubicBezTo>
                    <a:pt x="860" y="2488"/>
                    <a:pt x="838" y="2474"/>
                    <a:pt x="815" y="2456"/>
                  </a:cubicBezTo>
                  <a:cubicBezTo>
                    <a:pt x="638" y="2343"/>
                    <a:pt x="456" y="2229"/>
                    <a:pt x="274" y="2120"/>
                  </a:cubicBezTo>
                  <a:cubicBezTo>
                    <a:pt x="237" y="2083"/>
                    <a:pt x="201" y="2047"/>
                    <a:pt x="165" y="2011"/>
                  </a:cubicBezTo>
                  <a:cubicBezTo>
                    <a:pt x="283" y="1988"/>
                    <a:pt x="406" y="1956"/>
                    <a:pt x="519" y="1915"/>
                  </a:cubicBezTo>
                  <a:cubicBezTo>
                    <a:pt x="551" y="1901"/>
                    <a:pt x="569" y="1860"/>
                    <a:pt x="551" y="1833"/>
                  </a:cubicBezTo>
                  <a:cubicBezTo>
                    <a:pt x="497" y="1738"/>
                    <a:pt x="437" y="1638"/>
                    <a:pt x="383" y="1542"/>
                  </a:cubicBezTo>
                  <a:cubicBezTo>
                    <a:pt x="515" y="1533"/>
                    <a:pt x="647" y="1519"/>
                    <a:pt x="779" y="1510"/>
                  </a:cubicBezTo>
                  <a:cubicBezTo>
                    <a:pt x="815" y="1506"/>
                    <a:pt x="842" y="1460"/>
                    <a:pt x="824" y="1428"/>
                  </a:cubicBezTo>
                  <a:cubicBezTo>
                    <a:pt x="792" y="1374"/>
                    <a:pt x="765" y="1324"/>
                    <a:pt x="733" y="1269"/>
                  </a:cubicBezTo>
                  <a:cubicBezTo>
                    <a:pt x="724" y="1251"/>
                    <a:pt x="710" y="1228"/>
                    <a:pt x="701" y="1210"/>
                  </a:cubicBezTo>
                  <a:cubicBezTo>
                    <a:pt x="683" y="1174"/>
                    <a:pt x="674" y="1174"/>
                    <a:pt x="697" y="1151"/>
                  </a:cubicBezTo>
                  <a:cubicBezTo>
                    <a:pt x="724" y="1119"/>
                    <a:pt x="801" y="1106"/>
                    <a:pt x="842" y="1087"/>
                  </a:cubicBezTo>
                  <a:cubicBezTo>
                    <a:pt x="888" y="1065"/>
                    <a:pt x="933" y="1051"/>
                    <a:pt x="979" y="1024"/>
                  </a:cubicBezTo>
                  <a:cubicBezTo>
                    <a:pt x="1151" y="928"/>
                    <a:pt x="1079" y="751"/>
                    <a:pt x="1024" y="601"/>
                  </a:cubicBezTo>
                  <a:cubicBezTo>
                    <a:pt x="1161" y="587"/>
                    <a:pt x="1301" y="583"/>
                    <a:pt x="1438" y="578"/>
                  </a:cubicBezTo>
                  <a:cubicBezTo>
                    <a:pt x="1470" y="578"/>
                    <a:pt x="1488" y="542"/>
                    <a:pt x="1483" y="514"/>
                  </a:cubicBezTo>
                  <a:cubicBezTo>
                    <a:pt x="1465" y="392"/>
                    <a:pt x="1438" y="273"/>
                    <a:pt x="1402" y="160"/>
                  </a:cubicBezTo>
                  <a:close/>
                  <a:moveTo>
                    <a:pt x="1325" y="1"/>
                  </a:moveTo>
                  <a:cubicBezTo>
                    <a:pt x="1297" y="1"/>
                    <a:pt x="1267" y="34"/>
                    <a:pt x="1279" y="64"/>
                  </a:cubicBezTo>
                  <a:cubicBezTo>
                    <a:pt x="1324" y="201"/>
                    <a:pt x="1361" y="342"/>
                    <a:pt x="1383" y="483"/>
                  </a:cubicBezTo>
                  <a:cubicBezTo>
                    <a:pt x="1242" y="487"/>
                    <a:pt x="1101" y="492"/>
                    <a:pt x="956" y="505"/>
                  </a:cubicBezTo>
                  <a:cubicBezTo>
                    <a:pt x="929" y="510"/>
                    <a:pt x="906" y="542"/>
                    <a:pt x="915" y="573"/>
                  </a:cubicBezTo>
                  <a:cubicBezTo>
                    <a:pt x="929" y="628"/>
                    <a:pt x="947" y="687"/>
                    <a:pt x="965" y="746"/>
                  </a:cubicBezTo>
                  <a:cubicBezTo>
                    <a:pt x="988" y="819"/>
                    <a:pt x="1020" y="883"/>
                    <a:pt x="938" y="933"/>
                  </a:cubicBezTo>
                  <a:cubicBezTo>
                    <a:pt x="842" y="996"/>
                    <a:pt x="728" y="1010"/>
                    <a:pt x="633" y="1069"/>
                  </a:cubicBezTo>
                  <a:cubicBezTo>
                    <a:pt x="583" y="1096"/>
                    <a:pt x="565" y="1142"/>
                    <a:pt x="583" y="1201"/>
                  </a:cubicBezTo>
                  <a:cubicBezTo>
                    <a:pt x="601" y="1269"/>
                    <a:pt x="647" y="1342"/>
                    <a:pt x="692" y="1410"/>
                  </a:cubicBezTo>
                  <a:cubicBezTo>
                    <a:pt x="560" y="1419"/>
                    <a:pt x="428" y="1433"/>
                    <a:pt x="296" y="1442"/>
                  </a:cubicBezTo>
                  <a:cubicBezTo>
                    <a:pt x="260" y="1447"/>
                    <a:pt x="233" y="1492"/>
                    <a:pt x="251" y="1524"/>
                  </a:cubicBezTo>
                  <a:cubicBezTo>
                    <a:pt x="315" y="1629"/>
                    <a:pt x="374" y="1733"/>
                    <a:pt x="433" y="1833"/>
                  </a:cubicBezTo>
                  <a:cubicBezTo>
                    <a:pt x="310" y="1874"/>
                    <a:pt x="187" y="1901"/>
                    <a:pt x="65" y="1920"/>
                  </a:cubicBezTo>
                  <a:cubicBezTo>
                    <a:pt x="19" y="1924"/>
                    <a:pt x="1" y="1979"/>
                    <a:pt x="28" y="2011"/>
                  </a:cubicBezTo>
                  <a:cubicBezTo>
                    <a:pt x="60" y="2051"/>
                    <a:pt x="92" y="2088"/>
                    <a:pt x="124" y="2120"/>
                  </a:cubicBezTo>
                  <a:cubicBezTo>
                    <a:pt x="178" y="2147"/>
                    <a:pt x="224" y="2179"/>
                    <a:pt x="265" y="2220"/>
                  </a:cubicBezTo>
                  <a:cubicBezTo>
                    <a:pt x="274" y="2220"/>
                    <a:pt x="283" y="2224"/>
                    <a:pt x="292" y="2229"/>
                  </a:cubicBezTo>
                  <a:cubicBezTo>
                    <a:pt x="301" y="2229"/>
                    <a:pt x="306" y="2233"/>
                    <a:pt x="315" y="2238"/>
                  </a:cubicBezTo>
                  <a:cubicBezTo>
                    <a:pt x="315" y="2238"/>
                    <a:pt x="315" y="2242"/>
                    <a:pt x="315" y="2242"/>
                  </a:cubicBezTo>
                  <a:cubicBezTo>
                    <a:pt x="428" y="2306"/>
                    <a:pt x="537" y="2379"/>
                    <a:pt x="642" y="2456"/>
                  </a:cubicBezTo>
                  <a:cubicBezTo>
                    <a:pt x="660" y="2470"/>
                    <a:pt x="683" y="2483"/>
                    <a:pt x="701" y="2502"/>
                  </a:cubicBezTo>
                  <a:cubicBezTo>
                    <a:pt x="724" y="2515"/>
                    <a:pt x="742" y="2534"/>
                    <a:pt x="760" y="2547"/>
                  </a:cubicBezTo>
                  <a:cubicBezTo>
                    <a:pt x="788" y="2565"/>
                    <a:pt x="815" y="2584"/>
                    <a:pt x="838" y="2597"/>
                  </a:cubicBezTo>
                  <a:cubicBezTo>
                    <a:pt x="901" y="2638"/>
                    <a:pt x="960" y="2684"/>
                    <a:pt x="1020" y="2725"/>
                  </a:cubicBezTo>
                  <a:cubicBezTo>
                    <a:pt x="2548" y="3607"/>
                    <a:pt x="4126" y="4393"/>
                    <a:pt x="5713" y="5157"/>
                  </a:cubicBezTo>
                  <a:cubicBezTo>
                    <a:pt x="6008" y="5303"/>
                    <a:pt x="6304" y="5444"/>
                    <a:pt x="6599" y="5585"/>
                  </a:cubicBezTo>
                  <a:cubicBezTo>
                    <a:pt x="6886" y="5726"/>
                    <a:pt x="7172" y="5876"/>
                    <a:pt x="7482" y="5949"/>
                  </a:cubicBezTo>
                  <a:cubicBezTo>
                    <a:pt x="7487" y="5950"/>
                    <a:pt x="7491" y="5951"/>
                    <a:pt x="7496" y="5951"/>
                  </a:cubicBezTo>
                  <a:cubicBezTo>
                    <a:pt x="7532" y="5951"/>
                    <a:pt x="7553" y="5903"/>
                    <a:pt x="7536" y="5867"/>
                  </a:cubicBezTo>
                  <a:cubicBezTo>
                    <a:pt x="7468" y="5721"/>
                    <a:pt x="7427" y="5562"/>
                    <a:pt x="7413" y="5394"/>
                  </a:cubicBezTo>
                  <a:cubicBezTo>
                    <a:pt x="7518" y="5376"/>
                    <a:pt x="7618" y="5362"/>
                    <a:pt x="7723" y="5344"/>
                  </a:cubicBezTo>
                  <a:cubicBezTo>
                    <a:pt x="7755" y="5339"/>
                    <a:pt x="7777" y="5308"/>
                    <a:pt x="7768" y="5271"/>
                  </a:cubicBezTo>
                  <a:lnTo>
                    <a:pt x="7636" y="4775"/>
                  </a:lnTo>
                  <a:cubicBezTo>
                    <a:pt x="7755" y="4739"/>
                    <a:pt x="7873" y="4703"/>
                    <a:pt x="7991" y="4662"/>
                  </a:cubicBezTo>
                  <a:cubicBezTo>
                    <a:pt x="8014" y="4657"/>
                    <a:pt x="8032" y="4621"/>
                    <a:pt x="8023" y="4594"/>
                  </a:cubicBezTo>
                  <a:lnTo>
                    <a:pt x="7891" y="4189"/>
                  </a:lnTo>
                  <a:cubicBezTo>
                    <a:pt x="8055" y="4112"/>
                    <a:pt x="8218" y="4034"/>
                    <a:pt x="8387" y="3957"/>
                  </a:cubicBezTo>
                  <a:cubicBezTo>
                    <a:pt x="8423" y="3939"/>
                    <a:pt x="8437" y="3880"/>
                    <a:pt x="8396" y="3861"/>
                  </a:cubicBezTo>
                  <a:cubicBezTo>
                    <a:pt x="6472" y="2820"/>
                    <a:pt x="4548" y="1779"/>
                    <a:pt x="2616" y="751"/>
                  </a:cubicBezTo>
                  <a:cubicBezTo>
                    <a:pt x="2384" y="624"/>
                    <a:pt x="2152" y="501"/>
                    <a:pt x="1915" y="378"/>
                  </a:cubicBezTo>
                  <a:cubicBezTo>
                    <a:pt x="1915" y="378"/>
                    <a:pt x="1911" y="373"/>
                    <a:pt x="1911" y="369"/>
                  </a:cubicBezTo>
                  <a:cubicBezTo>
                    <a:pt x="1724" y="242"/>
                    <a:pt x="1529" y="132"/>
                    <a:pt x="1342" y="5"/>
                  </a:cubicBezTo>
                  <a:cubicBezTo>
                    <a:pt x="1337" y="2"/>
                    <a:pt x="1331" y="1"/>
                    <a:pt x="1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11"/>
            <p:cNvSpPr/>
            <p:nvPr/>
          </p:nvSpPr>
          <p:spPr>
            <a:xfrm>
              <a:off x="3681716" y="1101190"/>
              <a:ext cx="1997288" cy="1415239"/>
            </a:xfrm>
            <a:custGeom>
              <a:avLst/>
              <a:gdLst/>
              <a:ahLst/>
              <a:cxnLst/>
              <a:rect l="l" t="t" r="r" b="b"/>
              <a:pathLst>
                <a:path w="8441" h="5981" extrusionOk="0">
                  <a:moveTo>
                    <a:pt x="1433" y="206"/>
                  </a:moveTo>
                  <a:lnTo>
                    <a:pt x="1433" y="206"/>
                  </a:lnTo>
                  <a:cubicBezTo>
                    <a:pt x="1560" y="283"/>
                    <a:pt x="1665" y="342"/>
                    <a:pt x="1765" y="392"/>
                  </a:cubicBezTo>
                  <a:lnTo>
                    <a:pt x="1756" y="401"/>
                  </a:lnTo>
                  <a:lnTo>
                    <a:pt x="1769" y="410"/>
                  </a:lnTo>
                  <a:cubicBezTo>
                    <a:pt x="3052" y="1120"/>
                    <a:pt x="4361" y="1829"/>
                    <a:pt x="5626" y="2511"/>
                  </a:cubicBezTo>
                  <a:cubicBezTo>
                    <a:pt x="5990" y="2707"/>
                    <a:pt x="6349" y="2902"/>
                    <a:pt x="6708" y="3098"/>
                  </a:cubicBezTo>
                  <a:cubicBezTo>
                    <a:pt x="7217" y="3371"/>
                    <a:pt x="7722" y="3648"/>
                    <a:pt x="8227" y="3921"/>
                  </a:cubicBezTo>
                  <a:lnTo>
                    <a:pt x="7809" y="4116"/>
                  </a:lnTo>
                  <a:cubicBezTo>
                    <a:pt x="7781" y="4130"/>
                    <a:pt x="7754" y="4162"/>
                    <a:pt x="7768" y="4198"/>
                  </a:cubicBezTo>
                  <a:lnTo>
                    <a:pt x="7895" y="4585"/>
                  </a:lnTo>
                  <a:lnTo>
                    <a:pt x="7563" y="4694"/>
                  </a:lnTo>
                  <a:cubicBezTo>
                    <a:pt x="7531" y="4703"/>
                    <a:pt x="7508" y="4744"/>
                    <a:pt x="7518" y="4776"/>
                  </a:cubicBezTo>
                  <a:lnTo>
                    <a:pt x="7645" y="5249"/>
                  </a:lnTo>
                  <a:lnTo>
                    <a:pt x="7363" y="5299"/>
                  </a:lnTo>
                  <a:cubicBezTo>
                    <a:pt x="7331" y="5303"/>
                    <a:pt x="7299" y="5331"/>
                    <a:pt x="7299" y="5367"/>
                  </a:cubicBezTo>
                  <a:cubicBezTo>
                    <a:pt x="7308" y="5522"/>
                    <a:pt x="7336" y="5667"/>
                    <a:pt x="7386" y="5808"/>
                  </a:cubicBezTo>
                  <a:cubicBezTo>
                    <a:pt x="7176" y="5744"/>
                    <a:pt x="6976" y="5644"/>
                    <a:pt x="6781" y="5553"/>
                  </a:cubicBezTo>
                  <a:lnTo>
                    <a:pt x="6708" y="5517"/>
                  </a:lnTo>
                  <a:cubicBezTo>
                    <a:pt x="6449" y="5390"/>
                    <a:pt x="6185" y="5267"/>
                    <a:pt x="5921" y="5140"/>
                  </a:cubicBezTo>
                  <a:cubicBezTo>
                    <a:pt x="5285" y="4830"/>
                    <a:pt x="4798" y="4594"/>
                    <a:pt x="4343" y="4367"/>
                  </a:cubicBezTo>
                  <a:cubicBezTo>
                    <a:pt x="3170" y="3780"/>
                    <a:pt x="2210" y="3275"/>
                    <a:pt x="1324" y="2770"/>
                  </a:cubicBezTo>
                  <a:cubicBezTo>
                    <a:pt x="1237" y="2716"/>
                    <a:pt x="1151" y="2661"/>
                    <a:pt x="1064" y="2607"/>
                  </a:cubicBezTo>
                  <a:cubicBezTo>
                    <a:pt x="1010" y="2575"/>
                    <a:pt x="960" y="2543"/>
                    <a:pt x="905" y="2511"/>
                  </a:cubicBezTo>
                  <a:cubicBezTo>
                    <a:pt x="905" y="2507"/>
                    <a:pt x="901" y="2502"/>
                    <a:pt x="896" y="2502"/>
                  </a:cubicBezTo>
                  <a:cubicBezTo>
                    <a:pt x="873" y="2488"/>
                    <a:pt x="851" y="2475"/>
                    <a:pt x="828" y="2461"/>
                  </a:cubicBezTo>
                  <a:cubicBezTo>
                    <a:pt x="655" y="2347"/>
                    <a:pt x="473" y="2229"/>
                    <a:pt x="287" y="2125"/>
                  </a:cubicBezTo>
                  <a:cubicBezTo>
                    <a:pt x="255" y="2093"/>
                    <a:pt x="223" y="2061"/>
                    <a:pt x="196" y="2034"/>
                  </a:cubicBezTo>
                  <a:cubicBezTo>
                    <a:pt x="310" y="2011"/>
                    <a:pt x="423" y="1979"/>
                    <a:pt x="528" y="1943"/>
                  </a:cubicBezTo>
                  <a:cubicBezTo>
                    <a:pt x="546" y="1934"/>
                    <a:pt x="564" y="1920"/>
                    <a:pt x="569" y="1902"/>
                  </a:cubicBezTo>
                  <a:cubicBezTo>
                    <a:pt x="578" y="1879"/>
                    <a:pt x="578" y="1856"/>
                    <a:pt x="569" y="1843"/>
                  </a:cubicBezTo>
                  <a:lnTo>
                    <a:pt x="410" y="1570"/>
                  </a:lnTo>
                  <a:lnTo>
                    <a:pt x="783" y="1538"/>
                  </a:lnTo>
                  <a:cubicBezTo>
                    <a:pt x="805" y="1538"/>
                    <a:pt x="823" y="1524"/>
                    <a:pt x="837" y="1502"/>
                  </a:cubicBezTo>
                  <a:cubicBezTo>
                    <a:pt x="846" y="1479"/>
                    <a:pt x="851" y="1456"/>
                    <a:pt x="837" y="1433"/>
                  </a:cubicBezTo>
                  <a:lnTo>
                    <a:pt x="751" y="1279"/>
                  </a:lnTo>
                  <a:cubicBezTo>
                    <a:pt x="746" y="1270"/>
                    <a:pt x="742" y="1265"/>
                    <a:pt x="737" y="1256"/>
                  </a:cubicBezTo>
                  <a:cubicBezTo>
                    <a:pt x="728" y="1242"/>
                    <a:pt x="723" y="1229"/>
                    <a:pt x="714" y="1215"/>
                  </a:cubicBezTo>
                  <a:cubicBezTo>
                    <a:pt x="710" y="1211"/>
                    <a:pt x="710" y="1201"/>
                    <a:pt x="705" y="1197"/>
                  </a:cubicBezTo>
                  <a:cubicBezTo>
                    <a:pt x="696" y="1183"/>
                    <a:pt x="696" y="1183"/>
                    <a:pt x="710" y="1174"/>
                  </a:cubicBezTo>
                  <a:cubicBezTo>
                    <a:pt x="723" y="1151"/>
                    <a:pt x="769" y="1142"/>
                    <a:pt x="805" y="1129"/>
                  </a:cubicBezTo>
                  <a:cubicBezTo>
                    <a:pt x="819" y="1124"/>
                    <a:pt x="837" y="1120"/>
                    <a:pt x="851" y="1115"/>
                  </a:cubicBezTo>
                  <a:cubicBezTo>
                    <a:pt x="860" y="1106"/>
                    <a:pt x="873" y="1101"/>
                    <a:pt x="887" y="1097"/>
                  </a:cubicBezTo>
                  <a:cubicBezTo>
                    <a:pt x="923" y="1083"/>
                    <a:pt x="955" y="1070"/>
                    <a:pt x="992" y="1051"/>
                  </a:cubicBezTo>
                  <a:cubicBezTo>
                    <a:pt x="1165" y="951"/>
                    <a:pt x="1101" y="774"/>
                    <a:pt x="1046" y="628"/>
                  </a:cubicBezTo>
                  <a:cubicBezTo>
                    <a:pt x="1183" y="615"/>
                    <a:pt x="1315" y="610"/>
                    <a:pt x="1442" y="606"/>
                  </a:cubicBezTo>
                  <a:cubicBezTo>
                    <a:pt x="1460" y="606"/>
                    <a:pt x="1474" y="601"/>
                    <a:pt x="1483" y="587"/>
                  </a:cubicBezTo>
                  <a:cubicBezTo>
                    <a:pt x="1496" y="569"/>
                    <a:pt x="1506" y="547"/>
                    <a:pt x="1501" y="528"/>
                  </a:cubicBezTo>
                  <a:cubicBezTo>
                    <a:pt x="1483" y="415"/>
                    <a:pt x="1460" y="310"/>
                    <a:pt x="1433" y="206"/>
                  </a:cubicBezTo>
                  <a:close/>
                  <a:moveTo>
                    <a:pt x="1378" y="137"/>
                  </a:moveTo>
                  <a:lnTo>
                    <a:pt x="1392" y="174"/>
                  </a:lnTo>
                  <a:cubicBezTo>
                    <a:pt x="1424" y="287"/>
                    <a:pt x="1451" y="406"/>
                    <a:pt x="1469" y="528"/>
                  </a:cubicBezTo>
                  <a:cubicBezTo>
                    <a:pt x="1469" y="542"/>
                    <a:pt x="1469" y="556"/>
                    <a:pt x="1460" y="565"/>
                  </a:cubicBezTo>
                  <a:cubicBezTo>
                    <a:pt x="1456" y="574"/>
                    <a:pt x="1446" y="578"/>
                    <a:pt x="1442" y="578"/>
                  </a:cubicBezTo>
                  <a:cubicBezTo>
                    <a:pt x="1305" y="578"/>
                    <a:pt x="1165" y="587"/>
                    <a:pt x="1024" y="597"/>
                  </a:cubicBezTo>
                  <a:lnTo>
                    <a:pt x="1005" y="601"/>
                  </a:lnTo>
                  <a:lnTo>
                    <a:pt x="1019" y="638"/>
                  </a:lnTo>
                  <a:cubicBezTo>
                    <a:pt x="1074" y="783"/>
                    <a:pt x="1128" y="938"/>
                    <a:pt x="974" y="1024"/>
                  </a:cubicBezTo>
                  <a:cubicBezTo>
                    <a:pt x="942" y="1042"/>
                    <a:pt x="905" y="1056"/>
                    <a:pt x="873" y="1070"/>
                  </a:cubicBezTo>
                  <a:cubicBezTo>
                    <a:pt x="860" y="1074"/>
                    <a:pt x="846" y="1079"/>
                    <a:pt x="837" y="1083"/>
                  </a:cubicBezTo>
                  <a:cubicBezTo>
                    <a:pt x="823" y="1092"/>
                    <a:pt x="810" y="1092"/>
                    <a:pt x="792" y="1101"/>
                  </a:cubicBezTo>
                  <a:cubicBezTo>
                    <a:pt x="751" y="1115"/>
                    <a:pt x="705" y="1129"/>
                    <a:pt x="687" y="1151"/>
                  </a:cubicBezTo>
                  <a:cubicBezTo>
                    <a:pt x="664" y="1174"/>
                    <a:pt x="669" y="1188"/>
                    <a:pt x="678" y="1211"/>
                  </a:cubicBezTo>
                  <a:cubicBezTo>
                    <a:pt x="682" y="1215"/>
                    <a:pt x="682" y="1220"/>
                    <a:pt x="687" y="1224"/>
                  </a:cubicBezTo>
                  <a:cubicBezTo>
                    <a:pt x="696" y="1242"/>
                    <a:pt x="705" y="1256"/>
                    <a:pt x="710" y="1270"/>
                  </a:cubicBezTo>
                  <a:lnTo>
                    <a:pt x="723" y="1288"/>
                  </a:lnTo>
                  <a:lnTo>
                    <a:pt x="810" y="1447"/>
                  </a:lnTo>
                  <a:cubicBezTo>
                    <a:pt x="819" y="1456"/>
                    <a:pt x="814" y="1474"/>
                    <a:pt x="810" y="1483"/>
                  </a:cubicBezTo>
                  <a:cubicBezTo>
                    <a:pt x="805" y="1497"/>
                    <a:pt x="792" y="1506"/>
                    <a:pt x="778" y="1506"/>
                  </a:cubicBezTo>
                  <a:lnTo>
                    <a:pt x="360" y="1542"/>
                  </a:lnTo>
                  <a:lnTo>
                    <a:pt x="541" y="1856"/>
                  </a:lnTo>
                  <a:cubicBezTo>
                    <a:pt x="546" y="1865"/>
                    <a:pt x="546" y="1879"/>
                    <a:pt x="541" y="1888"/>
                  </a:cubicBezTo>
                  <a:cubicBezTo>
                    <a:pt x="537" y="1902"/>
                    <a:pt x="528" y="1911"/>
                    <a:pt x="519" y="1915"/>
                  </a:cubicBezTo>
                  <a:cubicBezTo>
                    <a:pt x="405" y="1956"/>
                    <a:pt x="282" y="1988"/>
                    <a:pt x="164" y="2006"/>
                  </a:cubicBezTo>
                  <a:lnTo>
                    <a:pt x="137" y="2011"/>
                  </a:lnTo>
                  <a:lnTo>
                    <a:pt x="155" y="2034"/>
                  </a:lnTo>
                  <a:cubicBezTo>
                    <a:pt x="191" y="2070"/>
                    <a:pt x="228" y="2106"/>
                    <a:pt x="269" y="2143"/>
                  </a:cubicBezTo>
                  <a:cubicBezTo>
                    <a:pt x="455" y="2256"/>
                    <a:pt x="637" y="2370"/>
                    <a:pt x="810" y="2484"/>
                  </a:cubicBezTo>
                  <a:cubicBezTo>
                    <a:pt x="833" y="2497"/>
                    <a:pt x="855" y="2511"/>
                    <a:pt x="883" y="2529"/>
                  </a:cubicBezTo>
                  <a:cubicBezTo>
                    <a:pt x="883" y="2529"/>
                    <a:pt x="887" y="2529"/>
                    <a:pt x="892" y="2534"/>
                  </a:cubicBezTo>
                  <a:cubicBezTo>
                    <a:pt x="942" y="2566"/>
                    <a:pt x="996" y="2598"/>
                    <a:pt x="1046" y="2634"/>
                  </a:cubicBezTo>
                  <a:cubicBezTo>
                    <a:pt x="1133" y="2684"/>
                    <a:pt x="1224" y="2743"/>
                    <a:pt x="1310" y="2798"/>
                  </a:cubicBezTo>
                  <a:cubicBezTo>
                    <a:pt x="2197" y="3302"/>
                    <a:pt x="3156" y="3807"/>
                    <a:pt x="4330" y="4394"/>
                  </a:cubicBezTo>
                  <a:cubicBezTo>
                    <a:pt x="4789" y="4621"/>
                    <a:pt x="5276" y="4858"/>
                    <a:pt x="5912" y="5167"/>
                  </a:cubicBezTo>
                  <a:cubicBezTo>
                    <a:pt x="6171" y="5290"/>
                    <a:pt x="6435" y="5417"/>
                    <a:pt x="6694" y="5544"/>
                  </a:cubicBezTo>
                  <a:lnTo>
                    <a:pt x="6767" y="5576"/>
                  </a:lnTo>
                  <a:cubicBezTo>
                    <a:pt x="6972" y="5676"/>
                    <a:pt x="7186" y="5781"/>
                    <a:pt x="7404" y="5845"/>
                  </a:cubicBezTo>
                  <a:lnTo>
                    <a:pt x="7436" y="5854"/>
                  </a:lnTo>
                  <a:lnTo>
                    <a:pt x="7422" y="5822"/>
                  </a:lnTo>
                  <a:cubicBezTo>
                    <a:pt x="7363" y="5681"/>
                    <a:pt x="7331" y="5526"/>
                    <a:pt x="7327" y="5367"/>
                  </a:cubicBezTo>
                  <a:cubicBezTo>
                    <a:pt x="7327" y="5340"/>
                    <a:pt x="7345" y="5326"/>
                    <a:pt x="7363" y="5322"/>
                  </a:cubicBezTo>
                  <a:lnTo>
                    <a:pt x="7677" y="5272"/>
                  </a:lnTo>
                  <a:lnTo>
                    <a:pt x="7540" y="4767"/>
                  </a:lnTo>
                  <a:cubicBezTo>
                    <a:pt x="7536" y="4749"/>
                    <a:pt x="7549" y="4721"/>
                    <a:pt x="7568" y="4717"/>
                  </a:cubicBezTo>
                  <a:lnTo>
                    <a:pt x="7931" y="4598"/>
                  </a:lnTo>
                  <a:lnTo>
                    <a:pt x="7790" y="4189"/>
                  </a:lnTo>
                  <a:cubicBezTo>
                    <a:pt x="7786" y="4171"/>
                    <a:pt x="7799" y="4148"/>
                    <a:pt x="7818" y="4139"/>
                  </a:cubicBezTo>
                  <a:lnTo>
                    <a:pt x="8286" y="3921"/>
                  </a:lnTo>
                  <a:lnTo>
                    <a:pt x="8263" y="3907"/>
                  </a:lnTo>
                  <a:cubicBezTo>
                    <a:pt x="7749" y="3630"/>
                    <a:pt x="7236" y="3348"/>
                    <a:pt x="6722" y="3070"/>
                  </a:cubicBezTo>
                  <a:cubicBezTo>
                    <a:pt x="6358" y="2875"/>
                    <a:pt x="5999" y="2679"/>
                    <a:pt x="5639" y="2484"/>
                  </a:cubicBezTo>
                  <a:cubicBezTo>
                    <a:pt x="4375" y="1802"/>
                    <a:pt x="3070" y="1097"/>
                    <a:pt x="1792" y="387"/>
                  </a:cubicBezTo>
                  <a:lnTo>
                    <a:pt x="1801" y="378"/>
                  </a:lnTo>
                  <a:lnTo>
                    <a:pt x="1788" y="369"/>
                  </a:lnTo>
                  <a:cubicBezTo>
                    <a:pt x="1674" y="315"/>
                    <a:pt x="1560" y="251"/>
                    <a:pt x="1410" y="160"/>
                  </a:cubicBezTo>
                  <a:lnTo>
                    <a:pt x="1378" y="137"/>
                  </a:lnTo>
                  <a:close/>
                  <a:moveTo>
                    <a:pt x="1331" y="27"/>
                  </a:moveTo>
                  <a:cubicBezTo>
                    <a:pt x="1333" y="27"/>
                    <a:pt x="1335" y="27"/>
                    <a:pt x="1337" y="28"/>
                  </a:cubicBezTo>
                  <a:cubicBezTo>
                    <a:pt x="1419" y="87"/>
                    <a:pt x="1506" y="137"/>
                    <a:pt x="1587" y="192"/>
                  </a:cubicBezTo>
                  <a:cubicBezTo>
                    <a:pt x="1692" y="256"/>
                    <a:pt x="1801" y="324"/>
                    <a:pt x="1906" y="397"/>
                  </a:cubicBezTo>
                  <a:cubicBezTo>
                    <a:pt x="1906" y="397"/>
                    <a:pt x="1906" y="397"/>
                    <a:pt x="1906" y="401"/>
                  </a:cubicBezTo>
                  <a:lnTo>
                    <a:pt x="1915" y="406"/>
                  </a:lnTo>
                  <a:cubicBezTo>
                    <a:pt x="2147" y="528"/>
                    <a:pt x="2379" y="651"/>
                    <a:pt x="2611" y="774"/>
                  </a:cubicBezTo>
                  <a:cubicBezTo>
                    <a:pt x="4612" y="1843"/>
                    <a:pt x="6572" y="2902"/>
                    <a:pt x="8395" y="3885"/>
                  </a:cubicBezTo>
                  <a:cubicBezTo>
                    <a:pt x="8409" y="3894"/>
                    <a:pt x="8409" y="3907"/>
                    <a:pt x="8409" y="3916"/>
                  </a:cubicBezTo>
                  <a:cubicBezTo>
                    <a:pt x="8409" y="3935"/>
                    <a:pt x="8400" y="3953"/>
                    <a:pt x="8382" y="3957"/>
                  </a:cubicBezTo>
                  <a:lnTo>
                    <a:pt x="7872" y="4198"/>
                  </a:lnTo>
                  <a:lnTo>
                    <a:pt x="8013" y="4612"/>
                  </a:lnTo>
                  <a:cubicBezTo>
                    <a:pt x="8018" y="4621"/>
                    <a:pt x="8013" y="4630"/>
                    <a:pt x="8009" y="4644"/>
                  </a:cubicBezTo>
                  <a:cubicBezTo>
                    <a:pt x="8004" y="4653"/>
                    <a:pt x="7995" y="4662"/>
                    <a:pt x="7986" y="4662"/>
                  </a:cubicBezTo>
                  <a:lnTo>
                    <a:pt x="7622" y="4780"/>
                  </a:lnTo>
                  <a:lnTo>
                    <a:pt x="7759" y="5290"/>
                  </a:lnTo>
                  <a:cubicBezTo>
                    <a:pt x="7763" y="5303"/>
                    <a:pt x="7759" y="5317"/>
                    <a:pt x="7754" y="5322"/>
                  </a:cubicBezTo>
                  <a:cubicBezTo>
                    <a:pt x="7749" y="5331"/>
                    <a:pt x="7736" y="5340"/>
                    <a:pt x="7722" y="5344"/>
                  </a:cubicBezTo>
                  <a:lnTo>
                    <a:pt x="7399" y="5394"/>
                  </a:lnTo>
                  <a:lnTo>
                    <a:pt x="7404" y="5408"/>
                  </a:lnTo>
                  <a:cubicBezTo>
                    <a:pt x="7417" y="5581"/>
                    <a:pt x="7458" y="5740"/>
                    <a:pt x="7527" y="5885"/>
                  </a:cubicBezTo>
                  <a:cubicBezTo>
                    <a:pt x="7536" y="5904"/>
                    <a:pt x="7531" y="5922"/>
                    <a:pt x="7522" y="5935"/>
                  </a:cubicBezTo>
                  <a:cubicBezTo>
                    <a:pt x="7518" y="5943"/>
                    <a:pt x="7512" y="5950"/>
                    <a:pt x="7499" y="5950"/>
                  </a:cubicBezTo>
                  <a:cubicBezTo>
                    <a:pt x="7497" y="5950"/>
                    <a:pt x="7494" y="5950"/>
                    <a:pt x="7490" y="5949"/>
                  </a:cubicBezTo>
                  <a:cubicBezTo>
                    <a:pt x="7217" y="5881"/>
                    <a:pt x="6958" y="5758"/>
                    <a:pt x="6708" y="5635"/>
                  </a:cubicBezTo>
                  <a:cubicBezTo>
                    <a:pt x="6676" y="5622"/>
                    <a:pt x="6640" y="5603"/>
                    <a:pt x="6608" y="5585"/>
                  </a:cubicBezTo>
                  <a:cubicBezTo>
                    <a:pt x="6312" y="5444"/>
                    <a:pt x="6017" y="5303"/>
                    <a:pt x="5721" y="5158"/>
                  </a:cubicBezTo>
                  <a:cubicBezTo>
                    <a:pt x="4207" y="4426"/>
                    <a:pt x="2588" y="3625"/>
                    <a:pt x="1033" y="2729"/>
                  </a:cubicBezTo>
                  <a:cubicBezTo>
                    <a:pt x="978" y="2688"/>
                    <a:pt x="914" y="2643"/>
                    <a:pt x="851" y="2598"/>
                  </a:cubicBezTo>
                  <a:cubicBezTo>
                    <a:pt x="823" y="2584"/>
                    <a:pt x="801" y="2566"/>
                    <a:pt x="778" y="2552"/>
                  </a:cubicBezTo>
                  <a:cubicBezTo>
                    <a:pt x="755" y="2534"/>
                    <a:pt x="732" y="2520"/>
                    <a:pt x="714" y="2502"/>
                  </a:cubicBezTo>
                  <a:lnTo>
                    <a:pt x="651" y="2457"/>
                  </a:lnTo>
                  <a:cubicBezTo>
                    <a:pt x="537" y="2370"/>
                    <a:pt x="432" y="2302"/>
                    <a:pt x="328" y="2243"/>
                  </a:cubicBezTo>
                  <a:cubicBezTo>
                    <a:pt x="319" y="2238"/>
                    <a:pt x="310" y="2234"/>
                    <a:pt x="300" y="2229"/>
                  </a:cubicBezTo>
                  <a:cubicBezTo>
                    <a:pt x="296" y="2225"/>
                    <a:pt x="287" y="2220"/>
                    <a:pt x="278" y="2220"/>
                  </a:cubicBezTo>
                  <a:cubicBezTo>
                    <a:pt x="228" y="2175"/>
                    <a:pt x="182" y="2147"/>
                    <a:pt x="137" y="2120"/>
                  </a:cubicBezTo>
                  <a:cubicBezTo>
                    <a:pt x="100" y="2088"/>
                    <a:pt x="69" y="2052"/>
                    <a:pt x="41" y="2015"/>
                  </a:cubicBezTo>
                  <a:cubicBezTo>
                    <a:pt x="32" y="2002"/>
                    <a:pt x="28" y="1984"/>
                    <a:pt x="37" y="1970"/>
                  </a:cubicBezTo>
                  <a:cubicBezTo>
                    <a:pt x="41" y="1956"/>
                    <a:pt x="50" y="1947"/>
                    <a:pt x="69" y="1943"/>
                  </a:cubicBezTo>
                  <a:cubicBezTo>
                    <a:pt x="187" y="1929"/>
                    <a:pt x="314" y="1902"/>
                    <a:pt x="437" y="1861"/>
                  </a:cubicBezTo>
                  <a:lnTo>
                    <a:pt x="455" y="1856"/>
                  </a:lnTo>
                  <a:lnTo>
                    <a:pt x="269" y="1529"/>
                  </a:lnTo>
                  <a:cubicBezTo>
                    <a:pt x="260" y="1520"/>
                    <a:pt x="264" y="1506"/>
                    <a:pt x="269" y="1492"/>
                  </a:cubicBezTo>
                  <a:cubicBezTo>
                    <a:pt x="273" y="1479"/>
                    <a:pt x="287" y="1470"/>
                    <a:pt x="300" y="1470"/>
                  </a:cubicBezTo>
                  <a:lnTo>
                    <a:pt x="719" y="1433"/>
                  </a:lnTo>
                  <a:lnTo>
                    <a:pt x="701" y="1406"/>
                  </a:lnTo>
                  <a:cubicBezTo>
                    <a:pt x="660" y="1342"/>
                    <a:pt x="619" y="1274"/>
                    <a:pt x="601" y="1211"/>
                  </a:cubicBezTo>
                  <a:cubicBezTo>
                    <a:pt x="587" y="1156"/>
                    <a:pt x="601" y="1120"/>
                    <a:pt x="642" y="1092"/>
                  </a:cubicBezTo>
                  <a:cubicBezTo>
                    <a:pt x="687" y="1065"/>
                    <a:pt x="742" y="1047"/>
                    <a:pt x="792" y="1029"/>
                  </a:cubicBezTo>
                  <a:cubicBezTo>
                    <a:pt x="842" y="1010"/>
                    <a:pt x="896" y="992"/>
                    <a:pt x="946" y="960"/>
                  </a:cubicBezTo>
                  <a:cubicBezTo>
                    <a:pt x="1033" y="906"/>
                    <a:pt x="1010" y="838"/>
                    <a:pt x="992" y="778"/>
                  </a:cubicBezTo>
                  <a:cubicBezTo>
                    <a:pt x="987" y="769"/>
                    <a:pt x="987" y="760"/>
                    <a:pt x="983" y="756"/>
                  </a:cubicBezTo>
                  <a:lnTo>
                    <a:pt x="928" y="578"/>
                  </a:lnTo>
                  <a:cubicBezTo>
                    <a:pt x="928" y="569"/>
                    <a:pt x="928" y="560"/>
                    <a:pt x="937" y="551"/>
                  </a:cubicBezTo>
                  <a:cubicBezTo>
                    <a:pt x="942" y="542"/>
                    <a:pt x="951" y="533"/>
                    <a:pt x="960" y="533"/>
                  </a:cubicBezTo>
                  <a:cubicBezTo>
                    <a:pt x="1101" y="519"/>
                    <a:pt x="1242" y="510"/>
                    <a:pt x="1387" y="510"/>
                  </a:cubicBezTo>
                  <a:lnTo>
                    <a:pt x="1406" y="510"/>
                  </a:lnTo>
                  <a:lnTo>
                    <a:pt x="1401" y="492"/>
                  </a:lnTo>
                  <a:cubicBezTo>
                    <a:pt x="1374" y="351"/>
                    <a:pt x="1342" y="210"/>
                    <a:pt x="1296" y="74"/>
                  </a:cubicBezTo>
                  <a:cubicBezTo>
                    <a:pt x="1292" y="60"/>
                    <a:pt x="1301" y="42"/>
                    <a:pt x="1310" y="33"/>
                  </a:cubicBezTo>
                  <a:cubicBezTo>
                    <a:pt x="1314" y="33"/>
                    <a:pt x="1323" y="27"/>
                    <a:pt x="1331" y="27"/>
                  </a:cubicBezTo>
                  <a:close/>
                  <a:moveTo>
                    <a:pt x="1326" y="0"/>
                  </a:moveTo>
                  <a:cubicBezTo>
                    <a:pt x="1314" y="0"/>
                    <a:pt x="1302" y="5"/>
                    <a:pt x="1292" y="15"/>
                  </a:cubicBezTo>
                  <a:cubicBezTo>
                    <a:pt x="1274" y="28"/>
                    <a:pt x="1260" y="55"/>
                    <a:pt x="1269" y="83"/>
                  </a:cubicBezTo>
                  <a:cubicBezTo>
                    <a:pt x="1310" y="215"/>
                    <a:pt x="1346" y="346"/>
                    <a:pt x="1369" y="483"/>
                  </a:cubicBezTo>
                  <a:cubicBezTo>
                    <a:pt x="1228" y="487"/>
                    <a:pt x="1092" y="492"/>
                    <a:pt x="960" y="506"/>
                  </a:cubicBezTo>
                  <a:cubicBezTo>
                    <a:pt x="942" y="506"/>
                    <a:pt x="923" y="519"/>
                    <a:pt x="910" y="537"/>
                  </a:cubicBezTo>
                  <a:cubicBezTo>
                    <a:pt x="901" y="551"/>
                    <a:pt x="896" y="574"/>
                    <a:pt x="901" y="592"/>
                  </a:cubicBezTo>
                  <a:lnTo>
                    <a:pt x="955" y="765"/>
                  </a:lnTo>
                  <a:lnTo>
                    <a:pt x="964" y="788"/>
                  </a:lnTo>
                  <a:cubicBezTo>
                    <a:pt x="983" y="851"/>
                    <a:pt x="996" y="892"/>
                    <a:pt x="933" y="938"/>
                  </a:cubicBezTo>
                  <a:cubicBezTo>
                    <a:pt x="887" y="965"/>
                    <a:pt x="833" y="983"/>
                    <a:pt x="778" y="1001"/>
                  </a:cubicBezTo>
                  <a:cubicBezTo>
                    <a:pt x="728" y="1020"/>
                    <a:pt x="673" y="1038"/>
                    <a:pt x="628" y="1070"/>
                  </a:cubicBezTo>
                  <a:cubicBezTo>
                    <a:pt x="573" y="1101"/>
                    <a:pt x="555" y="1156"/>
                    <a:pt x="573" y="1215"/>
                  </a:cubicBezTo>
                  <a:cubicBezTo>
                    <a:pt x="592" y="1283"/>
                    <a:pt x="628" y="1347"/>
                    <a:pt x="669" y="1411"/>
                  </a:cubicBezTo>
                  <a:lnTo>
                    <a:pt x="296" y="1442"/>
                  </a:lnTo>
                  <a:cubicBezTo>
                    <a:pt x="273" y="1442"/>
                    <a:pt x="255" y="1456"/>
                    <a:pt x="241" y="1479"/>
                  </a:cubicBezTo>
                  <a:cubicBezTo>
                    <a:pt x="232" y="1502"/>
                    <a:pt x="232" y="1524"/>
                    <a:pt x="241" y="1547"/>
                  </a:cubicBezTo>
                  <a:lnTo>
                    <a:pt x="414" y="1838"/>
                  </a:lnTo>
                  <a:cubicBezTo>
                    <a:pt x="296" y="1874"/>
                    <a:pt x="178" y="1902"/>
                    <a:pt x="64" y="1920"/>
                  </a:cubicBezTo>
                  <a:cubicBezTo>
                    <a:pt x="37" y="1920"/>
                    <a:pt x="19" y="1938"/>
                    <a:pt x="9" y="1961"/>
                  </a:cubicBezTo>
                  <a:cubicBezTo>
                    <a:pt x="0" y="1984"/>
                    <a:pt x="5" y="2015"/>
                    <a:pt x="19" y="2034"/>
                  </a:cubicBezTo>
                  <a:cubicBezTo>
                    <a:pt x="50" y="2070"/>
                    <a:pt x="82" y="2106"/>
                    <a:pt x="119" y="2143"/>
                  </a:cubicBezTo>
                  <a:lnTo>
                    <a:pt x="119" y="2147"/>
                  </a:lnTo>
                  <a:cubicBezTo>
                    <a:pt x="164" y="2170"/>
                    <a:pt x="210" y="2197"/>
                    <a:pt x="260" y="2243"/>
                  </a:cubicBezTo>
                  <a:lnTo>
                    <a:pt x="264" y="2247"/>
                  </a:lnTo>
                  <a:cubicBezTo>
                    <a:pt x="273" y="2247"/>
                    <a:pt x="282" y="2252"/>
                    <a:pt x="291" y="2256"/>
                  </a:cubicBezTo>
                  <a:cubicBezTo>
                    <a:pt x="296" y="2256"/>
                    <a:pt x="305" y="2261"/>
                    <a:pt x="310" y="2266"/>
                  </a:cubicBezTo>
                  <a:lnTo>
                    <a:pt x="314" y="2266"/>
                  </a:lnTo>
                  <a:cubicBezTo>
                    <a:pt x="414" y="2325"/>
                    <a:pt x="523" y="2393"/>
                    <a:pt x="637" y="2479"/>
                  </a:cubicBezTo>
                  <a:cubicBezTo>
                    <a:pt x="655" y="2493"/>
                    <a:pt x="678" y="2511"/>
                    <a:pt x="696" y="2525"/>
                  </a:cubicBezTo>
                  <a:cubicBezTo>
                    <a:pt x="719" y="2543"/>
                    <a:pt x="737" y="2557"/>
                    <a:pt x="760" y="2575"/>
                  </a:cubicBezTo>
                  <a:lnTo>
                    <a:pt x="833" y="2625"/>
                  </a:lnTo>
                  <a:cubicBezTo>
                    <a:pt x="896" y="2666"/>
                    <a:pt x="960" y="2711"/>
                    <a:pt x="1019" y="2752"/>
                  </a:cubicBezTo>
                  <a:cubicBezTo>
                    <a:pt x="2579" y="3648"/>
                    <a:pt x="4193" y="4453"/>
                    <a:pt x="5708" y="5185"/>
                  </a:cubicBezTo>
                  <a:cubicBezTo>
                    <a:pt x="6008" y="5331"/>
                    <a:pt x="6299" y="5472"/>
                    <a:pt x="6594" y="5613"/>
                  </a:cubicBezTo>
                  <a:cubicBezTo>
                    <a:pt x="6631" y="5631"/>
                    <a:pt x="6663" y="5644"/>
                    <a:pt x="6699" y="5663"/>
                  </a:cubicBezTo>
                  <a:cubicBezTo>
                    <a:pt x="6949" y="5785"/>
                    <a:pt x="7208" y="5913"/>
                    <a:pt x="7486" y="5976"/>
                  </a:cubicBezTo>
                  <a:cubicBezTo>
                    <a:pt x="7490" y="5981"/>
                    <a:pt x="7495" y="5981"/>
                    <a:pt x="7499" y="5981"/>
                  </a:cubicBezTo>
                  <a:cubicBezTo>
                    <a:pt x="7513" y="5981"/>
                    <a:pt x="7531" y="5972"/>
                    <a:pt x="7545" y="5954"/>
                  </a:cubicBezTo>
                  <a:cubicBezTo>
                    <a:pt x="7563" y="5931"/>
                    <a:pt x="7568" y="5899"/>
                    <a:pt x="7554" y="5876"/>
                  </a:cubicBezTo>
                  <a:cubicBezTo>
                    <a:pt x="7486" y="5735"/>
                    <a:pt x="7445" y="5581"/>
                    <a:pt x="7431" y="5422"/>
                  </a:cubicBezTo>
                  <a:lnTo>
                    <a:pt x="7727" y="5372"/>
                  </a:lnTo>
                  <a:cubicBezTo>
                    <a:pt x="7749" y="5367"/>
                    <a:pt x="7768" y="5358"/>
                    <a:pt x="7777" y="5340"/>
                  </a:cubicBezTo>
                  <a:cubicBezTo>
                    <a:pt x="7790" y="5322"/>
                    <a:pt x="7790" y="5303"/>
                    <a:pt x="7786" y="5285"/>
                  </a:cubicBezTo>
                  <a:lnTo>
                    <a:pt x="7659" y="4799"/>
                  </a:lnTo>
                  <a:lnTo>
                    <a:pt x="7995" y="4689"/>
                  </a:lnTo>
                  <a:cubicBezTo>
                    <a:pt x="8013" y="4685"/>
                    <a:pt x="8027" y="4671"/>
                    <a:pt x="8036" y="4658"/>
                  </a:cubicBezTo>
                  <a:cubicBezTo>
                    <a:pt x="8045" y="4639"/>
                    <a:pt x="8045" y="4621"/>
                    <a:pt x="8041" y="4603"/>
                  </a:cubicBezTo>
                  <a:lnTo>
                    <a:pt x="7909" y="4212"/>
                  </a:lnTo>
                  <a:lnTo>
                    <a:pt x="8395" y="3985"/>
                  </a:lnTo>
                  <a:cubicBezTo>
                    <a:pt x="8423" y="3975"/>
                    <a:pt x="8441" y="3948"/>
                    <a:pt x="8441" y="3916"/>
                  </a:cubicBezTo>
                  <a:cubicBezTo>
                    <a:pt x="8441" y="3894"/>
                    <a:pt x="8427" y="3871"/>
                    <a:pt x="8409" y="3862"/>
                  </a:cubicBezTo>
                  <a:cubicBezTo>
                    <a:pt x="6585" y="2875"/>
                    <a:pt x="4625" y="1820"/>
                    <a:pt x="2624" y="751"/>
                  </a:cubicBezTo>
                  <a:cubicBezTo>
                    <a:pt x="2392" y="628"/>
                    <a:pt x="2160" y="506"/>
                    <a:pt x="1929" y="383"/>
                  </a:cubicBezTo>
                  <a:cubicBezTo>
                    <a:pt x="1929" y="378"/>
                    <a:pt x="1924" y="374"/>
                    <a:pt x="1919" y="374"/>
                  </a:cubicBezTo>
                  <a:cubicBezTo>
                    <a:pt x="1815" y="301"/>
                    <a:pt x="1710" y="233"/>
                    <a:pt x="1606" y="169"/>
                  </a:cubicBezTo>
                  <a:cubicBezTo>
                    <a:pt x="1519" y="115"/>
                    <a:pt x="1437" y="65"/>
                    <a:pt x="1356" y="10"/>
                  </a:cubicBezTo>
                  <a:cubicBezTo>
                    <a:pt x="1347" y="4"/>
                    <a:pt x="1337" y="0"/>
                    <a:pt x="1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4" name="Google Shape;424;p11"/>
          <p:cNvSpPr txBox="1">
            <a:spLocks noGrp="1"/>
          </p:cNvSpPr>
          <p:nvPr>
            <p:ph type="title" hasCustomPrompt="1"/>
          </p:nvPr>
        </p:nvSpPr>
        <p:spPr>
          <a:xfrm>
            <a:off x="1406850" y="1106125"/>
            <a:ext cx="63303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25" name="Google Shape;425;p11"/>
          <p:cNvSpPr txBox="1">
            <a:spLocks noGrp="1"/>
          </p:cNvSpPr>
          <p:nvPr>
            <p:ph type="body" idx="1"/>
          </p:nvPr>
        </p:nvSpPr>
        <p:spPr>
          <a:xfrm>
            <a:off x="1406850" y="3152225"/>
            <a:ext cx="63303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Char char="●"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●"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●"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Font typeface="Didact Gothic"/>
              <a:buChar char="○"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Font typeface="Didact Gothic"/>
              <a:buChar char="■"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426" name="Google Shape;42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27" name="Google Shape;427;p11"/>
          <p:cNvGrpSpPr/>
          <p:nvPr/>
        </p:nvGrpSpPr>
        <p:grpSpPr>
          <a:xfrm rot="-10796165">
            <a:off x="-999055" y="4264616"/>
            <a:ext cx="1842350" cy="479566"/>
            <a:chOff x="7492775" y="1865413"/>
            <a:chExt cx="2055046" cy="534931"/>
          </a:xfrm>
        </p:grpSpPr>
        <p:sp>
          <p:nvSpPr>
            <p:cNvPr id="428" name="Google Shape;428;p11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11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11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11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11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3" name="Google Shape;433;p11"/>
          <p:cNvGrpSpPr/>
          <p:nvPr/>
        </p:nvGrpSpPr>
        <p:grpSpPr>
          <a:xfrm rot="-10796165">
            <a:off x="-978205" y="3731066"/>
            <a:ext cx="1842350" cy="479566"/>
            <a:chOff x="7492775" y="1865413"/>
            <a:chExt cx="2055046" cy="534931"/>
          </a:xfrm>
        </p:grpSpPr>
        <p:sp>
          <p:nvSpPr>
            <p:cNvPr id="434" name="Google Shape;434;p11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11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11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11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11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9" name="Google Shape;439;p11"/>
          <p:cNvGrpSpPr/>
          <p:nvPr/>
        </p:nvGrpSpPr>
        <p:grpSpPr>
          <a:xfrm>
            <a:off x="7363688" y="138427"/>
            <a:ext cx="1956019" cy="1443702"/>
            <a:chOff x="7211282" y="106518"/>
            <a:chExt cx="2205705" cy="1627990"/>
          </a:xfrm>
        </p:grpSpPr>
        <p:sp>
          <p:nvSpPr>
            <p:cNvPr id="440" name="Google Shape;440;p11"/>
            <p:cNvSpPr/>
            <p:nvPr/>
          </p:nvSpPr>
          <p:spPr>
            <a:xfrm>
              <a:off x="7327543" y="160139"/>
              <a:ext cx="2078847" cy="1564726"/>
            </a:xfrm>
            <a:custGeom>
              <a:avLst/>
              <a:gdLst/>
              <a:ahLst/>
              <a:cxnLst/>
              <a:rect l="l" t="t" r="r" b="b"/>
              <a:pathLst>
                <a:path w="19615" h="14764" extrusionOk="0">
                  <a:moveTo>
                    <a:pt x="11631" y="1"/>
                  </a:moveTo>
                  <a:cubicBezTo>
                    <a:pt x="10854" y="1"/>
                    <a:pt x="7004" y="157"/>
                    <a:pt x="6126" y="284"/>
                  </a:cubicBezTo>
                  <a:cubicBezTo>
                    <a:pt x="5212" y="415"/>
                    <a:pt x="337" y="415"/>
                    <a:pt x="210" y="429"/>
                  </a:cubicBezTo>
                  <a:cubicBezTo>
                    <a:pt x="210" y="429"/>
                    <a:pt x="14" y="12935"/>
                    <a:pt x="5" y="13653"/>
                  </a:cubicBezTo>
                  <a:cubicBezTo>
                    <a:pt x="1" y="13987"/>
                    <a:pt x="150" y="14077"/>
                    <a:pt x="311" y="14077"/>
                  </a:cubicBezTo>
                  <a:cubicBezTo>
                    <a:pt x="496" y="14077"/>
                    <a:pt x="696" y="13958"/>
                    <a:pt x="696" y="13958"/>
                  </a:cubicBezTo>
                  <a:lnTo>
                    <a:pt x="696" y="13958"/>
                  </a:lnTo>
                  <a:lnTo>
                    <a:pt x="446" y="14759"/>
                  </a:lnTo>
                  <a:cubicBezTo>
                    <a:pt x="446" y="14759"/>
                    <a:pt x="857" y="14763"/>
                    <a:pt x="1419" y="14763"/>
                  </a:cubicBezTo>
                  <a:cubicBezTo>
                    <a:pt x="2543" y="14763"/>
                    <a:pt x="4275" y="14745"/>
                    <a:pt x="4548" y="14636"/>
                  </a:cubicBezTo>
                  <a:cubicBezTo>
                    <a:pt x="4957" y="14472"/>
                    <a:pt x="10415" y="14599"/>
                    <a:pt x="11429" y="14463"/>
                  </a:cubicBezTo>
                  <a:cubicBezTo>
                    <a:pt x="12438" y="14322"/>
                    <a:pt x="19614" y="14322"/>
                    <a:pt x="19614" y="14322"/>
                  </a:cubicBezTo>
                  <a:lnTo>
                    <a:pt x="19537" y="13572"/>
                  </a:lnTo>
                  <a:cubicBezTo>
                    <a:pt x="19537" y="13572"/>
                    <a:pt x="19483" y="10743"/>
                    <a:pt x="19455" y="9956"/>
                  </a:cubicBezTo>
                  <a:cubicBezTo>
                    <a:pt x="19428" y="9165"/>
                    <a:pt x="19173" y="697"/>
                    <a:pt x="19173" y="697"/>
                  </a:cubicBezTo>
                  <a:lnTo>
                    <a:pt x="18523" y="538"/>
                  </a:lnTo>
                  <a:lnTo>
                    <a:pt x="18418" y="247"/>
                  </a:lnTo>
                  <a:cubicBezTo>
                    <a:pt x="18418" y="247"/>
                    <a:pt x="16477" y="97"/>
                    <a:pt x="16145" y="74"/>
                  </a:cubicBezTo>
                  <a:cubicBezTo>
                    <a:pt x="15817" y="56"/>
                    <a:pt x="12247" y="11"/>
                    <a:pt x="11711" y="2"/>
                  </a:cubicBezTo>
                  <a:cubicBezTo>
                    <a:pt x="11690" y="1"/>
                    <a:pt x="11663" y="1"/>
                    <a:pt x="11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11"/>
            <p:cNvSpPr/>
            <p:nvPr/>
          </p:nvSpPr>
          <p:spPr>
            <a:xfrm>
              <a:off x="7307300" y="149646"/>
              <a:ext cx="2018119" cy="1514914"/>
            </a:xfrm>
            <a:custGeom>
              <a:avLst/>
              <a:gdLst/>
              <a:ahLst/>
              <a:cxnLst/>
              <a:rect l="l" t="t" r="r" b="b"/>
              <a:pathLst>
                <a:path w="19042" h="14294" extrusionOk="0">
                  <a:moveTo>
                    <a:pt x="11449" y="199"/>
                  </a:moveTo>
                  <a:cubicBezTo>
                    <a:pt x="11956" y="199"/>
                    <a:pt x="12463" y="208"/>
                    <a:pt x="12970" y="228"/>
                  </a:cubicBezTo>
                  <a:cubicBezTo>
                    <a:pt x="13669" y="257"/>
                    <a:pt x="14362" y="266"/>
                    <a:pt x="15058" y="266"/>
                  </a:cubicBezTo>
                  <a:cubicBezTo>
                    <a:pt x="15232" y="266"/>
                    <a:pt x="15406" y="265"/>
                    <a:pt x="15581" y="264"/>
                  </a:cubicBezTo>
                  <a:cubicBezTo>
                    <a:pt x="15618" y="264"/>
                    <a:pt x="15656" y="264"/>
                    <a:pt x="15693" y="264"/>
                  </a:cubicBezTo>
                  <a:cubicBezTo>
                    <a:pt x="16091" y="264"/>
                    <a:pt x="16487" y="285"/>
                    <a:pt x="16886" y="314"/>
                  </a:cubicBezTo>
                  <a:cubicBezTo>
                    <a:pt x="17131" y="333"/>
                    <a:pt x="17377" y="355"/>
                    <a:pt x="17618" y="378"/>
                  </a:cubicBezTo>
                  <a:cubicBezTo>
                    <a:pt x="17741" y="387"/>
                    <a:pt x="17864" y="396"/>
                    <a:pt x="17986" y="405"/>
                  </a:cubicBezTo>
                  <a:cubicBezTo>
                    <a:pt x="18004" y="407"/>
                    <a:pt x="18027" y="407"/>
                    <a:pt x="18052" y="407"/>
                  </a:cubicBezTo>
                  <a:cubicBezTo>
                    <a:pt x="18096" y="407"/>
                    <a:pt x="18149" y="406"/>
                    <a:pt x="18203" y="406"/>
                  </a:cubicBezTo>
                  <a:cubicBezTo>
                    <a:pt x="18298" y="406"/>
                    <a:pt x="18395" y="411"/>
                    <a:pt x="18446" y="437"/>
                  </a:cubicBezTo>
                  <a:cubicBezTo>
                    <a:pt x="18614" y="528"/>
                    <a:pt x="18591" y="933"/>
                    <a:pt x="18591" y="1074"/>
                  </a:cubicBezTo>
                  <a:cubicBezTo>
                    <a:pt x="18596" y="1342"/>
                    <a:pt x="18596" y="1615"/>
                    <a:pt x="18600" y="1883"/>
                  </a:cubicBezTo>
                  <a:cubicBezTo>
                    <a:pt x="18609" y="2402"/>
                    <a:pt x="18619" y="2916"/>
                    <a:pt x="18628" y="3434"/>
                  </a:cubicBezTo>
                  <a:cubicBezTo>
                    <a:pt x="18646" y="4489"/>
                    <a:pt x="18673" y="5549"/>
                    <a:pt x="18700" y="6604"/>
                  </a:cubicBezTo>
                  <a:cubicBezTo>
                    <a:pt x="18763" y="8943"/>
                    <a:pt x="18831" y="11286"/>
                    <a:pt x="18850" y="13625"/>
                  </a:cubicBezTo>
                  <a:lnTo>
                    <a:pt x="18850" y="13625"/>
                  </a:lnTo>
                  <a:cubicBezTo>
                    <a:pt x="13998" y="13856"/>
                    <a:pt x="9141" y="13785"/>
                    <a:pt x="4289" y="13921"/>
                  </a:cubicBezTo>
                  <a:cubicBezTo>
                    <a:pt x="2938" y="13961"/>
                    <a:pt x="1592" y="14015"/>
                    <a:pt x="245" y="14096"/>
                  </a:cubicBezTo>
                  <a:lnTo>
                    <a:pt x="245" y="14096"/>
                  </a:lnTo>
                  <a:cubicBezTo>
                    <a:pt x="193" y="9602"/>
                    <a:pt x="255" y="5109"/>
                    <a:pt x="433" y="620"/>
                  </a:cubicBezTo>
                  <a:lnTo>
                    <a:pt x="433" y="620"/>
                  </a:lnTo>
                  <a:cubicBezTo>
                    <a:pt x="2571" y="549"/>
                    <a:pt x="4712" y="494"/>
                    <a:pt x="6845" y="369"/>
                  </a:cubicBezTo>
                  <a:cubicBezTo>
                    <a:pt x="8380" y="280"/>
                    <a:pt x="9913" y="199"/>
                    <a:pt x="11449" y="199"/>
                  </a:cubicBezTo>
                  <a:close/>
                  <a:moveTo>
                    <a:pt x="11175" y="0"/>
                  </a:moveTo>
                  <a:cubicBezTo>
                    <a:pt x="11147" y="0"/>
                    <a:pt x="11120" y="0"/>
                    <a:pt x="11092" y="1"/>
                  </a:cubicBezTo>
                  <a:cubicBezTo>
                    <a:pt x="10055" y="5"/>
                    <a:pt x="9018" y="46"/>
                    <a:pt x="7986" y="105"/>
                  </a:cubicBezTo>
                  <a:cubicBezTo>
                    <a:pt x="5435" y="255"/>
                    <a:pt x="2888" y="346"/>
                    <a:pt x="337" y="433"/>
                  </a:cubicBezTo>
                  <a:cubicBezTo>
                    <a:pt x="283" y="433"/>
                    <a:pt x="242" y="474"/>
                    <a:pt x="242" y="528"/>
                  </a:cubicBezTo>
                  <a:cubicBezTo>
                    <a:pt x="60" y="5071"/>
                    <a:pt x="1" y="9619"/>
                    <a:pt x="55" y="14166"/>
                  </a:cubicBezTo>
                  <a:cubicBezTo>
                    <a:pt x="55" y="14216"/>
                    <a:pt x="87" y="14246"/>
                    <a:pt x="125" y="14255"/>
                  </a:cubicBezTo>
                  <a:lnTo>
                    <a:pt x="125" y="14255"/>
                  </a:lnTo>
                  <a:cubicBezTo>
                    <a:pt x="140" y="14278"/>
                    <a:pt x="165" y="14294"/>
                    <a:pt x="201" y="14294"/>
                  </a:cubicBezTo>
                  <a:cubicBezTo>
                    <a:pt x="202" y="14294"/>
                    <a:pt x="204" y="14294"/>
                    <a:pt x="205" y="14294"/>
                  </a:cubicBezTo>
                  <a:cubicBezTo>
                    <a:pt x="5080" y="13993"/>
                    <a:pt x="9973" y="14053"/>
                    <a:pt x="14858" y="13948"/>
                  </a:cubicBezTo>
                  <a:cubicBezTo>
                    <a:pt x="16222" y="13921"/>
                    <a:pt x="17582" y="13880"/>
                    <a:pt x="18946" y="13812"/>
                  </a:cubicBezTo>
                  <a:cubicBezTo>
                    <a:pt x="18996" y="13812"/>
                    <a:pt x="19041" y="13771"/>
                    <a:pt x="19041" y="13716"/>
                  </a:cubicBezTo>
                  <a:cubicBezTo>
                    <a:pt x="19023" y="11524"/>
                    <a:pt x="18964" y="9328"/>
                    <a:pt x="18910" y="7136"/>
                  </a:cubicBezTo>
                  <a:cubicBezTo>
                    <a:pt x="18882" y="6044"/>
                    <a:pt x="18850" y="4948"/>
                    <a:pt x="18828" y="3852"/>
                  </a:cubicBezTo>
                  <a:cubicBezTo>
                    <a:pt x="18805" y="2806"/>
                    <a:pt x="18823" y="1751"/>
                    <a:pt x="18764" y="715"/>
                  </a:cubicBezTo>
                  <a:cubicBezTo>
                    <a:pt x="18750" y="396"/>
                    <a:pt x="18746" y="264"/>
                    <a:pt x="18396" y="242"/>
                  </a:cubicBezTo>
                  <a:cubicBezTo>
                    <a:pt x="17855" y="210"/>
                    <a:pt x="17318" y="155"/>
                    <a:pt x="16781" y="114"/>
                  </a:cubicBezTo>
                  <a:cubicBezTo>
                    <a:pt x="16405" y="87"/>
                    <a:pt x="16029" y="80"/>
                    <a:pt x="15652" y="80"/>
                  </a:cubicBezTo>
                  <a:cubicBezTo>
                    <a:pt x="15241" y="80"/>
                    <a:pt x="14829" y="88"/>
                    <a:pt x="14418" y="88"/>
                  </a:cubicBezTo>
                  <a:cubicBezTo>
                    <a:pt x="14332" y="88"/>
                    <a:pt x="14247" y="88"/>
                    <a:pt x="14162" y="87"/>
                  </a:cubicBezTo>
                  <a:cubicBezTo>
                    <a:pt x="13166" y="78"/>
                    <a:pt x="12171" y="0"/>
                    <a:pt x="11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11"/>
            <p:cNvSpPr/>
            <p:nvPr/>
          </p:nvSpPr>
          <p:spPr>
            <a:xfrm>
              <a:off x="7363682" y="214613"/>
              <a:ext cx="2053305" cy="1519895"/>
            </a:xfrm>
            <a:custGeom>
              <a:avLst/>
              <a:gdLst/>
              <a:ahLst/>
              <a:cxnLst/>
              <a:rect l="l" t="t" r="r" b="b"/>
              <a:pathLst>
                <a:path w="19374" h="14341" extrusionOk="0">
                  <a:moveTo>
                    <a:pt x="18302" y="0"/>
                  </a:moveTo>
                  <a:cubicBezTo>
                    <a:pt x="18191" y="0"/>
                    <a:pt x="18151" y="171"/>
                    <a:pt x="18268" y="188"/>
                  </a:cubicBezTo>
                  <a:cubicBezTo>
                    <a:pt x="18424" y="216"/>
                    <a:pt x="18583" y="240"/>
                    <a:pt x="18739" y="264"/>
                  </a:cubicBezTo>
                  <a:lnTo>
                    <a:pt x="18739" y="264"/>
                  </a:lnTo>
                  <a:cubicBezTo>
                    <a:pt x="18853" y="4039"/>
                    <a:pt x="18992" y="7809"/>
                    <a:pt x="19073" y="11584"/>
                  </a:cubicBezTo>
                  <a:cubicBezTo>
                    <a:pt x="19087" y="12304"/>
                    <a:pt x="19083" y="13019"/>
                    <a:pt x="19168" y="13735"/>
                  </a:cubicBezTo>
                  <a:lnTo>
                    <a:pt x="19168" y="13735"/>
                  </a:lnTo>
                  <a:cubicBezTo>
                    <a:pt x="19145" y="13738"/>
                    <a:pt x="19121" y="13739"/>
                    <a:pt x="19097" y="13739"/>
                  </a:cubicBezTo>
                  <a:cubicBezTo>
                    <a:pt x="18986" y="13739"/>
                    <a:pt x="18867" y="13714"/>
                    <a:pt x="18769" y="13708"/>
                  </a:cubicBezTo>
                  <a:cubicBezTo>
                    <a:pt x="18496" y="13685"/>
                    <a:pt x="18214" y="13690"/>
                    <a:pt x="17941" y="13685"/>
                  </a:cubicBezTo>
                  <a:cubicBezTo>
                    <a:pt x="17537" y="13677"/>
                    <a:pt x="17134" y="13673"/>
                    <a:pt x="16730" y="13673"/>
                  </a:cubicBezTo>
                  <a:cubicBezTo>
                    <a:pt x="16497" y="13673"/>
                    <a:pt x="16264" y="13674"/>
                    <a:pt x="16031" y="13676"/>
                  </a:cubicBezTo>
                  <a:cubicBezTo>
                    <a:pt x="14735" y="13694"/>
                    <a:pt x="13448" y="13781"/>
                    <a:pt x="12156" y="13835"/>
                  </a:cubicBezTo>
                  <a:cubicBezTo>
                    <a:pt x="11734" y="13855"/>
                    <a:pt x="11310" y="13860"/>
                    <a:pt x="10887" y="13860"/>
                  </a:cubicBezTo>
                  <a:cubicBezTo>
                    <a:pt x="10290" y="13860"/>
                    <a:pt x="9693" y="13849"/>
                    <a:pt x="9096" y="13849"/>
                  </a:cubicBezTo>
                  <a:cubicBezTo>
                    <a:pt x="8828" y="13849"/>
                    <a:pt x="8559" y="13851"/>
                    <a:pt x="8291" y="13858"/>
                  </a:cubicBezTo>
                  <a:cubicBezTo>
                    <a:pt x="7009" y="13890"/>
                    <a:pt x="5731" y="13953"/>
                    <a:pt x="4453" y="14017"/>
                  </a:cubicBezTo>
                  <a:cubicBezTo>
                    <a:pt x="3040" y="14084"/>
                    <a:pt x="1627" y="14141"/>
                    <a:pt x="218" y="14149"/>
                  </a:cubicBezTo>
                  <a:lnTo>
                    <a:pt x="218" y="14149"/>
                  </a:lnTo>
                  <a:cubicBezTo>
                    <a:pt x="247" y="13982"/>
                    <a:pt x="276" y="13818"/>
                    <a:pt x="305" y="13653"/>
                  </a:cubicBezTo>
                  <a:cubicBezTo>
                    <a:pt x="319" y="13579"/>
                    <a:pt x="258" y="13530"/>
                    <a:pt x="202" y="13530"/>
                  </a:cubicBezTo>
                  <a:cubicBezTo>
                    <a:pt x="166" y="13530"/>
                    <a:pt x="132" y="13550"/>
                    <a:pt x="123" y="13599"/>
                  </a:cubicBezTo>
                  <a:cubicBezTo>
                    <a:pt x="87" y="13803"/>
                    <a:pt x="51" y="14013"/>
                    <a:pt x="10" y="14217"/>
                  </a:cubicBezTo>
                  <a:cubicBezTo>
                    <a:pt x="1" y="14276"/>
                    <a:pt x="37" y="14340"/>
                    <a:pt x="105" y="14340"/>
                  </a:cubicBezTo>
                  <a:cubicBezTo>
                    <a:pt x="2706" y="14335"/>
                    <a:pt x="5303" y="14135"/>
                    <a:pt x="7900" y="14058"/>
                  </a:cubicBezTo>
                  <a:cubicBezTo>
                    <a:pt x="8287" y="14047"/>
                    <a:pt x="8674" y="14044"/>
                    <a:pt x="9060" y="14044"/>
                  </a:cubicBezTo>
                  <a:cubicBezTo>
                    <a:pt x="9630" y="14044"/>
                    <a:pt x="10199" y="14051"/>
                    <a:pt x="10768" y="14051"/>
                  </a:cubicBezTo>
                  <a:cubicBezTo>
                    <a:pt x="11119" y="14051"/>
                    <a:pt x="11469" y="14048"/>
                    <a:pt x="11820" y="14040"/>
                  </a:cubicBezTo>
                  <a:cubicBezTo>
                    <a:pt x="13111" y="14008"/>
                    <a:pt x="14403" y="13894"/>
                    <a:pt x="15694" y="13876"/>
                  </a:cubicBezTo>
                  <a:cubicBezTo>
                    <a:pt x="16098" y="13869"/>
                    <a:pt x="16499" y="13865"/>
                    <a:pt x="16901" y="13865"/>
                  </a:cubicBezTo>
                  <a:cubicBezTo>
                    <a:pt x="17229" y="13865"/>
                    <a:pt x="17557" y="13868"/>
                    <a:pt x="17886" y="13872"/>
                  </a:cubicBezTo>
                  <a:cubicBezTo>
                    <a:pt x="18187" y="13876"/>
                    <a:pt x="18491" y="13872"/>
                    <a:pt x="18796" y="13899"/>
                  </a:cubicBezTo>
                  <a:cubicBezTo>
                    <a:pt x="18895" y="13908"/>
                    <a:pt x="19012" y="13930"/>
                    <a:pt x="19123" y="13930"/>
                  </a:cubicBezTo>
                  <a:cubicBezTo>
                    <a:pt x="19185" y="13930"/>
                    <a:pt x="19246" y="13923"/>
                    <a:pt x="19301" y="13903"/>
                  </a:cubicBezTo>
                  <a:cubicBezTo>
                    <a:pt x="19337" y="13890"/>
                    <a:pt x="19374" y="13853"/>
                    <a:pt x="19369" y="13808"/>
                  </a:cubicBezTo>
                  <a:cubicBezTo>
                    <a:pt x="19292" y="13199"/>
                    <a:pt x="19287" y="12594"/>
                    <a:pt x="19273" y="11980"/>
                  </a:cubicBezTo>
                  <a:cubicBezTo>
                    <a:pt x="19255" y="11038"/>
                    <a:pt x="19233" y="10097"/>
                    <a:pt x="19205" y="9156"/>
                  </a:cubicBezTo>
                  <a:cubicBezTo>
                    <a:pt x="19155" y="7259"/>
                    <a:pt x="19096" y="5363"/>
                    <a:pt x="19032" y="3467"/>
                  </a:cubicBezTo>
                  <a:cubicBezTo>
                    <a:pt x="18996" y="2371"/>
                    <a:pt x="18960" y="1275"/>
                    <a:pt x="18928" y="183"/>
                  </a:cubicBezTo>
                  <a:cubicBezTo>
                    <a:pt x="18928" y="142"/>
                    <a:pt x="18901" y="97"/>
                    <a:pt x="18860" y="92"/>
                  </a:cubicBezTo>
                  <a:cubicBezTo>
                    <a:pt x="18678" y="61"/>
                    <a:pt x="18496" y="33"/>
                    <a:pt x="18318" y="1"/>
                  </a:cubicBezTo>
                  <a:cubicBezTo>
                    <a:pt x="18313" y="1"/>
                    <a:pt x="18307" y="0"/>
                    <a:pt x="18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11"/>
            <p:cNvSpPr/>
            <p:nvPr/>
          </p:nvSpPr>
          <p:spPr>
            <a:xfrm>
              <a:off x="8756496" y="356417"/>
              <a:ext cx="18971" cy="35928"/>
            </a:xfrm>
            <a:custGeom>
              <a:avLst/>
              <a:gdLst/>
              <a:ahLst/>
              <a:cxnLst/>
              <a:rect l="l" t="t" r="r" b="b"/>
              <a:pathLst>
                <a:path w="179" h="339" extrusionOk="0">
                  <a:moveTo>
                    <a:pt x="99" y="0"/>
                  </a:moveTo>
                  <a:cubicBezTo>
                    <a:pt x="97" y="0"/>
                    <a:pt x="95" y="0"/>
                    <a:pt x="92" y="0"/>
                  </a:cubicBezTo>
                  <a:cubicBezTo>
                    <a:pt x="51" y="5"/>
                    <a:pt x="29" y="46"/>
                    <a:pt x="29" y="87"/>
                  </a:cubicBezTo>
                  <a:cubicBezTo>
                    <a:pt x="29" y="141"/>
                    <a:pt x="19" y="196"/>
                    <a:pt x="10" y="251"/>
                  </a:cubicBezTo>
                  <a:cubicBezTo>
                    <a:pt x="0" y="307"/>
                    <a:pt x="42" y="339"/>
                    <a:pt x="83" y="339"/>
                  </a:cubicBezTo>
                  <a:cubicBezTo>
                    <a:pt x="116" y="339"/>
                    <a:pt x="148" y="320"/>
                    <a:pt x="156" y="278"/>
                  </a:cubicBezTo>
                  <a:cubicBezTo>
                    <a:pt x="170" y="210"/>
                    <a:pt x="174" y="137"/>
                    <a:pt x="174" y="69"/>
                  </a:cubicBezTo>
                  <a:cubicBezTo>
                    <a:pt x="178" y="30"/>
                    <a:pt x="135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11"/>
            <p:cNvSpPr/>
            <p:nvPr/>
          </p:nvSpPr>
          <p:spPr>
            <a:xfrm>
              <a:off x="8919496" y="382913"/>
              <a:ext cx="18865" cy="37306"/>
            </a:xfrm>
            <a:custGeom>
              <a:avLst/>
              <a:gdLst/>
              <a:ahLst/>
              <a:cxnLst/>
              <a:rect l="l" t="t" r="r" b="b"/>
              <a:pathLst>
                <a:path w="178" h="352" extrusionOk="0">
                  <a:moveTo>
                    <a:pt x="103" y="0"/>
                  </a:moveTo>
                  <a:cubicBezTo>
                    <a:pt x="101" y="0"/>
                    <a:pt x="98" y="0"/>
                    <a:pt x="96" y="1"/>
                  </a:cubicBezTo>
                  <a:cubicBezTo>
                    <a:pt x="50" y="5"/>
                    <a:pt x="28" y="42"/>
                    <a:pt x="28" y="87"/>
                  </a:cubicBezTo>
                  <a:cubicBezTo>
                    <a:pt x="28" y="146"/>
                    <a:pt x="19" y="201"/>
                    <a:pt x="9" y="260"/>
                  </a:cubicBezTo>
                  <a:cubicBezTo>
                    <a:pt x="0" y="301"/>
                    <a:pt x="32" y="342"/>
                    <a:pt x="69" y="351"/>
                  </a:cubicBezTo>
                  <a:cubicBezTo>
                    <a:pt x="72" y="351"/>
                    <a:pt x="75" y="351"/>
                    <a:pt x="77" y="351"/>
                  </a:cubicBezTo>
                  <a:cubicBezTo>
                    <a:pt x="115" y="351"/>
                    <a:pt x="147" y="325"/>
                    <a:pt x="155" y="287"/>
                  </a:cubicBezTo>
                  <a:cubicBezTo>
                    <a:pt x="173" y="214"/>
                    <a:pt x="178" y="142"/>
                    <a:pt x="178" y="69"/>
                  </a:cubicBezTo>
                  <a:cubicBezTo>
                    <a:pt x="178" y="31"/>
                    <a:pt x="138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5" name="Google Shape;445;p11"/>
            <p:cNvGrpSpPr/>
            <p:nvPr/>
          </p:nvGrpSpPr>
          <p:grpSpPr>
            <a:xfrm>
              <a:off x="7211282" y="106518"/>
              <a:ext cx="462826" cy="437708"/>
              <a:chOff x="8417757" y="225106"/>
              <a:chExt cx="462826" cy="437708"/>
            </a:xfrm>
          </p:grpSpPr>
          <p:sp>
            <p:nvSpPr>
              <p:cNvPr id="446" name="Google Shape;446;p11"/>
              <p:cNvSpPr/>
              <p:nvPr/>
            </p:nvSpPr>
            <p:spPr>
              <a:xfrm>
                <a:off x="8425494" y="234008"/>
                <a:ext cx="431455" cy="424036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4001" extrusionOk="0">
                    <a:moveTo>
                      <a:pt x="1990" y="0"/>
                    </a:moveTo>
                    <a:cubicBezTo>
                      <a:pt x="1536" y="0"/>
                      <a:pt x="1233" y="160"/>
                      <a:pt x="1233" y="160"/>
                    </a:cubicBezTo>
                    <a:cubicBezTo>
                      <a:pt x="1074" y="219"/>
                      <a:pt x="797" y="460"/>
                      <a:pt x="546" y="701"/>
                    </a:cubicBezTo>
                    <a:cubicBezTo>
                      <a:pt x="296" y="942"/>
                      <a:pt x="119" y="1447"/>
                      <a:pt x="60" y="1774"/>
                    </a:cubicBezTo>
                    <a:cubicBezTo>
                      <a:pt x="1" y="2106"/>
                      <a:pt x="142" y="2565"/>
                      <a:pt x="424" y="3115"/>
                    </a:cubicBezTo>
                    <a:cubicBezTo>
                      <a:pt x="710" y="3670"/>
                      <a:pt x="1188" y="3820"/>
                      <a:pt x="2002" y="3980"/>
                    </a:cubicBezTo>
                    <a:cubicBezTo>
                      <a:pt x="2073" y="3994"/>
                      <a:pt x="2143" y="4000"/>
                      <a:pt x="2211" y="4000"/>
                    </a:cubicBezTo>
                    <a:cubicBezTo>
                      <a:pt x="2929" y="4000"/>
                      <a:pt x="3485" y="3276"/>
                      <a:pt x="3689" y="3097"/>
                    </a:cubicBezTo>
                    <a:cubicBezTo>
                      <a:pt x="3907" y="2897"/>
                      <a:pt x="4071" y="2179"/>
                      <a:pt x="4048" y="1979"/>
                    </a:cubicBezTo>
                    <a:cubicBezTo>
                      <a:pt x="4025" y="1779"/>
                      <a:pt x="3907" y="1237"/>
                      <a:pt x="3725" y="996"/>
                    </a:cubicBezTo>
                    <a:cubicBezTo>
                      <a:pt x="3543" y="755"/>
                      <a:pt x="3198" y="246"/>
                      <a:pt x="2484" y="64"/>
                    </a:cubicBezTo>
                    <a:cubicBezTo>
                      <a:pt x="2306" y="18"/>
                      <a:pt x="2140" y="0"/>
                      <a:pt x="19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11"/>
              <p:cNvSpPr/>
              <p:nvPr/>
            </p:nvSpPr>
            <p:spPr>
              <a:xfrm>
                <a:off x="8557971" y="356417"/>
                <a:ext cx="18971" cy="35928"/>
              </a:xfrm>
              <a:custGeom>
                <a:avLst/>
                <a:gdLst/>
                <a:ahLst/>
                <a:cxnLst/>
                <a:rect l="l" t="t" r="r" b="b"/>
                <a:pathLst>
                  <a:path w="179" h="339" extrusionOk="0">
                    <a:moveTo>
                      <a:pt x="99" y="0"/>
                    </a:moveTo>
                    <a:cubicBezTo>
                      <a:pt x="97" y="0"/>
                      <a:pt x="95" y="0"/>
                      <a:pt x="92" y="0"/>
                    </a:cubicBezTo>
                    <a:cubicBezTo>
                      <a:pt x="51" y="5"/>
                      <a:pt x="29" y="46"/>
                      <a:pt x="29" y="87"/>
                    </a:cubicBezTo>
                    <a:cubicBezTo>
                      <a:pt x="29" y="141"/>
                      <a:pt x="19" y="196"/>
                      <a:pt x="10" y="251"/>
                    </a:cubicBezTo>
                    <a:cubicBezTo>
                      <a:pt x="0" y="307"/>
                      <a:pt x="42" y="339"/>
                      <a:pt x="83" y="339"/>
                    </a:cubicBezTo>
                    <a:cubicBezTo>
                      <a:pt x="116" y="339"/>
                      <a:pt x="148" y="320"/>
                      <a:pt x="156" y="278"/>
                    </a:cubicBezTo>
                    <a:cubicBezTo>
                      <a:pt x="170" y="210"/>
                      <a:pt x="174" y="137"/>
                      <a:pt x="174" y="69"/>
                    </a:cubicBezTo>
                    <a:cubicBezTo>
                      <a:pt x="178" y="30"/>
                      <a:pt x="135" y="0"/>
                      <a:pt x="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11"/>
              <p:cNvSpPr/>
              <p:nvPr/>
            </p:nvSpPr>
            <p:spPr>
              <a:xfrm>
                <a:off x="8720971" y="382913"/>
                <a:ext cx="18865" cy="37306"/>
              </a:xfrm>
              <a:custGeom>
                <a:avLst/>
                <a:gdLst/>
                <a:ahLst/>
                <a:cxnLst/>
                <a:rect l="l" t="t" r="r" b="b"/>
                <a:pathLst>
                  <a:path w="178" h="352" extrusionOk="0">
                    <a:moveTo>
                      <a:pt x="103" y="0"/>
                    </a:moveTo>
                    <a:cubicBezTo>
                      <a:pt x="101" y="0"/>
                      <a:pt x="98" y="0"/>
                      <a:pt x="96" y="1"/>
                    </a:cubicBezTo>
                    <a:cubicBezTo>
                      <a:pt x="50" y="5"/>
                      <a:pt x="28" y="42"/>
                      <a:pt x="28" y="87"/>
                    </a:cubicBezTo>
                    <a:cubicBezTo>
                      <a:pt x="28" y="146"/>
                      <a:pt x="19" y="201"/>
                      <a:pt x="9" y="260"/>
                    </a:cubicBezTo>
                    <a:cubicBezTo>
                      <a:pt x="0" y="301"/>
                      <a:pt x="32" y="342"/>
                      <a:pt x="69" y="351"/>
                    </a:cubicBezTo>
                    <a:cubicBezTo>
                      <a:pt x="72" y="351"/>
                      <a:pt x="75" y="351"/>
                      <a:pt x="77" y="351"/>
                    </a:cubicBezTo>
                    <a:cubicBezTo>
                      <a:pt x="115" y="351"/>
                      <a:pt x="147" y="325"/>
                      <a:pt x="155" y="287"/>
                    </a:cubicBezTo>
                    <a:cubicBezTo>
                      <a:pt x="173" y="214"/>
                      <a:pt x="178" y="142"/>
                      <a:pt x="178" y="69"/>
                    </a:cubicBezTo>
                    <a:cubicBezTo>
                      <a:pt x="178" y="31"/>
                      <a:pt x="138" y="0"/>
                      <a:pt x="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11"/>
              <p:cNvSpPr/>
              <p:nvPr/>
            </p:nvSpPr>
            <p:spPr>
              <a:xfrm>
                <a:off x="8505934" y="449787"/>
                <a:ext cx="266864" cy="113613"/>
              </a:xfrm>
              <a:custGeom>
                <a:avLst/>
                <a:gdLst/>
                <a:ahLst/>
                <a:cxnLst/>
                <a:rect l="l" t="t" r="r" b="b"/>
                <a:pathLst>
                  <a:path w="2518" h="1072" extrusionOk="0">
                    <a:moveTo>
                      <a:pt x="97" y="1"/>
                    </a:moveTo>
                    <a:cubicBezTo>
                      <a:pt x="50" y="1"/>
                      <a:pt x="1" y="45"/>
                      <a:pt x="24" y="106"/>
                    </a:cubicBezTo>
                    <a:cubicBezTo>
                      <a:pt x="215" y="611"/>
                      <a:pt x="670" y="1011"/>
                      <a:pt x="1202" y="1066"/>
                    </a:cubicBezTo>
                    <a:cubicBezTo>
                      <a:pt x="1243" y="1070"/>
                      <a:pt x="1285" y="1072"/>
                      <a:pt x="1326" y="1072"/>
                    </a:cubicBezTo>
                    <a:cubicBezTo>
                      <a:pt x="1795" y="1072"/>
                      <a:pt x="2238" y="816"/>
                      <a:pt x="2484" y="402"/>
                    </a:cubicBezTo>
                    <a:cubicBezTo>
                      <a:pt x="2517" y="345"/>
                      <a:pt x="2468" y="297"/>
                      <a:pt x="2417" y="297"/>
                    </a:cubicBezTo>
                    <a:cubicBezTo>
                      <a:pt x="2391" y="297"/>
                      <a:pt x="2364" y="309"/>
                      <a:pt x="2348" y="338"/>
                    </a:cubicBezTo>
                    <a:cubicBezTo>
                      <a:pt x="2133" y="694"/>
                      <a:pt x="1735" y="917"/>
                      <a:pt x="1333" y="917"/>
                    </a:cubicBezTo>
                    <a:cubicBezTo>
                      <a:pt x="1283" y="917"/>
                      <a:pt x="1233" y="914"/>
                      <a:pt x="1184" y="907"/>
                    </a:cubicBezTo>
                    <a:cubicBezTo>
                      <a:pt x="720" y="843"/>
                      <a:pt x="333" y="493"/>
                      <a:pt x="160" y="47"/>
                    </a:cubicBezTo>
                    <a:cubicBezTo>
                      <a:pt x="149" y="15"/>
                      <a:pt x="123" y="1"/>
                      <a:pt x="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11"/>
              <p:cNvSpPr/>
              <p:nvPr/>
            </p:nvSpPr>
            <p:spPr>
              <a:xfrm>
                <a:off x="8417757" y="225106"/>
                <a:ext cx="462826" cy="437708"/>
              </a:xfrm>
              <a:custGeom>
                <a:avLst/>
                <a:gdLst/>
                <a:ahLst/>
                <a:cxnLst/>
                <a:rect l="l" t="t" r="r" b="b"/>
                <a:pathLst>
                  <a:path w="4367" h="4130" extrusionOk="0">
                    <a:moveTo>
                      <a:pt x="2068" y="165"/>
                    </a:moveTo>
                    <a:cubicBezTo>
                      <a:pt x="2666" y="165"/>
                      <a:pt x="3264" y="463"/>
                      <a:pt x="3634" y="948"/>
                    </a:cubicBezTo>
                    <a:cubicBezTo>
                      <a:pt x="4176" y="1658"/>
                      <a:pt x="4130" y="2677"/>
                      <a:pt x="3534" y="3336"/>
                    </a:cubicBezTo>
                    <a:cubicBezTo>
                      <a:pt x="3172" y="3734"/>
                      <a:pt x="2640" y="3963"/>
                      <a:pt x="2113" y="3963"/>
                    </a:cubicBezTo>
                    <a:cubicBezTo>
                      <a:pt x="1827" y="3963"/>
                      <a:pt x="1543" y="3895"/>
                      <a:pt x="1288" y="3750"/>
                    </a:cubicBezTo>
                    <a:cubicBezTo>
                      <a:pt x="1061" y="3622"/>
                      <a:pt x="824" y="3441"/>
                      <a:pt x="628" y="3231"/>
                    </a:cubicBezTo>
                    <a:cubicBezTo>
                      <a:pt x="628" y="3231"/>
                      <a:pt x="628" y="3227"/>
                      <a:pt x="628" y="3227"/>
                    </a:cubicBezTo>
                    <a:cubicBezTo>
                      <a:pt x="256" y="2731"/>
                      <a:pt x="137" y="2072"/>
                      <a:pt x="324" y="1471"/>
                    </a:cubicBezTo>
                    <a:cubicBezTo>
                      <a:pt x="328" y="1458"/>
                      <a:pt x="328" y="1444"/>
                      <a:pt x="324" y="1430"/>
                    </a:cubicBezTo>
                    <a:cubicBezTo>
                      <a:pt x="538" y="857"/>
                      <a:pt x="1015" y="394"/>
                      <a:pt x="1597" y="230"/>
                    </a:cubicBezTo>
                    <a:cubicBezTo>
                      <a:pt x="1751" y="186"/>
                      <a:pt x="1910" y="165"/>
                      <a:pt x="2068" y="165"/>
                    </a:cubicBezTo>
                    <a:close/>
                    <a:moveTo>
                      <a:pt x="2056" y="1"/>
                    </a:moveTo>
                    <a:cubicBezTo>
                      <a:pt x="1987" y="1"/>
                      <a:pt x="1917" y="4"/>
                      <a:pt x="1847" y="12"/>
                    </a:cubicBezTo>
                    <a:cubicBezTo>
                      <a:pt x="1042" y="103"/>
                      <a:pt x="360" y="730"/>
                      <a:pt x="128" y="1521"/>
                    </a:cubicBezTo>
                    <a:cubicBezTo>
                      <a:pt x="133" y="1521"/>
                      <a:pt x="137" y="1517"/>
                      <a:pt x="146" y="1517"/>
                    </a:cubicBezTo>
                    <a:cubicBezTo>
                      <a:pt x="1" y="2094"/>
                      <a:pt x="96" y="2708"/>
                      <a:pt x="415" y="3204"/>
                    </a:cubicBezTo>
                    <a:cubicBezTo>
                      <a:pt x="410" y="3204"/>
                      <a:pt x="410" y="3209"/>
                      <a:pt x="406" y="3213"/>
                    </a:cubicBezTo>
                    <a:cubicBezTo>
                      <a:pt x="433" y="3245"/>
                      <a:pt x="460" y="3277"/>
                      <a:pt x="488" y="3309"/>
                    </a:cubicBezTo>
                    <a:lnTo>
                      <a:pt x="497" y="3322"/>
                    </a:lnTo>
                    <a:cubicBezTo>
                      <a:pt x="506" y="3336"/>
                      <a:pt x="515" y="3340"/>
                      <a:pt x="524" y="3345"/>
                    </a:cubicBezTo>
                    <a:cubicBezTo>
                      <a:pt x="719" y="3563"/>
                      <a:pt x="956" y="3745"/>
                      <a:pt x="1188" y="3886"/>
                    </a:cubicBezTo>
                    <a:cubicBezTo>
                      <a:pt x="1470" y="4052"/>
                      <a:pt x="1786" y="4129"/>
                      <a:pt x="2104" y="4129"/>
                    </a:cubicBezTo>
                    <a:cubicBezTo>
                      <a:pt x="2632" y="4129"/>
                      <a:pt x="3164" y="3917"/>
                      <a:pt x="3553" y="3545"/>
                    </a:cubicBezTo>
                    <a:cubicBezTo>
                      <a:pt x="4207" y="2918"/>
                      <a:pt x="4367" y="1872"/>
                      <a:pt x="3912" y="1071"/>
                    </a:cubicBezTo>
                    <a:cubicBezTo>
                      <a:pt x="3530" y="411"/>
                      <a:pt x="2794" y="1"/>
                      <a:pt x="2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51" name="Google Shape;451;p11"/>
          <p:cNvGrpSpPr/>
          <p:nvPr/>
        </p:nvGrpSpPr>
        <p:grpSpPr>
          <a:xfrm rot="-10796165">
            <a:off x="-1086441" y="215735"/>
            <a:ext cx="1977578" cy="511054"/>
            <a:chOff x="7341938" y="3315545"/>
            <a:chExt cx="2205886" cy="570055"/>
          </a:xfrm>
        </p:grpSpPr>
        <p:sp>
          <p:nvSpPr>
            <p:cNvPr id="452" name="Google Shape;452;p11"/>
            <p:cNvSpPr/>
            <p:nvPr/>
          </p:nvSpPr>
          <p:spPr>
            <a:xfrm rot="10800000">
              <a:off x="7553633" y="3364995"/>
              <a:ext cx="210557" cy="441756"/>
            </a:xfrm>
            <a:custGeom>
              <a:avLst/>
              <a:gdLst/>
              <a:ahLst/>
              <a:cxnLst/>
              <a:rect l="l" t="t" r="r" b="b"/>
              <a:pathLst>
                <a:path w="1526" h="3636" extrusionOk="0">
                  <a:moveTo>
                    <a:pt x="1428" y="0"/>
                  </a:moveTo>
                  <a:cubicBezTo>
                    <a:pt x="949" y="1212"/>
                    <a:pt x="480" y="2424"/>
                    <a:pt x="1" y="3635"/>
                  </a:cubicBezTo>
                  <a:lnTo>
                    <a:pt x="138" y="3635"/>
                  </a:lnTo>
                  <a:cubicBezTo>
                    <a:pt x="607" y="2463"/>
                    <a:pt x="1066" y="1280"/>
                    <a:pt x="1525" y="98"/>
                  </a:cubicBezTo>
                  <a:cubicBezTo>
                    <a:pt x="1486" y="69"/>
                    <a:pt x="1457" y="39"/>
                    <a:pt x="1428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11"/>
            <p:cNvSpPr/>
            <p:nvPr/>
          </p:nvSpPr>
          <p:spPr>
            <a:xfrm rot="10800000">
              <a:off x="7696576" y="3363901"/>
              <a:ext cx="258988" cy="504569"/>
            </a:xfrm>
            <a:custGeom>
              <a:avLst/>
              <a:gdLst/>
              <a:ahLst/>
              <a:cxnLst/>
              <a:rect l="l" t="t" r="r" b="b"/>
              <a:pathLst>
                <a:path w="1877" h="4153" extrusionOk="0">
                  <a:moveTo>
                    <a:pt x="1740" y="0"/>
                  </a:moveTo>
                  <a:cubicBezTo>
                    <a:pt x="1202" y="1407"/>
                    <a:pt x="626" y="2795"/>
                    <a:pt x="0" y="4153"/>
                  </a:cubicBezTo>
                  <a:lnTo>
                    <a:pt x="137" y="4153"/>
                  </a:lnTo>
                  <a:cubicBezTo>
                    <a:pt x="763" y="2785"/>
                    <a:pt x="1339" y="1407"/>
                    <a:pt x="1876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11"/>
            <p:cNvSpPr/>
            <p:nvPr/>
          </p:nvSpPr>
          <p:spPr>
            <a:xfrm rot="10800000">
              <a:off x="7851662" y="3362686"/>
              <a:ext cx="327702" cy="505784"/>
            </a:xfrm>
            <a:custGeom>
              <a:avLst/>
              <a:gdLst/>
              <a:ahLst/>
              <a:cxnLst/>
              <a:rect l="l" t="t" r="r" b="b"/>
              <a:pathLst>
                <a:path w="2375" h="4163" extrusionOk="0">
                  <a:moveTo>
                    <a:pt x="2228" y="0"/>
                  </a:moveTo>
                  <a:cubicBezTo>
                    <a:pt x="1564" y="1427"/>
                    <a:pt x="821" y="2824"/>
                    <a:pt x="0" y="4163"/>
                  </a:cubicBezTo>
                  <a:lnTo>
                    <a:pt x="157" y="4163"/>
                  </a:lnTo>
                  <a:cubicBezTo>
                    <a:pt x="968" y="2814"/>
                    <a:pt x="1710" y="1427"/>
                    <a:pt x="2375" y="0"/>
                  </a:cubicBezTo>
                  <a:close/>
                </a:path>
              </a:pathLst>
            </a:custGeom>
            <a:solidFill>
              <a:srgbClr val="B5E2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11"/>
            <p:cNvSpPr/>
            <p:nvPr/>
          </p:nvSpPr>
          <p:spPr>
            <a:xfrm rot="10800000">
              <a:off x="7352702" y="3324658"/>
              <a:ext cx="2161457" cy="555961"/>
            </a:xfrm>
            <a:custGeom>
              <a:avLst/>
              <a:gdLst/>
              <a:ahLst/>
              <a:cxnLst/>
              <a:rect l="l" t="t" r="r" b="b"/>
              <a:pathLst>
                <a:path w="15665" h="4576" extrusionOk="0">
                  <a:moveTo>
                    <a:pt x="1702" y="0"/>
                  </a:moveTo>
                  <a:cubicBezTo>
                    <a:pt x="1610" y="0"/>
                    <a:pt x="1541" y="1"/>
                    <a:pt x="1496" y="2"/>
                  </a:cubicBezTo>
                  <a:cubicBezTo>
                    <a:pt x="870" y="32"/>
                    <a:pt x="1" y="217"/>
                    <a:pt x="1" y="217"/>
                  </a:cubicBezTo>
                  <a:cubicBezTo>
                    <a:pt x="59" y="305"/>
                    <a:pt x="1730" y="1195"/>
                    <a:pt x="1926" y="1400"/>
                  </a:cubicBezTo>
                  <a:cubicBezTo>
                    <a:pt x="2121" y="1615"/>
                    <a:pt x="3294" y="2260"/>
                    <a:pt x="3294" y="2260"/>
                  </a:cubicBezTo>
                  <a:lnTo>
                    <a:pt x="3010" y="2484"/>
                  </a:lnTo>
                  <a:cubicBezTo>
                    <a:pt x="3010" y="2484"/>
                    <a:pt x="2297" y="3002"/>
                    <a:pt x="1926" y="3227"/>
                  </a:cubicBezTo>
                  <a:cubicBezTo>
                    <a:pt x="1554" y="3452"/>
                    <a:pt x="431" y="4575"/>
                    <a:pt x="431" y="4575"/>
                  </a:cubicBezTo>
                  <a:lnTo>
                    <a:pt x="1896" y="4575"/>
                  </a:lnTo>
                  <a:cubicBezTo>
                    <a:pt x="2199" y="4575"/>
                    <a:pt x="5365" y="4419"/>
                    <a:pt x="6196" y="4341"/>
                  </a:cubicBezTo>
                  <a:cubicBezTo>
                    <a:pt x="7036" y="4253"/>
                    <a:pt x="13876" y="4243"/>
                    <a:pt x="13876" y="4243"/>
                  </a:cubicBezTo>
                  <a:lnTo>
                    <a:pt x="14843" y="3246"/>
                  </a:lnTo>
                  <a:cubicBezTo>
                    <a:pt x="14843" y="3246"/>
                    <a:pt x="15664" y="2318"/>
                    <a:pt x="15498" y="2064"/>
                  </a:cubicBezTo>
                  <a:cubicBezTo>
                    <a:pt x="15342" y="1810"/>
                    <a:pt x="13651" y="129"/>
                    <a:pt x="13544" y="110"/>
                  </a:cubicBezTo>
                  <a:cubicBezTo>
                    <a:pt x="13508" y="103"/>
                    <a:pt x="12847" y="101"/>
                    <a:pt x="11981" y="101"/>
                  </a:cubicBezTo>
                  <a:cubicBezTo>
                    <a:pt x="10250" y="101"/>
                    <a:pt x="7701" y="110"/>
                    <a:pt x="7701" y="110"/>
                  </a:cubicBezTo>
                  <a:cubicBezTo>
                    <a:pt x="7701" y="110"/>
                    <a:pt x="2890" y="0"/>
                    <a:pt x="17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1"/>
            <p:cNvSpPr/>
            <p:nvPr/>
          </p:nvSpPr>
          <p:spPr>
            <a:xfrm rot="10800000">
              <a:off x="7341938" y="3315545"/>
              <a:ext cx="2205886" cy="570055"/>
            </a:xfrm>
            <a:custGeom>
              <a:avLst/>
              <a:gdLst/>
              <a:ahLst/>
              <a:cxnLst/>
              <a:rect l="l" t="t" r="r" b="b"/>
              <a:pathLst>
                <a:path w="15987" h="4692" extrusionOk="0">
                  <a:moveTo>
                    <a:pt x="1984" y="151"/>
                  </a:moveTo>
                  <a:cubicBezTo>
                    <a:pt x="2844" y="170"/>
                    <a:pt x="3706" y="175"/>
                    <a:pt x="4570" y="175"/>
                  </a:cubicBezTo>
                  <a:cubicBezTo>
                    <a:pt x="5433" y="175"/>
                    <a:pt x="6298" y="170"/>
                    <a:pt x="7163" y="170"/>
                  </a:cubicBezTo>
                  <a:cubicBezTo>
                    <a:pt x="7500" y="172"/>
                    <a:pt x="7837" y="173"/>
                    <a:pt x="8174" y="173"/>
                  </a:cubicBezTo>
                  <a:cubicBezTo>
                    <a:pt x="9028" y="173"/>
                    <a:pt x="9882" y="169"/>
                    <a:pt x="10736" y="169"/>
                  </a:cubicBezTo>
                  <a:cubicBezTo>
                    <a:pt x="11646" y="169"/>
                    <a:pt x="12556" y="173"/>
                    <a:pt x="13465" y="190"/>
                  </a:cubicBezTo>
                  <a:cubicBezTo>
                    <a:pt x="13729" y="190"/>
                    <a:pt x="13925" y="229"/>
                    <a:pt x="14110" y="395"/>
                  </a:cubicBezTo>
                  <a:cubicBezTo>
                    <a:pt x="14296" y="571"/>
                    <a:pt x="14452" y="776"/>
                    <a:pt x="14618" y="962"/>
                  </a:cubicBezTo>
                  <a:cubicBezTo>
                    <a:pt x="14931" y="1323"/>
                    <a:pt x="15253" y="1685"/>
                    <a:pt x="15576" y="2047"/>
                  </a:cubicBezTo>
                  <a:cubicBezTo>
                    <a:pt x="15654" y="2144"/>
                    <a:pt x="15742" y="2203"/>
                    <a:pt x="15732" y="2330"/>
                  </a:cubicBezTo>
                  <a:cubicBezTo>
                    <a:pt x="15722" y="2457"/>
                    <a:pt x="15586" y="2555"/>
                    <a:pt x="15488" y="2662"/>
                  </a:cubicBezTo>
                  <a:cubicBezTo>
                    <a:pt x="15322" y="2838"/>
                    <a:pt x="15146" y="3024"/>
                    <a:pt x="14980" y="3209"/>
                  </a:cubicBezTo>
                  <a:cubicBezTo>
                    <a:pt x="14824" y="3375"/>
                    <a:pt x="14667" y="3542"/>
                    <a:pt x="14511" y="3708"/>
                  </a:cubicBezTo>
                  <a:cubicBezTo>
                    <a:pt x="14374" y="3854"/>
                    <a:pt x="14208" y="4108"/>
                    <a:pt x="14003" y="4186"/>
                  </a:cubicBezTo>
                  <a:cubicBezTo>
                    <a:pt x="13917" y="4218"/>
                    <a:pt x="13810" y="4227"/>
                    <a:pt x="13699" y="4227"/>
                  </a:cubicBezTo>
                  <a:cubicBezTo>
                    <a:pt x="13533" y="4227"/>
                    <a:pt x="13356" y="4206"/>
                    <a:pt x="13221" y="4206"/>
                  </a:cubicBezTo>
                  <a:lnTo>
                    <a:pt x="10817" y="4206"/>
                  </a:lnTo>
                  <a:cubicBezTo>
                    <a:pt x="9762" y="4216"/>
                    <a:pt x="8707" y="4245"/>
                    <a:pt x="7651" y="4284"/>
                  </a:cubicBezTo>
                  <a:cubicBezTo>
                    <a:pt x="6469" y="4323"/>
                    <a:pt x="5297" y="4382"/>
                    <a:pt x="4114" y="4450"/>
                  </a:cubicBezTo>
                  <a:cubicBezTo>
                    <a:pt x="3320" y="4492"/>
                    <a:pt x="2526" y="4529"/>
                    <a:pt x="1732" y="4529"/>
                  </a:cubicBezTo>
                  <a:cubicBezTo>
                    <a:pt x="1412" y="4529"/>
                    <a:pt x="1092" y="4523"/>
                    <a:pt x="773" y="4509"/>
                  </a:cubicBezTo>
                  <a:cubicBezTo>
                    <a:pt x="1642" y="3766"/>
                    <a:pt x="2561" y="3073"/>
                    <a:pt x="3528" y="2447"/>
                  </a:cubicBezTo>
                  <a:cubicBezTo>
                    <a:pt x="3596" y="2408"/>
                    <a:pt x="3596" y="2340"/>
                    <a:pt x="3528" y="2301"/>
                  </a:cubicBezTo>
                  <a:cubicBezTo>
                    <a:pt x="2453" y="1646"/>
                    <a:pt x="1398" y="962"/>
                    <a:pt x="372" y="249"/>
                  </a:cubicBezTo>
                  <a:cubicBezTo>
                    <a:pt x="909" y="200"/>
                    <a:pt x="1447" y="170"/>
                    <a:pt x="1984" y="151"/>
                  </a:cubicBezTo>
                  <a:close/>
                  <a:moveTo>
                    <a:pt x="1974" y="1"/>
                  </a:moveTo>
                  <a:cubicBezTo>
                    <a:pt x="1362" y="1"/>
                    <a:pt x="750" y="36"/>
                    <a:pt x="137" y="102"/>
                  </a:cubicBezTo>
                  <a:cubicBezTo>
                    <a:pt x="69" y="112"/>
                    <a:pt x="1" y="190"/>
                    <a:pt x="69" y="249"/>
                  </a:cubicBezTo>
                  <a:cubicBezTo>
                    <a:pt x="1134" y="981"/>
                    <a:pt x="2219" y="1695"/>
                    <a:pt x="3323" y="2379"/>
                  </a:cubicBezTo>
                  <a:cubicBezTo>
                    <a:pt x="2326" y="3033"/>
                    <a:pt x="1369" y="3747"/>
                    <a:pt x="489" y="4519"/>
                  </a:cubicBezTo>
                  <a:cubicBezTo>
                    <a:pt x="421" y="4568"/>
                    <a:pt x="470" y="4655"/>
                    <a:pt x="558" y="4655"/>
                  </a:cubicBezTo>
                  <a:cubicBezTo>
                    <a:pt x="1005" y="4681"/>
                    <a:pt x="1453" y="4691"/>
                    <a:pt x="1901" y="4691"/>
                  </a:cubicBezTo>
                  <a:cubicBezTo>
                    <a:pt x="3693" y="4691"/>
                    <a:pt x="5488" y="4523"/>
                    <a:pt x="7270" y="4460"/>
                  </a:cubicBezTo>
                  <a:cubicBezTo>
                    <a:pt x="8404" y="4421"/>
                    <a:pt x="9528" y="4392"/>
                    <a:pt x="10651" y="4382"/>
                  </a:cubicBezTo>
                  <a:cubicBezTo>
                    <a:pt x="11029" y="4382"/>
                    <a:pt x="11403" y="4378"/>
                    <a:pt x="11777" y="4378"/>
                  </a:cubicBezTo>
                  <a:cubicBezTo>
                    <a:pt x="11965" y="4378"/>
                    <a:pt x="12153" y="4379"/>
                    <a:pt x="12342" y="4382"/>
                  </a:cubicBezTo>
                  <a:lnTo>
                    <a:pt x="13104" y="4382"/>
                  </a:lnTo>
                  <a:cubicBezTo>
                    <a:pt x="13286" y="4382"/>
                    <a:pt x="13477" y="4395"/>
                    <a:pt x="13665" y="4395"/>
                  </a:cubicBezTo>
                  <a:cubicBezTo>
                    <a:pt x="13760" y="4395"/>
                    <a:pt x="13853" y="4392"/>
                    <a:pt x="13944" y="4382"/>
                  </a:cubicBezTo>
                  <a:cubicBezTo>
                    <a:pt x="14130" y="4362"/>
                    <a:pt x="14237" y="4274"/>
                    <a:pt x="14355" y="4157"/>
                  </a:cubicBezTo>
                  <a:cubicBezTo>
                    <a:pt x="14540" y="3952"/>
                    <a:pt x="14726" y="3747"/>
                    <a:pt x="14921" y="3551"/>
                  </a:cubicBezTo>
                  <a:lnTo>
                    <a:pt x="15380" y="3053"/>
                  </a:lnTo>
                  <a:cubicBezTo>
                    <a:pt x="15556" y="2867"/>
                    <a:pt x="15752" y="2691"/>
                    <a:pt x="15898" y="2496"/>
                  </a:cubicBezTo>
                  <a:cubicBezTo>
                    <a:pt x="15986" y="2389"/>
                    <a:pt x="15986" y="2271"/>
                    <a:pt x="15918" y="2154"/>
                  </a:cubicBezTo>
                  <a:cubicBezTo>
                    <a:pt x="15781" y="1959"/>
                    <a:pt x="15586" y="1773"/>
                    <a:pt x="15420" y="1587"/>
                  </a:cubicBezTo>
                  <a:cubicBezTo>
                    <a:pt x="15087" y="1206"/>
                    <a:pt x="14755" y="825"/>
                    <a:pt x="14413" y="454"/>
                  </a:cubicBezTo>
                  <a:cubicBezTo>
                    <a:pt x="14306" y="327"/>
                    <a:pt x="14188" y="200"/>
                    <a:pt x="14032" y="122"/>
                  </a:cubicBezTo>
                  <a:cubicBezTo>
                    <a:pt x="13856" y="34"/>
                    <a:pt x="13641" y="24"/>
                    <a:pt x="13436" y="24"/>
                  </a:cubicBezTo>
                  <a:cubicBezTo>
                    <a:pt x="12889" y="14"/>
                    <a:pt x="12342" y="14"/>
                    <a:pt x="11804" y="14"/>
                  </a:cubicBezTo>
                  <a:lnTo>
                    <a:pt x="4632" y="14"/>
                  </a:lnTo>
                  <a:cubicBezTo>
                    <a:pt x="4036" y="14"/>
                    <a:pt x="3430" y="14"/>
                    <a:pt x="2834" y="24"/>
                  </a:cubicBezTo>
                  <a:cubicBezTo>
                    <a:pt x="2548" y="8"/>
                    <a:pt x="2261" y="1"/>
                    <a:pt x="19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7" name="Google Shape;457;p11"/>
          <p:cNvGrpSpPr/>
          <p:nvPr/>
        </p:nvGrpSpPr>
        <p:grpSpPr>
          <a:xfrm rot="-10796165">
            <a:off x="-522555" y="1547191"/>
            <a:ext cx="1842350" cy="479566"/>
            <a:chOff x="7492775" y="1865413"/>
            <a:chExt cx="2055046" cy="534931"/>
          </a:xfrm>
        </p:grpSpPr>
        <p:sp>
          <p:nvSpPr>
            <p:cNvPr id="458" name="Google Shape;458;p11"/>
            <p:cNvSpPr/>
            <p:nvPr/>
          </p:nvSpPr>
          <p:spPr>
            <a:xfrm>
              <a:off x="7498728" y="1868329"/>
              <a:ext cx="2033663" cy="521203"/>
            </a:xfrm>
            <a:custGeom>
              <a:avLst/>
              <a:gdLst/>
              <a:ahLst/>
              <a:cxnLst/>
              <a:rect l="l" t="t" r="r" b="b"/>
              <a:pathLst>
                <a:path w="16739" h="4290" extrusionOk="0">
                  <a:moveTo>
                    <a:pt x="16719" y="0"/>
                  </a:moveTo>
                  <a:cubicBezTo>
                    <a:pt x="16719" y="0"/>
                    <a:pt x="14257" y="215"/>
                    <a:pt x="13954" y="284"/>
                  </a:cubicBezTo>
                  <a:cubicBezTo>
                    <a:pt x="13906" y="294"/>
                    <a:pt x="13731" y="299"/>
                    <a:pt x="13469" y="299"/>
                  </a:cubicBezTo>
                  <a:cubicBezTo>
                    <a:pt x="12041" y="299"/>
                    <a:pt x="8020" y="165"/>
                    <a:pt x="7740" y="157"/>
                  </a:cubicBezTo>
                  <a:lnTo>
                    <a:pt x="392" y="157"/>
                  </a:lnTo>
                  <a:cubicBezTo>
                    <a:pt x="206" y="460"/>
                    <a:pt x="1" y="4290"/>
                    <a:pt x="1" y="4290"/>
                  </a:cubicBezTo>
                  <a:lnTo>
                    <a:pt x="147" y="4212"/>
                  </a:lnTo>
                  <a:lnTo>
                    <a:pt x="4447" y="4163"/>
                  </a:lnTo>
                  <a:cubicBezTo>
                    <a:pt x="4447" y="4163"/>
                    <a:pt x="8381" y="4198"/>
                    <a:pt x="11152" y="4198"/>
                  </a:cubicBezTo>
                  <a:cubicBezTo>
                    <a:pt x="12537" y="4198"/>
                    <a:pt x="13632" y="4189"/>
                    <a:pt x="13798" y="4163"/>
                  </a:cubicBezTo>
                  <a:cubicBezTo>
                    <a:pt x="13914" y="4147"/>
                    <a:pt x="14072" y="4141"/>
                    <a:pt x="14247" y="4141"/>
                  </a:cubicBezTo>
                  <a:cubicBezTo>
                    <a:pt x="14836" y="4141"/>
                    <a:pt x="15631" y="4213"/>
                    <a:pt x="15781" y="4251"/>
                  </a:cubicBezTo>
                  <a:cubicBezTo>
                    <a:pt x="15846" y="4267"/>
                    <a:pt x="15975" y="4272"/>
                    <a:pt x="16116" y="4272"/>
                  </a:cubicBezTo>
                  <a:cubicBezTo>
                    <a:pt x="16400" y="4272"/>
                    <a:pt x="16739" y="4251"/>
                    <a:pt x="16739" y="4251"/>
                  </a:cubicBezTo>
                  <a:lnTo>
                    <a:pt x="15781" y="3459"/>
                  </a:lnTo>
                  <a:lnTo>
                    <a:pt x="14042" y="1798"/>
                  </a:lnTo>
                  <a:cubicBezTo>
                    <a:pt x="14042" y="1798"/>
                    <a:pt x="15361" y="1036"/>
                    <a:pt x="15517" y="997"/>
                  </a:cubicBezTo>
                  <a:cubicBezTo>
                    <a:pt x="15664" y="968"/>
                    <a:pt x="16719" y="0"/>
                    <a:pt x="16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11"/>
            <p:cNvSpPr/>
            <p:nvPr/>
          </p:nvSpPr>
          <p:spPr>
            <a:xfrm>
              <a:off x="7492775" y="1865413"/>
              <a:ext cx="2055046" cy="534931"/>
            </a:xfrm>
            <a:custGeom>
              <a:avLst/>
              <a:gdLst/>
              <a:ahLst/>
              <a:cxnLst/>
              <a:rect l="l" t="t" r="r" b="b"/>
              <a:pathLst>
                <a:path w="16915" h="4403" extrusionOk="0">
                  <a:moveTo>
                    <a:pt x="392" y="181"/>
                  </a:moveTo>
                  <a:cubicBezTo>
                    <a:pt x="1457" y="239"/>
                    <a:pt x="2522" y="239"/>
                    <a:pt x="3577" y="249"/>
                  </a:cubicBezTo>
                  <a:cubicBezTo>
                    <a:pt x="4652" y="259"/>
                    <a:pt x="5737" y="269"/>
                    <a:pt x="6811" y="278"/>
                  </a:cubicBezTo>
                  <a:cubicBezTo>
                    <a:pt x="8589" y="295"/>
                    <a:pt x="10360" y="332"/>
                    <a:pt x="12136" y="332"/>
                  </a:cubicBezTo>
                  <a:cubicBezTo>
                    <a:pt x="12478" y="332"/>
                    <a:pt x="12820" y="330"/>
                    <a:pt x="13163" y="327"/>
                  </a:cubicBezTo>
                  <a:cubicBezTo>
                    <a:pt x="14277" y="317"/>
                    <a:pt x="15400" y="269"/>
                    <a:pt x="16514" y="181"/>
                  </a:cubicBezTo>
                  <a:lnTo>
                    <a:pt x="16514" y="181"/>
                  </a:lnTo>
                  <a:cubicBezTo>
                    <a:pt x="15752" y="806"/>
                    <a:pt x="14922" y="1363"/>
                    <a:pt x="14052" y="1822"/>
                  </a:cubicBezTo>
                  <a:cubicBezTo>
                    <a:pt x="14013" y="1851"/>
                    <a:pt x="14003" y="1910"/>
                    <a:pt x="14042" y="1939"/>
                  </a:cubicBezTo>
                  <a:cubicBezTo>
                    <a:pt x="14902" y="2702"/>
                    <a:pt x="15772" y="3464"/>
                    <a:pt x="16632" y="4236"/>
                  </a:cubicBezTo>
                  <a:cubicBezTo>
                    <a:pt x="16529" y="4247"/>
                    <a:pt x="16427" y="4253"/>
                    <a:pt x="16324" y="4253"/>
                  </a:cubicBezTo>
                  <a:cubicBezTo>
                    <a:pt x="15919" y="4253"/>
                    <a:pt x="15515" y="4173"/>
                    <a:pt x="15117" y="4118"/>
                  </a:cubicBezTo>
                  <a:cubicBezTo>
                    <a:pt x="14822" y="4079"/>
                    <a:pt x="14530" y="4063"/>
                    <a:pt x="14238" y="4063"/>
                  </a:cubicBezTo>
                  <a:cubicBezTo>
                    <a:pt x="14017" y="4063"/>
                    <a:pt x="13796" y="4072"/>
                    <a:pt x="13573" y="4089"/>
                  </a:cubicBezTo>
                  <a:cubicBezTo>
                    <a:pt x="12498" y="4157"/>
                    <a:pt x="11423" y="4226"/>
                    <a:pt x="10339" y="4236"/>
                  </a:cubicBezTo>
                  <a:cubicBezTo>
                    <a:pt x="10159" y="4237"/>
                    <a:pt x="9978" y="4238"/>
                    <a:pt x="9798" y="4238"/>
                  </a:cubicBezTo>
                  <a:cubicBezTo>
                    <a:pt x="7798" y="4238"/>
                    <a:pt x="5791" y="4146"/>
                    <a:pt x="3792" y="4128"/>
                  </a:cubicBezTo>
                  <a:cubicBezTo>
                    <a:pt x="3645" y="4127"/>
                    <a:pt x="3498" y="4126"/>
                    <a:pt x="3351" y="4126"/>
                  </a:cubicBezTo>
                  <a:cubicBezTo>
                    <a:pt x="2286" y="4126"/>
                    <a:pt x="1222" y="4158"/>
                    <a:pt x="157" y="4236"/>
                  </a:cubicBezTo>
                  <a:cubicBezTo>
                    <a:pt x="157" y="2877"/>
                    <a:pt x="245" y="1529"/>
                    <a:pt x="392" y="181"/>
                  </a:cubicBezTo>
                  <a:close/>
                  <a:moveTo>
                    <a:pt x="601" y="0"/>
                  </a:moveTo>
                  <a:cubicBezTo>
                    <a:pt x="528" y="0"/>
                    <a:pt x="456" y="6"/>
                    <a:pt x="392" y="24"/>
                  </a:cubicBezTo>
                  <a:cubicBezTo>
                    <a:pt x="380" y="9"/>
                    <a:pt x="360" y="1"/>
                    <a:pt x="340" y="1"/>
                  </a:cubicBezTo>
                  <a:cubicBezTo>
                    <a:pt x="306" y="1"/>
                    <a:pt x="271" y="21"/>
                    <a:pt x="265" y="63"/>
                  </a:cubicBezTo>
                  <a:cubicBezTo>
                    <a:pt x="99" y="1480"/>
                    <a:pt x="11" y="2897"/>
                    <a:pt x="1" y="4314"/>
                  </a:cubicBezTo>
                  <a:cubicBezTo>
                    <a:pt x="1" y="4353"/>
                    <a:pt x="40" y="4392"/>
                    <a:pt x="79" y="4392"/>
                  </a:cubicBezTo>
                  <a:cubicBezTo>
                    <a:pt x="1155" y="4311"/>
                    <a:pt x="2233" y="4283"/>
                    <a:pt x="3312" y="4283"/>
                  </a:cubicBezTo>
                  <a:cubicBezTo>
                    <a:pt x="4438" y="4283"/>
                    <a:pt x="5566" y="4313"/>
                    <a:pt x="6694" y="4343"/>
                  </a:cubicBezTo>
                  <a:cubicBezTo>
                    <a:pt x="7641" y="4368"/>
                    <a:pt x="8585" y="4386"/>
                    <a:pt x="9529" y="4386"/>
                  </a:cubicBezTo>
                  <a:cubicBezTo>
                    <a:pt x="10787" y="4386"/>
                    <a:pt x="12043" y="4354"/>
                    <a:pt x="13300" y="4265"/>
                  </a:cubicBezTo>
                  <a:cubicBezTo>
                    <a:pt x="13619" y="4240"/>
                    <a:pt x="13936" y="4222"/>
                    <a:pt x="14253" y="4222"/>
                  </a:cubicBezTo>
                  <a:cubicBezTo>
                    <a:pt x="14547" y="4222"/>
                    <a:pt x="14840" y="4237"/>
                    <a:pt x="15137" y="4275"/>
                  </a:cubicBezTo>
                  <a:cubicBezTo>
                    <a:pt x="15531" y="4329"/>
                    <a:pt x="15921" y="4403"/>
                    <a:pt x="16312" y="4403"/>
                  </a:cubicBezTo>
                  <a:cubicBezTo>
                    <a:pt x="16483" y="4403"/>
                    <a:pt x="16655" y="4389"/>
                    <a:pt x="16827" y="4353"/>
                  </a:cubicBezTo>
                  <a:cubicBezTo>
                    <a:pt x="16886" y="4353"/>
                    <a:pt x="16915" y="4265"/>
                    <a:pt x="16866" y="4226"/>
                  </a:cubicBezTo>
                  <a:cubicBezTo>
                    <a:pt x="15987" y="3454"/>
                    <a:pt x="15097" y="2672"/>
                    <a:pt x="14218" y="1900"/>
                  </a:cubicBezTo>
                  <a:cubicBezTo>
                    <a:pt x="15127" y="1402"/>
                    <a:pt x="15987" y="816"/>
                    <a:pt x="16778" y="142"/>
                  </a:cubicBezTo>
                  <a:cubicBezTo>
                    <a:pt x="16824" y="104"/>
                    <a:pt x="16792" y="24"/>
                    <a:pt x="16738" y="24"/>
                  </a:cubicBezTo>
                  <a:cubicBezTo>
                    <a:pt x="16735" y="24"/>
                    <a:pt x="16732" y="24"/>
                    <a:pt x="16729" y="24"/>
                  </a:cubicBezTo>
                  <a:cubicBezTo>
                    <a:pt x="15250" y="133"/>
                    <a:pt x="13765" y="166"/>
                    <a:pt x="12279" y="166"/>
                  </a:cubicBezTo>
                  <a:cubicBezTo>
                    <a:pt x="11636" y="166"/>
                    <a:pt x="10992" y="160"/>
                    <a:pt x="10349" y="151"/>
                  </a:cubicBezTo>
                  <a:cubicBezTo>
                    <a:pt x="8218" y="132"/>
                    <a:pt x="6088" y="112"/>
                    <a:pt x="3948" y="93"/>
                  </a:cubicBezTo>
                  <a:cubicBezTo>
                    <a:pt x="3186" y="93"/>
                    <a:pt x="2414" y="73"/>
                    <a:pt x="1642" y="73"/>
                  </a:cubicBezTo>
                  <a:cubicBezTo>
                    <a:pt x="1427" y="44"/>
                    <a:pt x="1193" y="34"/>
                    <a:pt x="968" y="24"/>
                  </a:cubicBezTo>
                  <a:cubicBezTo>
                    <a:pt x="857" y="18"/>
                    <a:pt x="726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11"/>
            <p:cNvSpPr/>
            <p:nvPr/>
          </p:nvSpPr>
          <p:spPr>
            <a:xfrm>
              <a:off x="9179692" y="1968074"/>
              <a:ext cx="42887" cy="33289"/>
            </a:xfrm>
            <a:custGeom>
              <a:avLst/>
              <a:gdLst/>
              <a:ahLst/>
              <a:cxnLst/>
              <a:rect l="l" t="t" r="r" b="b"/>
              <a:pathLst>
                <a:path w="353" h="274" extrusionOk="0">
                  <a:moveTo>
                    <a:pt x="177" y="0"/>
                  </a:moveTo>
                  <a:cubicBezTo>
                    <a:pt x="1" y="0"/>
                    <a:pt x="1" y="274"/>
                    <a:pt x="177" y="274"/>
                  </a:cubicBezTo>
                  <a:cubicBezTo>
                    <a:pt x="353" y="274"/>
                    <a:pt x="353" y="0"/>
                    <a:pt x="177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11"/>
            <p:cNvSpPr/>
            <p:nvPr/>
          </p:nvSpPr>
          <p:spPr>
            <a:xfrm>
              <a:off x="9165477" y="2222114"/>
              <a:ext cx="44102" cy="33289"/>
            </a:xfrm>
            <a:custGeom>
              <a:avLst/>
              <a:gdLst/>
              <a:ahLst/>
              <a:cxnLst/>
              <a:rect l="l" t="t" r="r" b="b"/>
              <a:pathLst>
                <a:path w="363" h="274" extrusionOk="0">
                  <a:moveTo>
                    <a:pt x="186" y="0"/>
                  </a:moveTo>
                  <a:cubicBezTo>
                    <a:pt x="1" y="0"/>
                    <a:pt x="1" y="274"/>
                    <a:pt x="186" y="274"/>
                  </a:cubicBezTo>
                  <a:cubicBezTo>
                    <a:pt x="352" y="274"/>
                    <a:pt x="362" y="0"/>
                    <a:pt x="18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11"/>
            <p:cNvSpPr/>
            <p:nvPr/>
          </p:nvSpPr>
          <p:spPr>
            <a:xfrm>
              <a:off x="9334108" y="2309952"/>
              <a:ext cx="42765" cy="33289"/>
            </a:xfrm>
            <a:custGeom>
              <a:avLst/>
              <a:gdLst/>
              <a:ahLst/>
              <a:cxnLst/>
              <a:rect l="l" t="t" r="r" b="b"/>
              <a:pathLst>
                <a:path w="352" h="274" extrusionOk="0">
                  <a:moveTo>
                    <a:pt x="176" y="0"/>
                  </a:moveTo>
                  <a:cubicBezTo>
                    <a:pt x="0" y="0"/>
                    <a:pt x="0" y="274"/>
                    <a:pt x="176" y="274"/>
                  </a:cubicBezTo>
                  <a:cubicBezTo>
                    <a:pt x="352" y="274"/>
                    <a:pt x="352" y="0"/>
                    <a:pt x="176" y="0"/>
                  </a:cubicBezTo>
                  <a:close/>
                </a:path>
              </a:pathLst>
            </a:custGeom>
            <a:solidFill>
              <a:srgbClr val="FFE9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3" name="Google Shape;463;p11"/>
          <p:cNvGrpSpPr/>
          <p:nvPr/>
        </p:nvGrpSpPr>
        <p:grpSpPr>
          <a:xfrm rot="-10796165">
            <a:off x="-1020962" y="896494"/>
            <a:ext cx="1863682" cy="480883"/>
            <a:chOff x="7622176" y="2589750"/>
            <a:chExt cx="2078841" cy="536400"/>
          </a:xfrm>
        </p:grpSpPr>
        <p:sp>
          <p:nvSpPr>
            <p:cNvPr id="464" name="Google Shape;464;p11"/>
            <p:cNvSpPr/>
            <p:nvPr/>
          </p:nvSpPr>
          <p:spPr>
            <a:xfrm>
              <a:off x="7632850" y="2604325"/>
              <a:ext cx="2053298" cy="514146"/>
            </a:xfrm>
            <a:custGeom>
              <a:avLst/>
              <a:gdLst/>
              <a:ahLst/>
              <a:cxnLst/>
              <a:rect l="l" t="t" r="r" b="b"/>
              <a:pathLst>
                <a:path w="15508" h="4232" extrusionOk="0">
                  <a:moveTo>
                    <a:pt x="13358" y="0"/>
                  </a:moveTo>
                  <a:lnTo>
                    <a:pt x="12205" y="10"/>
                  </a:lnTo>
                  <a:cubicBezTo>
                    <a:pt x="12205" y="10"/>
                    <a:pt x="10633" y="2"/>
                    <a:pt x="9429" y="2"/>
                  </a:cubicBezTo>
                  <a:cubicBezTo>
                    <a:pt x="8826" y="2"/>
                    <a:pt x="8316" y="4"/>
                    <a:pt x="8140" y="10"/>
                  </a:cubicBezTo>
                  <a:cubicBezTo>
                    <a:pt x="7603" y="40"/>
                    <a:pt x="2981" y="20"/>
                    <a:pt x="2121" y="40"/>
                  </a:cubicBezTo>
                  <a:cubicBezTo>
                    <a:pt x="1271" y="49"/>
                    <a:pt x="157" y="147"/>
                    <a:pt x="157" y="147"/>
                  </a:cubicBezTo>
                  <a:cubicBezTo>
                    <a:pt x="1" y="313"/>
                    <a:pt x="1" y="4231"/>
                    <a:pt x="1" y="4231"/>
                  </a:cubicBezTo>
                  <a:cubicBezTo>
                    <a:pt x="1" y="4231"/>
                    <a:pt x="1605" y="4185"/>
                    <a:pt x="2558" y="4185"/>
                  </a:cubicBezTo>
                  <a:cubicBezTo>
                    <a:pt x="2762" y="4185"/>
                    <a:pt x="2937" y="4187"/>
                    <a:pt x="3059" y="4192"/>
                  </a:cubicBezTo>
                  <a:cubicBezTo>
                    <a:pt x="3095" y="4194"/>
                    <a:pt x="3153" y="4195"/>
                    <a:pt x="3232" y="4195"/>
                  </a:cubicBezTo>
                  <a:cubicBezTo>
                    <a:pt x="4689" y="4195"/>
                    <a:pt x="13124" y="3870"/>
                    <a:pt x="13124" y="3870"/>
                  </a:cubicBezTo>
                  <a:lnTo>
                    <a:pt x="15508" y="2375"/>
                  </a:lnTo>
                  <a:lnTo>
                    <a:pt x="133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1"/>
            <p:cNvSpPr/>
            <p:nvPr/>
          </p:nvSpPr>
          <p:spPr>
            <a:xfrm>
              <a:off x="9351967" y="2604328"/>
              <a:ext cx="308712" cy="471391"/>
            </a:xfrm>
            <a:custGeom>
              <a:avLst/>
              <a:gdLst/>
              <a:ahLst/>
              <a:cxnLst/>
              <a:rect l="l" t="t" r="r" b="b"/>
              <a:pathLst>
                <a:path w="2541" h="3880" extrusionOk="0">
                  <a:moveTo>
                    <a:pt x="401" y="0"/>
                  </a:moveTo>
                  <a:lnTo>
                    <a:pt x="69" y="10"/>
                  </a:lnTo>
                  <a:cubicBezTo>
                    <a:pt x="20" y="645"/>
                    <a:pt x="0" y="1290"/>
                    <a:pt x="30" y="1935"/>
                  </a:cubicBezTo>
                  <a:lnTo>
                    <a:pt x="30" y="1974"/>
                  </a:lnTo>
                  <a:cubicBezTo>
                    <a:pt x="30" y="2091"/>
                    <a:pt x="30" y="2209"/>
                    <a:pt x="30" y="2326"/>
                  </a:cubicBezTo>
                  <a:cubicBezTo>
                    <a:pt x="20" y="2746"/>
                    <a:pt x="20" y="3166"/>
                    <a:pt x="59" y="3586"/>
                  </a:cubicBezTo>
                  <a:cubicBezTo>
                    <a:pt x="59" y="3665"/>
                    <a:pt x="69" y="3753"/>
                    <a:pt x="69" y="3831"/>
                  </a:cubicBezTo>
                  <a:cubicBezTo>
                    <a:pt x="69" y="3850"/>
                    <a:pt x="78" y="3860"/>
                    <a:pt x="78" y="3880"/>
                  </a:cubicBezTo>
                  <a:cubicBezTo>
                    <a:pt x="127" y="3870"/>
                    <a:pt x="157" y="3870"/>
                    <a:pt x="157" y="3870"/>
                  </a:cubicBezTo>
                  <a:lnTo>
                    <a:pt x="2541" y="2375"/>
                  </a:lnTo>
                  <a:lnTo>
                    <a:pt x="1036" y="714"/>
                  </a:lnTo>
                  <a:cubicBezTo>
                    <a:pt x="1026" y="723"/>
                    <a:pt x="1017" y="723"/>
                    <a:pt x="1007" y="733"/>
                  </a:cubicBezTo>
                  <a:cubicBezTo>
                    <a:pt x="1007" y="723"/>
                    <a:pt x="1007" y="714"/>
                    <a:pt x="1007" y="714"/>
                  </a:cubicBezTo>
                  <a:cubicBezTo>
                    <a:pt x="997" y="684"/>
                    <a:pt x="987" y="665"/>
                    <a:pt x="977" y="645"/>
                  </a:cubicBezTo>
                  <a:lnTo>
                    <a:pt x="938" y="596"/>
                  </a:lnTo>
                  <a:cubicBezTo>
                    <a:pt x="909" y="577"/>
                    <a:pt x="890" y="567"/>
                    <a:pt x="860" y="567"/>
                  </a:cubicBezTo>
                  <a:cubicBezTo>
                    <a:pt x="850" y="538"/>
                    <a:pt x="841" y="518"/>
                    <a:pt x="841" y="48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11"/>
            <p:cNvSpPr/>
            <p:nvPr/>
          </p:nvSpPr>
          <p:spPr>
            <a:xfrm>
              <a:off x="7622176" y="2589750"/>
              <a:ext cx="2078841" cy="536400"/>
            </a:xfrm>
            <a:custGeom>
              <a:avLst/>
              <a:gdLst/>
              <a:ahLst/>
              <a:cxnLst/>
              <a:rect l="l" t="t" r="r" b="b"/>
              <a:pathLst>
                <a:path w="15733" h="4415" extrusionOk="0">
                  <a:moveTo>
                    <a:pt x="6851" y="130"/>
                  </a:moveTo>
                  <a:cubicBezTo>
                    <a:pt x="7965" y="130"/>
                    <a:pt x="9069" y="130"/>
                    <a:pt x="10173" y="140"/>
                  </a:cubicBezTo>
                  <a:cubicBezTo>
                    <a:pt x="10740" y="140"/>
                    <a:pt x="11306" y="150"/>
                    <a:pt x="11873" y="160"/>
                  </a:cubicBezTo>
                  <a:lnTo>
                    <a:pt x="12655" y="169"/>
                  </a:lnTo>
                  <a:lnTo>
                    <a:pt x="13006" y="169"/>
                  </a:lnTo>
                  <a:cubicBezTo>
                    <a:pt x="13163" y="179"/>
                    <a:pt x="13358" y="150"/>
                    <a:pt x="13475" y="247"/>
                  </a:cubicBezTo>
                  <a:cubicBezTo>
                    <a:pt x="13583" y="316"/>
                    <a:pt x="13661" y="423"/>
                    <a:pt x="13749" y="511"/>
                  </a:cubicBezTo>
                  <a:cubicBezTo>
                    <a:pt x="13837" y="609"/>
                    <a:pt x="13935" y="707"/>
                    <a:pt x="14023" y="804"/>
                  </a:cubicBezTo>
                  <a:cubicBezTo>
                    <a:pt x="14199" y="990"/>
                    <a:pt x="14365" y="1176"/>
                    <a:pt x="14541" y="1371"/>
                  </a:cubicBezTo>
                  <a:cubicBezTo>
                    <a:pt x="14873" y="1742"/>
                    <a:pt x="15195" y="2133"/>
                    <a:pt x="15498" y="2524"/>
                  </a:cubicBezTo>
                  <a:lnTo>
                    <a:pt x="14296" y="3247"/>
                  </a:lnTo>
                  <a:cubicBezTo>
                    <a:pt x="14111" y="3364"/>
                    <a:pt x="13925" y="3472"/>
                    <a:pt x="13739" y="3589"/>
                  </a:cubicBezTo>
                  <a:cubicBezTo>
                    <a:pt x="13544" y="3706"/>
                    <a:pt x="13339" y="3853"/>
                    <a:pt x="13114" y="3941"/>
                  </a:cubicBezTo>
                  <a:cubicBezTo>
                    <a:pt x="12879" y="4039"/>
                    <a:pt x="12577" y="4019"/>
                    <a:pt x="12322" y="4029"/>
                  </a:cubicBezTo>
                  <a:cubicBezTo>
                    <a:pt x="12059" y="4039"/>
                    <a:pt x="11805" y="4058"/>
                    <a:pt x="11541" y="4068"/>
                  </a:cubicBezTo>
                  <a:cubicBezTo>
                    <a:pt x="11013" y="4088"/>
                    <a:pt x="10485" y="4107"/>
                    <a:pt x="9958" y="4127"/>
                  </a:cubicBezTo>
                  <a:cubicBezTo>
                    <a:pt x="7847" y="4215"/>
                    <a:pt x="5737" y="4273"/>
                    <a:pt x="3626" y="4273"/>
                  </a:cubicBezTo>
                  <a:cubicBezTo>
                    <a:pt x="2483" y="4273"/>
                    <a:pt x="1330" y="4263"/>
                    <a:pt x="177" y="4215"/>
                  </a:cubicBezTo>
                  <a:cubicBezTo>
                    <a:pt x="177" y="3882"/>
                    <a:pt x="177" y="3540"/>
                    <a:pt x="187" y="3208"/>
                  </a:cubicBezTo>
                  <a:cubicBezTo>
                    <a:pt x="187" y="3198"/>
                    <a:pt x="196" y="3198"/>
                    <a:pt x="196" y="3179"/>
                  </a:cubicBezTo>
                  <a:cubicBezTo>
                    <a:pt x="187" y="3110"/>
                    <a:pt x="187" y="3042"/>
                    <a:pt x="187" y="2974"/>
                  </a:cubicBezTo>
                  <a:cubicBezTo>
                    <a:pt x="206" y="2055"/>
                    <a:pt x="255" y="1146"/>
                    <a:pt x="343" y="238"/>
                  </a:cubicBezTo>
                  <a:cubicBezTo>
                    <a:pt x="2512" y="179"/>
                    <a:pt x="4681" y="150"/>
                    <a:pt x="6851" y="130"/>
                  </a:cubicBezTo>
                  <a:close/>
                  <a:moveTo>
                    <a:pt x="8113" y="0"/>
                  </a:moveTo>
                  <a:cubicBezTo>
                    <a:pt x="6774" y="0"/>
                    <a:pt x="5434" y="10"/>
                    <a:pt x="4095" y="32"/>
                  </a:cubicBezTo>
                  <a:cubicBezTo>
                    <a:pt x="2805" y="52"/>
                    <a:pt x="1506" y="81"/>
                    <a:pt x="206" y="120"/>
                  </a:cubicBezTo>
                  <a:cubicBezTo>
                    <a:pt x="167" y="120"/>
                    <a:pt x="138" y="150"/>
                    <a:pt x="128" y="179"/>
                  </a:cubicBezTo>
                  <a:cubicBezTo>
                    <a:pt x="69" y="853"/>
                    <a:pt x="30" y="1527"/>
                    <a:pt x="40" y="2202"/>
                  </a:cubicBezTo>
                  <a:cubicBezTo>
                    <a:pt x="11" y="2895"/>
                    <a:pt x="1" y="3589"/>
                    <a:pt x="11" y="4283"/>
                  </a:cubicBezTo>
                  <a:cubicBezTo>
                    <a:pt x="11" y="4322"/>
                    <a:pt x="50" y="4351"/>
                    <a:pt x="89" y="4351"/>
                  </a:cubicBezTo>
                  <a:cubicBezTo>
                    <a:pt x="1289" y="4395"/>
                    <a:pt x="2487" y="4414"/>
                    <a:pt x="3685" y="4414"/>
                  </a:cubicBezTo>
                  <a:cubicBezTo>
                    <a:pt x="4632" y="4414"/>
                    <a:pt x="5579" y="4402"/>
                    <a:pt x="6528" y="4381"/>
                  </a:cubicBezTo>
                  <a:cubicBezTo>
                    <a:pt x="7583" y="4351"/>
                    <a:pt x="8648" y="4322"/>
                    <a:pt x="9704" y="4283"/>
                  </a:cubicBezTo>
                  <a:cubicBezTo>
                    <a:pt x="10251" y="4254"/>
                    <a:pt x="10788" y="4234"/>
                    <a:pt x="11326" y="4215"/>
                  </a:cubicBezTo>
                  <a:cubicBezTo>
                    <a:pt x="11844" y="4195"/>
                    <a:pt x="12381" y="4205"/>
                    <a:pt x="12889" y="4146"/>
                  </a:cubicBezTo>
                  <a:cubicBezTo>
                    <a:pt x="13124" y="4127"/>
                    <a:pt x="13309" y="4029"/>
                    <a:pt x="13495" y="3921"/>
                  </a:cubicBezTo>
                  <a:cubicBezTo>
                    <a:pt x="13739" y="3775"/>
                    <a:pt x="13984" y="3628"/>
                    <a:pt x="14218" y="3482"/>
                  </a:cubicBezTo>
                  <a:cubicBezTo>
                    <a:pt x="14707" y="3198"/>
                    <a:pt x="15185" y="2905"/>
                    <a:pt x="15674" y="2612"/>
                  </a:cubicBezTo>
                  <a:cubicBezTo>
                    <a:pt x="15713" y="2583"/>
                    <a:pt x="15733" y="2544"/>
                    <a:pt x="15703" y="2505"/>
                  </a:cubicBezTo>
                  <a:cubicBezTo>
                    <a:pt x="15127" y="1772"/>
                    <a:pt x="14501" y="1058"/>
                    <a:pt x="13827" y="374"/>
                  </a:cubicBezTo>
                  <a:cubicBezTo>
                    <a:pt x="13710" y="247"/>
                    <a:pt x="13593" y="91"/>
                    <a:pt x="13397" y="52"/>
                  </a:cubicBezTo>
                  <a:cubicBezTo>
                    <a:pt x="13280" y="32"/>
                    <a:pt x="13153" y="28"/>
                    <a:pt x="13025" y="28"/>
                  </a:cubicBezTo>
                  <a:cubicBezTo>
                    <a:pt x="12897" y="28"/>
                    <a:pt x="12767" y="32"/>
                    <a:pt x="12645" y="32"/>
                  </a:cubicBezTo>
                  <a:cubicBezTo>
                    <a:pt x="12088" y="23"/>
                    <a:pt x="11521" y="13"/>
                    <a:pt x="10955" y="13"/>
                  </a:cubicBezTo>
                  <a:cubicBezTo>
                    <a:pt x="10007" y="5"/>
                    <a:pt x="9060" y="0"/>
                    <a:pt x="81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0" name="Google Shape;470;p13"/>
          <p:cNvGrpSpPr/>
          <p:nvPr/>
        </p:nvGrpSpPr>
        <p:grpSpPr>
          <a:xfrm flipH="1">
            <a:off x="5999245" y="2069088"/>
            <a:ext cx="2181829" cy="2111827"/>
            <a:chOff x="6460175" y="2093875"/>
            <a:chExt cx="1992356" cy="1928433"/>
          </a:xfrm>
        </p:grpSpPr>
        <p:sp>
          <p:nvSpPr>
            <p:cNvPr id="471" name="Google Shape;471;p13"/>
            <p:cNvSpPr/>
            <p:nvPr/>
          </p:nvSpPr>
          <p:spPr>
            <a:xfrm flipH="1">
              <a:off x="6461299" y="2104862"/>
              <a:ext cx="1981120" cy="1906709"/>
            </a:xfrm>
            <a:custGeom>
              <a:avLst/>
              <a:gdLst/>
              <a:ahLst/>
              <a:cxnLst/>
              <a:rect l="l" t="t" r="r" b="b"/>
              <a:pathLst>
                <a:path w="15868" h="15272" extrusionOk="0">
                  <a:moveTo>
                    <a:pt x="5508" y="0"/>
                  </a:moveTo>
                  <a:lnTo>
                    <a:pt x="4162" y="55"/>
                  </a:lnTo>
                  <a:cubicBezTo>
                    <a:pt x="4130" y="60"/>
                    <a:pt x="4098" y="78"/>
                    <a:pt x="4089" y="114"/>
                  </a:cubicBezTo>
                  <a:cubicBezTo>
                    <a:pt x="4035" y="310"/>
                    <a:pt x="4057" y="478"/>
                    <a:pt x="4103" y="673"/>
                  </a:cubicBezTo>
                  <a:cubicBezTo>
                    <a:pt x="4135" y="824"/>
                    <a:pt x="4180" y="964"/>
                    <a:pt x="4157" y="1110"/>
                  </a:cubicBezTo>
                  <a:cubicBezTo>
                    <a:pt x="4187" y="1339"/>
                    <a:pt x="3997" y="1578"/>
                    <a:pt x="3780" y="1578"/>
                  </a:cubicBezTo>
                  <a:cubicBezTo>
                    <a:pt x="3731" y="1578"/>
                    <a:pt x="3680" y="1565"/>
                    <a:pt x="3630" y="1537"/>
                  </a:cubicBezTo>
                  <a:cubicBezTo>
                    <a:pt x="3594" y="1515"/>
                    <a:pt x="3557" y="1487"/>
                    <a:pt x="3530" y="1451"/>
                  </a:cubicBezTo>
                  <a:cubicBezTo>
                    <a:pt x="3494" y="1419"/>
                    <a:pt x="3475" y="1383"/>
                    <a:pt x="3471" y="1337"/>
                  </a:cubicBezTo>
                  <a:cubicBezTo>
                    <a:pt x="3448" y="1265"/>
                    <a:pt x="3444" y="1187"/>
                    <a:pt x="3462" y="1115"/>
                  </a:cubicBezTo>
                  <a:cubicBezTo>
                    <a:pt x="3507" y="955"/>
                    <a:pt x="3644" y="874"/>
                    <a:pt x="3794" y="846"/>
                  </a:cubicBezTo>
                  <a:cubicBezTo>
                    <a:pt x="3798" y="846"/>
                    <a:pt x="3803" y="842"/>
                    <a:pt x="3812" y="842"/>
                  </a:cubicBezTo>
                  <a:cubicBezTo>
                    <a:pt x="3821" y="824"/>
                    <a:pt x="3826" y="801"/>
                    <a:pt x="3821" y="778"/>
                  </a:cubicBezTo>
                  <a:cubicBezTo>
                    <a:pt x="3794" y="569"/>
                    <a:pt x="3762" y="360"/>
                    <a:pt x="3735" y="150"/>
                  </a:cubicBezTo>
                  <a:cubicBezTo>
                    <a:pt x="3730" y="114"/>
                    <a:pt x="3689" y="96"/>
                    <a:pt x="3662" y="96"/>
                  </a:cubicBezTo>
                  <a:cubicBezTo>
                    <a:pt x="3446" y="75"/>
                    <a:pt x="3233" y="64"/>
                    <a:pt x="3020" y="64"/>
                  </a:cubicBezTo>
                  <a:cubicBezTo>
                    <a:pt x="2774" y="64"/>
                    <a:pt x="2528" y="78"/>
                    <a:pt x="2279" y="105"/>
                  </a:cubicBezTo>
                  <a:cubicBezTo>
                    <a:pt x="2247" y="110"/>
                    <a:pt x="2220" y="128"/>
                    <a:pt x="2207" y="164"/>
                  </a:cubicBezTo>
                  <a:cubicBezTo>
                    <a:pt x="2125" y="446"/>
                    <a:pt x="2166" y="660"/>
                    <a:pt x="2275" y="896"/>
                  </a:cubicBezTo>
                  <a:cubicBezTo>
                    <a:pt x="2416" y="1001"/>
                    <a:pt x="2539" y="1183"/>
                    <a:pt x="2552" y="1337"/>
                  </a:cubicBezTo>
                  <a:cubicBezTo>
                    <a:pt x="2561" y="1515"/>
                    <a:pt x="2466" y="1624"/>
                    <a:pt x="2343" y="1669"/>
                  </a:cubicBezTo>
                  <a:cubicBezTo>
                    <a:pt x="2298" y="1701"/>
                    <a:pt x="2238" y="1724"/>
                    <a:pt x="2161" y="1738"/>
                  </a:cubicBezTo>
                  <a:cubicBezTo>
                    <a:pt x="2111" y="1747"/>
                    <a:pt x="2061" y="1751"/>
                    <a:pt x="2011" y="1760"/>
                  </a:cubicBezTo>
                  <a:cubicBezTo>
                    <a:pt x="1720" y="1760"/>
                    <a:pt x="1529" y="1592"/>
                    <a:pt x="1643" y="1192"/>
                  </a:cubicBezTo>
                  <a:cubicBezTo>
                    <a:pt x="1670" y="1105"/>
                    <a:pt x="1743" y="1024"/>
                    <a:pt x="1784" y="942"/>
                  </a:cubicBezTo>
                  <a:cubicBezTo>
                    <a:pt x="2147" y="146"/>
                    <a:pt x="1161" y="187"/>
                    <a:pt x="674" y="128"/>
                  </a:cubicBezTo>
                  <a:cubicBezTo>
                    <a:pt x="669" y="125"/>
                    <a:pt x="665" y="124"/>
                    <a:pt x="660" y="124"/>
                  </a:cubicBezTo>
                  <a:cubicBezTo>
                    <a:pt x="656" y="124"/>
                    <a:pt x="651" y="125"/>
                    <a:pt x="647" y="128"/>
                  </a:cubicBezTo>
                  <a:cubicBezTo>
                    <a:pt x="636" y="124"/>
                    <a:pt x="624" y="122"/>
                    <a:pt x="613" y="122"/>
                  </a:cubicBezTo>
                  <a:cubicBezTo>
                    <a:pt x="566" y="122"/>
                    <a:pt x="520" y="152"/>
                    <a:pt x="524" y="214"/>
                  </a:cubicBezTo>
                  <a:cubicBezTo>
                    <a:pt x="588" y="4107"/>
                    <a:pt x="497" y="7995"/>
                    <a:pt x="251" y="11879"/>
                  </a:cubicBezTo>
                  <a:cubicBezTo>
                    <a:pt x="183" y="12975"/>
                    <a:pt x="101" y="14075"/>
                    <a:pt x="6" y="15171"/>
                  </a:cubicBezTo>
                  <a:cubicBezTo>
                    <a:pt x="1" y="15226"/>
                    <a:pt x="51" y="15271"/>
                    <a:pt x="101" y="15271"/>
                  </a:cubicBezTo>
                  <a:cubicBezTo>
                    <a:pt x="4139" y="15244"/>
                    <a:pt x="8178" y="15071"/>
                    <a:pt x="12202" y="14762"/>
                  </a:cubicBezTo>
                  <a:cubicBezTo>
                    <a:pt x="13339" y="14671"/>
                    <a:pt x="14603" y="14735"/>
                    <a:pt x="15736" y="14625"/>
                  </a:cubicBezTo>
                  <a:cubicBezTo>
                    <a:pt x="15738" y="14625"/>
                    <a:pt x="15739" y="14625"/>
                    <a:pt x="15741" y="14625"/>
                  </a:cubicBezTo>
                  <a:cubicBezTo>
                    <a:pt x="15770" y="14625"/>
                    <a:pt x="15782" y="14647"/>
                    <a:pt x="15786" y="14647"/>
                  </a:cubicBezTo>
                  <a:cubicBezTo>
                    <a:pt x="15788" y="14647"/>
                    <a:pt x="15787" y="14641"/>
                    <a:pt x="15786" y="14621"/>
                  </a:cubicBezTo>
                  <a:cubicBezTo>
                    <a:pt x="15567" y="10928"/>
                    <a:pt x="15868" y="6976"/>
                    <a:pt x="15704" y="3288"/>
                  </a:cubicBezTo>
                  <a:cubicBezTo>
                    <a:pt x="15631" y="1692"/>
                    <a:pt x="15381" y="155"/>
                    <a:pt x="15381" y="155"/>
                  </a:cubicBezTo>
                  <a:lnTo>
                    <a:pt x="15340" y="155"/>
                  </a:lnTo>
                  <a:cubicBezTo>
                    <a:pt x="15172" y="164"/>
                    <a:pt x="14999" y="173"/>
                    <a:pt x="14831" y="182"/>
                  </a:cubicBezTo>
                  <a:cubicBezTo>
                    <a:pt x="14672" y="173"/>
                    <a:pt x="14512" y="160"/>
                    <a:pt x="14353" y="150"/>
                  </a:cubicBezTo>
                  <a:cubicBezTo>
                    <a:pt x="14296" y="148"/>
                    <a:pt x="14213" y="128"/>
                    <a:pt x="14138" y="128"/>
                  </a:cubicBezTo>
                  <a:cubicBezTo>
                    <a:pt x="14094" y="128"/>
                    <a:pt x="14053" y="135"/>
                    <a:pt x="14021" y="155"/>
                  </a:cubicBezTo>
                  <a:cubicBezTo>
                    <a:pt x="13835" y="278"/>
                    <a:pt x="13930" y="555"/>
                    <a:pt x="14012" y="705"/>
                  </a:cubicBezTo>
                  <a:cubicBezTo>
                    <a:pt x="14058" y="787"/>
                    <a:pt x="14162" y="851"/>
                    <a:pt x="14190" y="937"/>
                  </a:cubicBezTo>
                  <a:cubicBezTo>
                    <a:pt x="14267" y="1165"/>
                    <a:pt x="14180" y="1387"/>
                    <a:pt x="13971" y="1465"/>
                  </a:cubicBezTo>
                  <a:cubicBezTo>
                    <a:pt x="13907" y="1489"/>
                    <a:pt x="13804" y="1514"/>
                    <a:pt x="13708" y="1514"/>
                  </a:cubicBezTo>
                  <a:cubicBezTo>
                    <a:pt x="13627" y="1514"/>
                    <a:pt x="13551" y="1496"/>
                    <a:pt x="13507" y="1447"/>
                  </a:cubicBezTo>
                  <a:cubicBezTo>
                    <a:pt x="13380" y="1301"/>
                    <a:pt x="13430" y="1010"/>
                    <a:pt x="13516" y="864"/>
                  </a:cubicBezTo>
                  <a:cubicBezTo>
                    <a:pt x="13653" y="646"/>
                    <a:pt x="13762" y="432"/>
                    <a:pt x="13626" y="187"/>
                  </a:cubicBezTo>
                  <a:cubicBezTo>
                    <a:pt x="13612" y="160"/>
                    <a:pt x="13589" y="146"/>
                    <a:pt x="13562" y="146"/>
                  </a:cubicBezTo>
                  <a:cubicBezTo>
                    <a:pt x="13012" y="150"/>
                    <a:pt x="12466" y="191"/>
                    <a:pt x="11925" y="269"/>
                  </a:cubicBezTo>
                  <a:cubicBezTo>
                    <a:pt x="11902" y="273"/>
                    <a:pt x="11875" y="301"/>
                    <a:pt x="11870" y="323"/>
                  </a:cubicBezTo>
                  <a:cubicBezTo>
                    <a:pt x="11843" y="501"/>
                    <a:pt x="11816" y="678"/>
                    <a:pt x="11784" y="855"/>
                  </a:cubicBezTo>
                  <a:cubicBezTo>
                    <a:pt x="11779" y="905"/>
                    <a:pt x="11807" y="955"/>
                    <a:pt x="11857" y="955"/>
                  </a:cubicBezTo>
                  <a:cubicBezTo>
                    <a:pt x="12207" y="1169"/>
                    <a:pt x="12184" y="1365"/>
                    <a:pt x="11797" y="1551"/>
                  </a:cubicBezTo>
                  <a:cubicBezTo>
                    <a:pt x="11746" y="1563"/>
                    <a:pt x="11695" y="1569"/>
                    <a:pt x="11644" y="1569"/>
                  </a:cubicBezTo>
                  <a:cubicBezTo>
                    <a:pt x="11543" y="1569"/>
                    <a:pt x="11444" y="1545"/>
                    <a:pt x="11347" y="1497"/>
                  </a:cubicBezTo>
                  <a:cubicBezTo>
                    <a:pt x="10724" y="1019"/>
                    <a:pt x="11420" y="987"/>
                    <a:pt x="11516" y="805"/>
                  </a:cubicBezTo>
                  <a:cubicBezTo>
                    <a:pt x="11602" y="642"/>
                    <a:pt x="11543" y="391"/>
                    <a:pt x="11511" y="219"/>
                  </a:cubicBezTo>
                  <a:cubicBezTo>
                    <a:pt x="11502" y="182"/>
                    <a:pt x="11466" y="160"/>
                    <a:pt x="11434" y="160"/>
                  </a:cubicBezTo>
                  <a:cubicBezTo>
                    <a:pt x="10933" y="178"/>
                    <a:pt x="10433" y="191"/>
                    <a:pt x="9933" y="210"/>
                  </a:cubicBezTo>
                  <a:cubicBezTo>
                    <a:pt x="9887" y="264"/>
                    <a:pt x="9860" y="332"/>
                    <a:pt x="9837" y="401"/>
                  </a:cubicBezTo>
                  <a:cubicBezTo>
                    <a:pt x="9828" y="451"/>
                    <a:pt x="9824" y="496"/>
                    <a:pt x="9819" y="546"/>
                  </a:cubicBezTo>
                  <a:cubicBezTo>
                    <a:pt x="9874" y="760"/>
                    <a:pt x="10065" y="996"/>
                    <a:pt x="10056" y="1196"/>
                  </a:cubicBezTo>
                  <a:cubicBezTo>
                    <a:pt x="10043" y="1386"/>
                    <a:pt x="9937" y="1466"/>
                    <a:pt x="9809" y="1466"/>
                  </a:cubicBezTo>
                  <a:cubicBezTo>
                    <a:pt x="9799" y="1466"/>
                    <a:pt x="9789" y="1466"/>
                    <a:pt x="9778" y="1465"/>
                  </a:cubicBezTo>
                  <a:cubicBezTo>
                    <a:pt x="9750" y="1473"/>
                    <a:pt x="9718" y="1478"/>
                    <a:pt x="9683" y="1478"/>
                  </a:cubicBezTo>
                  <a:cubicBezTo>
                    <a:pt x="9643" y="1478"/>
                    <a:pt x="9599" y="1472"/>
                    <a:pt x="9551" y="1460"/>
                  </a:cubicBezTo>
                  <a:cubicBezTo>
                    <a:pt x="9319" y="1415"/>
                    <a:pt x="9228" y="1265"/>
                    <a:pt x="9278" y="1005"/>
                  </a:cubicBezTo>
                  <a:cubicBezTo>
                    <a:pt x="9301" y="887"/>
                    <a:pt x="9374" y="773"/>
                    <a:pt x="9415" y="660"/>
                  </a:cubicBezTo>
                  <a:cubicBezTo>
                    <a:pt x="9474" y="496"/>
                    <a:pt x="9487" y="369"/>
                    <a:pt x="9410" y="205"/>
                  </a:cubicBezTo>
                  <a:cubicBezTo>
                    <a:pt x="9401" y="182"/>
                    <a:pt x="9369" y="169"/>
                    <a:pt x="9346" y="169"/>
                  </a:cubicBezTo>
                  <a:cubicBezTo>
                    <a:pt x="8919" y="182"/>
                    <a:pt x="8487" y="196"/>
                    <a:pt x="8059" y="210"/>
                  </a:cubicBezTo>
                  <a:cubicBezTo>
                    <a:pt x="8023" y="210"/>
                    <a:pt x="7982" y="246"/>
                    <a:pt x="7987" y="287"/>
                  </a:cubicBezTo>
                  <a:cubicBezTo>
                    <a:pt x="8005" y="605"/>
                    <a:pt x="7837" y="783"/>
                    <a:pt x="8096" y="1005"/>
                  </a:cubicBezTo>
                  <a:cubicBezTo>
                    <a:pt x="8173" y="1078"/>
                    <a:pt x="8355" y="1146"/>
                    <a:pt x="8378" y="1283"/>
                  </a:cubicBezTo>
                  <a:cubicBezTo>
                    <a:pt x="8417" y="1572"/>
                    <a:pt x="8089" y="1688"/>
                    <a:pt x="7862" y="1688"/>
                  </a:cubicBezTo>
                  <a:cubicBezTo>
                    <a:pt x="7853" y="1688"/>
                    <a:pt x="7845" y="1688"/>
                    <a:pt x="7837" y="1688"/>
                  </a:cubicBezTo>
                  <a:cubicBezTo>
                    <a:pt x="7723" y="1683"/>
                    <a:pt x="7477" y="1633"/>
                    <a:pt x="7377" y="1551"/>
                  </a:cubicBezTo>
                  <a:cubicBezTo>
                    <a:pt x="7095" y="1319"/>
                    <a:pt x="7332" y="1051"/>
                    <a:pt x="7445" y="851"/>
                  </a:cubicBezTo>
                  <a:cubicBezTo>
                    <a:pt x="7532" y="692"/>
                    <a:pt x="7709" y="291"/>
                    <a:pt x="7486" y="150"/>
                  </a:cubicBezTo>
                  <a:cubicBezTo>
                    <a:pt x="7444" y="125"/>
                    <a:pt x="7382" y="117"/>
                    <a:pt x="7313" y="117"/>
                  </a:cubicBezTo>
                  <a:cubicBezTo>
                    <a:pt x="7186" y="117"/>
                    <a:pt x="7036" y="146"/>
                    <a:pt x="6950" y="146"/>
                  </a:cubicBezTo>
                  <a:cubicBezTo>
                    <a:pt x="6645" y="146"/>
                    <a:pt x="6340" y="141"/>
                    <a:pt x="6036" y="128"/>
                  </a:cubicBezTo>
                  <a:cubicBezTo>
                    <a:pt x="5995" y="128"/>
                    <a:pt x="5963" y="164"/>
                    <a:pt x="5958" y="205"/>
                  </a:cubicBezTo>
                  <a:cubicBezTo>
                    <a:pt x="5949" y="410"/>
                    <a:pt x="5936" y="610"/>
                    <a:pt x="5927" y="810"/>
                  </a:cubicBezTo>
                  <a:cubicBezTo>
                    <a:pt x="6145" y="919"/>
                    <a:pt x="6359" y="1142"/>
                    <a:pt x="6177" y="1396"/>
                  </a:cubicBezTo>
                  <a:cubicBezTo>
                    <a:pt x="6086" y="1519"/>
                    <a:pt x="5933" y="1573"/>
                    <a:pt x="5781" y="1573"/>
                  </a:cubicBezTo>
                  <a:cubicBezTo>
                    <a:pt x="5758" y="1573"/>
                    <a:pt x="5735" y="1572"/>
                    <a:pt x="5713" y="1569"/>
                  </a:cubicBezTo>
                  <a:cubicBezTo>
                    <a:pt x="5699" y="1571"/>
                    <a:pt x="5685" y="1572"/>
                    <a:pt x="5671" y="1572"/>
                  </a:cubicBezTo>
                  <a:cubicBezTo>
                    <a:pt x="5556" y="1572"/>
                    <a:pt x="5439" y="1522"/>
                    <a:pt x="5354" y="1428"/>
                  </a:cubicBezTo>
                  <a:cubicBezTo>
                    <a:pt x="5294" y="1365"/>
                    <a:pt x="5244" y="1283"/>
                    <a:pt x="5240" y="1192"/>
                  </a:cubicBezTo>
                  <a:cubicBezTo>
                    <a:pt x="5235" y="1187"/>
                    <a:pt x="5231" y="1183"/>
                    <a:pt x="5226" y="1178"/>
                  </a:cubicBezTo>
                  <a:lnTo>
                    <a:pt x="5240" y="1160"/>
                  </a:lnTo>
                  <a:cubicBezTo>
                    <a:pt x="5244" y="1083"/>
                    <a:pt x="5276" y="1024"/>
                    <a:pt x="5326" y="983"/>
                  </a:cubicBezTo>
                  <a:cubicBezTo>
                    <a:pt x="5358" y="942"/>
                    <a:pt x="5394" y="910"/>
                    <a:pt x="5431" y="878"/>
                  </a:cubicBezTo>
                  <a:cubicBezTo>
                    <a:pt x="5435" y="878"/>
                    <a:pt x="5435" y="874"/>
                    <a:pt x="5440" y="869"/>
                  </a:cubicBezTo>
                  <a:cubicBezTo>
                    <a:pt x="5449" y="860"/>
                    <a:pt x="5458" y="855"/>
                    <a:pt x="5467" y="846"/>
                  </a:cubicBezTo>
                  <a:cubicBezTo>
                    <a:pt x="5504" y="814"/>
                    <a:pt x="5535" y="773"/>
                    <a:pt x="5558" y="723"/>
                  </a:cubicBezTo>
                  <a:cubicBezTo>
                    <a:pt x="5599" y="628"/>
                    <a:pt x="5608" y="523"/>
                    <a:pt x="5604" y="414"/>
                  </a:cubicBezTo>
                  <a:cubicBezTo>
                    <a:pt x="5590" y="351"/>
                    <a:pt x="5581" y="287"/>
                    <a:pt x="5576" y="219"/>
                  </a:cubicBezTo>
                  <a:cubicBezTo>
                    <a:pt x="5572" y="210"/>
                    <a:pt x="5572" y="200"/>
                    <a:pt x="5567" y="191"/>
                  </a:cubicBezTo>
                  <a:cubicBezTo>
                    <a:pt x="5558" y="132"/>
                    <a:pt x="5549" y="73"/>
                    <a:pt x="5545" y="9"/>
                  </a:cubicBezTo>
                  <a:cubicBezTo>
                    <a:pt x="5535" y="5"/>
                    <a:pt x="5522" y="0"/>
                    <a:pt x="5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13"/>
            <p:cNvSpPr/>
            <p:nvPr/>
          </p:nvSpPr>
          <p:spPr>
            <a:xfrm flipH="1">
              <a:off x="6481774" y="2104862"/>
              <a:ext cx="1895722" cy="410632"/>
            </a:xfrm>
            <a:custGeom>
              <a:avLst/>
              <a:gdLst/>
              <a:ahLst/>
              <a:cxnLst/>
              <a:rect l="l" t="t" r="r" b="b"/>
              <a:pathLst>
                <a:path w="15184" h="3289" extrusionOk="0">
                  <a:moveTo>
                    <a:pt x="4988" y="0"/>
                  </a:moveTo>
                  <a:lnTo>
                    <a:pt x="3642" y="55"/>
                  </a:lnTo>
                  <a:cubicBezTo>
                    <a:pt x="3610" y="60"/>
                    <a:pt x="3578" y="78"/>
                    <a:pt x="3569" y="114"/>
                  </a:cubicBezTo>
                  <a:cubicBezTo>
                    <a:pt x="3515" y="310"/>
                    <a:pt x="3537" y="478"/>
                    <a:pt x="3583" y="673"/>
                  </a:cubicBezTo>
                  <a:cubicBezTo>
                    <a:pt x="3615" y="824"/>
                    <a:pt x="3660" y="964"/>
                    <a:pt x="3637" y="1110"/>
                  </a:cubicBezTo>
                  <a:cubicBezTo>
                    <a:pt x="3667" y="1339"/>
                    <a:pt x="3477" y="1578"/>
                    <a:pt x="3260" y="1578"/>
                  </a:cubicBezTo>
                  <a:cubicBezTo>
                    <a:pt x="3211" y="1578"/>
                    <a:pt x="3160" y="1565"/>
                    <a:pt x="3110" y="1537"/>
                  </a:cubicBezTo>
                  <a:cubicBezTo>
                    <a:pt x="3074" y="1515"/>
                    <a:pt x="3037" y="1487"/>
                    <a:pt x="3010" y="1451"/>
                  </a:cubicBezTo>
                  <a:cubicBezTo>
                    <a:pt x="2974" y="1419"/>
                    <a:pt x="2955" y="1383"/>
                    <a:pt x="2951" y="1337"/>
                  </a:cubicBezTo>
                  <a:cubicBezTo>
                    <a:pt x="2928" y="1265"/>
                    <a:pt x="2924" y="1187"/>
                    <a:pt x="2942" y="1115"/>
                  </a:cubicBezTo>
                  <a:cubicBezTo>
                    <a:pt x="2987" y="955"/>
                    <a:pt x="3124" y="874"/>
                    <a:pt x="3274" y="846"/>
                  </a:cubicBezTo>
                  <a:cubicBezTo>
                    <a:pt x="3278" y="846"/>
                    <a:pt x="3283" y="842"/>
                    <a:pt x="3292" y="842"/>
                  </a:cubicBezTo>
                  <a:cubicBezTo>
                    <a:pt x="3301" y="824"/>
                    <a:pt x="3306" y="801"/>
                    <a:pt x="3301" y="778"/>
                  </a:cubicBezTo>
                  <a:cubicBezTo>
                    <a:pt x="3274" y="569"/>
                    <a:pt x="3242" y="360"/>
                    <a:pt x="3215" y="150"/>
                  </a:cubicBezTo>
                  <a:cubicBezTo>
                    <a:pt x="3210" y="114"/>
                    <a:pt x="3169" y="96"/>
                    <a:pt x="3142" y="96"/>
                  </a:cubicBezTo>
                  <a:cubicBezTo>
                    <a:pt x="2926" y="75"/>
                    <a:pt x="2713" y="64"/>
                    <a:pt x="2500" y="64"/>
                  </a:cubicBezTo>
                  <a:cubicBezTo>
                    <a:pt x="2254" y="64"/>
                    <a:pt x="2008" y="78"/>
                    <a:pt x="1759" y="105"/>
                  </a:cubicBezTo>
                  <a:cubicBezTo>
                    <a:pt x="1727" y="110"/>
                    <a:pt x="1700" y="128"/>
                    <a:pt x="1687" y="164"/>
                  </a:cubicBezTo>
                  <a:cubicBezTo>
                    <a:pt x="1605" y="446"/>
                    <a:pt x="1646" y="660"/>
                    <a:pt x="1755" y="896"/>
                  </a:cubicBezTo>
                  <a:cubicBezTo>
                    <a:pt x="1896" y="1001"/>
                    <a:pt x="2019" y="1183"/>
                    <a:pt x="2032" y="1337"/>
                  </a:cubicBezTo>
                  <a:cubicBezTo>
                    <a:pt x="2041" y="1515"/>
                    <a:pt x="1946" y="1624"/>
                    <a:pt x="1823" y="1669"/>
                  </a:cubicBezTo>
                  <a:cubicBezTo>
                    <a:pt x="1778" y="1701"/>
                    <a:pt x="1718" y="1724"/>
                    <a:pt x="1641" y="1738"/>
                  </a:cubicBezTo>
                  <a:cubicBezTo>
                    <a:pt x="1591" y="1747"/>
                    <a:pt x="1541" y="1751"/>
                    <a:pt x="1491" y="1760"/>
                  </a:cubicBezTo>
                  <a:cubicBezTo>
                    <a:pt x="1200" y="1760"/>
                    <a:pt x="1009" y="1592"/>
                    <a:pt x="1123" y="1192"/>
                  </a:cubicBezTo>
                  <a:cubicBezTo>
                    <a:pt x="1150" y="1105"/>
                    <a:pt x="1223" y="1024"/>
                    <a:pt x="1264" y="942"/>
                  </a:cubicBezTo>
                  <a:cubicBezTo>
                    <a:pt x="1627" y="146"/>
                    <a:pt x="641" y="187"/>
                    <a:pt x="154" y="128"/>
                  </a:cubicBezTo>
                  <a:cubicBezTo>
                    <a:pt x="149" y="125"/>
                    <a:pt x="145" y="124"/>
                    <a:pt x="140" y="124"/>
                  </a:cubicBezTo>
                  <a:cubicBezTo>
                    <a:pt x="136" y="124"/>
                    <a:pt x="131" y="125"/>
                    <a:pt x="127" y="128"/>
                  </a:cubicBezTo>
                  <a:cubicBezTo>
                    <a:pt x="116" y="124"/>
                    <a:pt x="104" y="122"/>
                    <a:pt x="93" y="122"/>
                  </a:cubicBezTo>
                  <a:cubicBezTo>
                    <a:pt x="46" y="122"/>
                    <a:pt x="0" y="152"/>
                    <a:pt x="4" y="214"/>
                  </a:cubicBezTo>
                  <a:cubicBezTo>
                    <a:pt x="18" y="1242"/>
                    <a:pt x="27" y="2265"/>
                    <a:pt x="22" y="3288"/>
                  </a:cubicBezTo>
                  <a:lnTo>
                    <a:pt x="15184" y="3288"/>
                  </a:lnTo>
                  <a:cubicBezTo>
                    <a:pt x="15111" y="1692"/>
                    <a:pt x="14861" y="155"/>
                    <a:pt x="14861" y="155"/>
                  </a:cubicBezTo>
                  <a:lnTo>
                    <a:pt x="14820" y="155"/>
                  </a:lnTo>
                  <a:cubicBezTo>
                    <a:pt x="14652" y="164"/>
                    <a:pt x="14479" y="173"/>
                    <a:pt x="14311" y="182"/>
                  </a:cubicBezTo>
                  <a:cubicBezTo>
                    <a:pt x="14152" y="173"/>
                    <a:pt x="13992" y="160"/>
                    <a:pt x="13833" y="150"/>
                  </a:cubicBezTo>
                  <a:cubicBezTo>
                    <a:pt x="13776" y="148"/>
                    <a:pt x="13693" y="128"/>
                    <a:pt x="13618" y="128"/>
                  </a:cubicBezTo>
                  <a:cubicBezTo>
                    <a:pt x="13574" y="128"/>
                    <a:pt x="13533" y="135"/>
                    <a:pt x="13501" y="155"/>
                  </a:cubicBezTo>
                  <a:cubicBezTo>
                    <a:pt x="13315" y="278"/>
                    <a:pt x="13410" y="555"/>
                    <a:pt x="13492" y="705"/>
                  </a:cubicBezTo>
                  <a:cubicBezTo>
                    <a:pt x="13538" y="787"/>
                    <a:pt x="13642" y="851"/>
                    <a:pt x="13670" y="937"/>
                  </a:cubicBezTo>
                  <a:cubicBezTo>
                    <a:pt x="13747" y="1165"/>
                    <a:pt x="13660" y="1387"/>
                    <a:pt x="13451" y="1465"/>
                  </a:cubicBezTo>
                  <a:cubicBezTo>
                    <a:pt x="13387" y="1489"/>
                    <a:pt x="13284" y="1514"/>
                    <a:pt x="13188" y="1514"/>
                  </a:cubicBezTo>
                  <a:cubicBezTo>
                    <a:pt x="13107" y="1514"/>
                    <a:pt x="13031" y="1496"/>
                    <a:pt x="12987" y="1447"/>
                  </a:cubicBezTo>
                  <a:cubicBezTo>
                    <a:pt x="12860" y="1301"/>
                    <a:pt x="12910" y="1010"/>
                    <a:pt x="12996" y="864"/>
                  </a:cubicBezTo>
                  <a:cubicBezTo>
                    <a:pt x="13133" y="646"/>
                    <a:pt x="13242" y="432"/>
                    <a:pt x="13106" y="187"/>
                  </a:cubicBezTo>
                  <a:cubicBezTo>
                    <a:pt x="13092" y="160"/>
                    <a:pt x="13069" y="146"/>
                    <a:pt x="13042" y="146"/>
                  </a:cubicBezTo>
                  <a:cubicBezTo>
                    <a:pt x="12492" y="150"/>
                    <a:pt x="11946" y="191"/>
                    <a:pt x="11405" y="269"/>
                  </a:cubicBezTo>
                  <a:cubicBezTo>
                    <a:pt x="11382" y="273"/>
                    <a:pt x="11355" y="301"/>
                    <a:pt x="11350" y="323"/>
                  </a:cubicBezTo>
                  <a:cubicBezTo>
                    <a:pt x="11323" y="501"/>
                    <a:pt x="11296" y="678"/>
                    <a:pt x="11264" y="855"/>
                  </a:cubicBezTo>
                  <a:cubicBezTo>
                    <a:pt x="11259" y="905"/>
                    <a:pt x="11287" y="955"/>
                    <a:pt x="11337" y="955"/>
                  </a:cubicBezTo>
                  <a:cubicBezTo>
                    <a:pt x="11687" y="1169"/>
                    <a:pt x="11664" y="1365"/>
                    <a:pt x="11277" y="1551"/>
                  </a:cubicBezTo>
                  <a:cubicBezTo>
                    <a:pt x="11226" y="1563"/>
                    <a:pt x="11175" y="1569"/>
                    <a:pt x="11124" y="1569"/>
                  </a:cubicBezTo>
                  <a:cubicBezTo>
                    <a:pt x="11023" y="1569"/>
                    <a:pt x="10924" y="1545"/>
                    <a:pt x="10827" y="1497"/>
                  </a:cubicBezTo>
                  <a:cubicBezTo>
                    <a:pt x="10204" y="1019"/>
                    <a:pt x="10900" y="987"/>
                    <a:pt x="10996" y="805"/>
                  </a:cubicBezTo>
                  <a:cubicBezTo>
                    <a:pt x="11082" y="642"/>
                    <a:pt x="11023" y="391"/>
                    <a:pt x="10991" y="219"/>
                  </a:cubicBezTo>
                  <a:cubicBezTo>
                    <a:pt x="10982" y="182"/>
                    <a:pt x="10946" y="160"/>
                    <a:pt x="10914" y="160"/>
                  </a:cubicBezTo>
                  <a:cubicBezTo>
                    <a:pt x="10413" y="178"/>
                    <a:pt x="9913" y="191"/>
                    <a:pt x="9413" y="210"/>
                  </a:cubicBezTo>
                  <a:cubicBezTo>
                    <a:pt x="9367" y="264"/>
                    <a:pt x="9340" y="332"/>
                    <a:pt x="9317" y="401"/>
                  </a:cubicBezTo>
                  <a:cubicBezTo>
                    <a:pt x="9308" y="451"/>
                    <a:pt x="9304" y="496"/>
                    <a:pt x="9299" y="546"/>
                  </a:cubicBezTo>
                  <a:cubicBezTo>
                    <a:pt x="9354" y="760"/>
                    <a:pt x="9545" y="996"/>
                    <a:pt x="9536" y="1196"/>
                  </a:cubicBezTo>
                  <a:cubicBezTo>
                    <a:pt x="9523" y="1386"/>
                    <a:pt x="9417" y="1466"/>
                    <a:pt x="9289" y="1466"/>
                  </a:cubicBezTo>
                  <a:cubicBezTo>
                    <a:pt x="9279" y="1466"/>
                    <a:pt x="9269" y="1466"/>
                    <a:pt x="9258" y="1465"/>
                  </a:cubicBezTo>
                  <a:cubicBezTo>
                    <a:pt x="9230" y="1473"/>
                    <a:pt x="9198" y="1478"/>
                    <a:pt x="9163" y="1478"/>
                  </a:cubicBezTo>
                  <a:cubicBezTo>
                    <a:pt x="9123" y="1478"/>
                    <a:pt x="9079" y="1472"/>
                    <a:pt x="9031" y="1460"/>
                  </a:cubicBezTo>
                  <a:cubicBezTo>
                    <a:pt x="8799" y="1415"/>
                    <a:pt x="8708" y="1265"/>
                    <a:pt x="8758" y="1005"/>
                  </a:cubicBezTo>
                  <a:cubicBezTo>
                    <a:pt x="8781" y="887"/>
                    <a:pt x="8854" y="773"/>
                    <a:pt x="8895" y="660"/>
                  </a:cubicBezTo>
                  <a:cubicBezTo>
                    <a:pt x="8954" y="496"/>
                    <a:pt x="8967" y="369"/>
                    <a:pt x="8890" y="205"/>
                  </a:cubicBezTo>
                  <a:cubicBezTo>
                    <a:pt x="8881" y="182"/>
                    <a:pt x="8849" y="169"/>
                    <a:pt x="8826" y="169"/>
                  </a:cubicBezTo>
                  <a:cubicBezTo>
                    <a:pt x="8399" y="182"/>
                    <a:pt x="7967" y="196"/>
                    <a:pt x="7539" y="210"/>
                  </a:cubicBezTo>
                  <a:cubicBezTo>
                    <a:pt x="7503" y="210"/>
                    <a:pt x="7462" y="246"/>
                    <a:pt x="7467" y="287"/>
                  </a:cubicBezTo>
                  <a:cubicBezTo>
                    <a:pt x="7485" y="605"/>
                    <a:pt x="7317" y="783"/>
                    <a:pt x="7576" y="1005"/>
                  </a:cubicBezTo>
                  <a:cubicBezTo>
                    <a:pt x="7653" y="1078"/>
                    <a:pt x="7835" y="1146"/>
                    <a:pt x="7858" y="1283"/>
                  </a:cubicBezTo>
                  <a:cubicBezTo>
                    <a:pt x="7897" y="1572"/>
                    <a:pt x="7569" y="1688"/>
                    <a:pt x="7342" y="1688"/>
                  </a:cubicBezTo>
                  <a:cubicBezTo>
                    <a:pt x="7333" y="1688"/>
                    <a:pt x="7325" y="1688"/>
                    <a:pt x="7317" y="1688"/>
                  </a:cubicBezTo>
                  <a:cubicBezTo>
                    <a:pt x="7203" y="1683"/>
                    <a:pt x="6957" y="1633"/>
                    <a:pt x="6857" y="1551"/>
                  </a:cubicBezTo>
                  <a:cubicBezTo>
                    <a:pt x="6575" y="1319"/>
                    <a:pt x="6812" y="1051"/>
                    <a:pt x="6925" y="851"/>
                  </a:cubicBezTo>
                  <a:cubicBezTo>
                    <a:pt x="7012" y="692"/>
                    <a:pt x="7189" y="291"/>
                    <a:pt x="6966" y="150"/>
                  </a:cubicBezTo>
                  <a:cubicBezTo>
                    <a:pt x="6924" y="125"/>
                    <a:pt x="6862" y="117"/>
                    <a:pt x="6793" y="117"/>
                  </a:cubicBezTo>
                  <a:cubicBezTo>
                    <a:pt x="6666" y="117"/>
                    <a:pt x="6516" y="146"/>
                    <a:pt x="6430" y="146"/>
                  </a:cubicBezTo>
                  <a:cubicBezTo>
                    <a:pt x="6125" y="146"/>
                    <a:pt x="5820" y="141"/>
                    <a:pt x="5516" y="128"/>
                  </a:cubicBezTo>
                  <a:cubicBezTo>
                    <a:pt x="5475" y="128"/>
                    <a:pt x="5443" y="164"/>
                    <a:pt x="5438" y="205"/>
                  </a:cubicBezTo>
                  <a:cubicBezTo>
                    <a:pt x="5429" y="410"/>
                    <a:pt x="5416" y="610"/>
                    <a:pt x="5407" y="810"/>
                  </a:cubicBezTo>
                  <a:cubicBezTo>
                    <a:pt x="5625" y="919"/>
                    <a:pt x="5839" y="1142"/>
                    <a:pt x="5657" y="1396"/>
                  </a:cubicBezTo>
                  <a:cubicBezTo>
                    <a:pt x="5566" y="1519"/>
                    <a:pt x="5413" y="1573"/>
                    <a:pt x="5261" y="1573"/>
                  </a:cubicBezTo>
                  <a:cubicBezTo>
                    <a:pt x="5238" y="1573"/>
                    <a:pt x="5215" y="1572"/>
                    <a:pt x="5193" y="1569"/>
                  </a:cubicBezTo>
                  <a:cubicBezTo>
                    <a:pt x="5179" y="1571"/>
                    <a:pt x="5165" y="1572"/>
                    <a:pt x="5151" y="1572"/>
                  </a:cubicBezTo>
                  <a:cubicBezTo>
                    <a:pt x="5036" y="1572"/>
                    <a:pt x="4919" y="1522"/>
                    <a:pt x="4834" y="1428"/>
                  </a:cubicBezTo>
                  <a:cubicBezTo>
                    <a:pt x="4774" y="1365"/>
                    <a:pt x="4724" y="1283"/>
                    <a:pt x="4720" y="1192"/>
                  </a:cubicBezTo>
                  <a:cubicBezTo>
                    <a:pt x="4715" y="1187"/>
                    <a:pt x="4711" y="1183"/>
                    <a:pt x="4706" y="1178"/>
                  </a:cubicBezTo>
                  <a:lnTo>
                    <a:pt x="4720" y="1160"/>
                  </a:lnTo>
                  <a:cubicBezTo>
                    <a:pt x="4724" y="1083"/>
                    <a:pt x="4756" y="1024"/>
                    <a:pt x="4806" y="983"/>
                  </a:cubicBezTo>
                  <a:cubicBezTo>
                    <a:pt x="4838" y="942"/>
                    <a:pt x="4874" y="910"/>
                    <a:pt x="4911" y="878"/>
                  </a:cubicBezTo>
                  <a:cubicBezTo>
                    <a:pt x="4915" y="878"/>
                    <a:pt x="4915" y="874"/>
                    <a:pt x="4920" y="869"/>
                  </a:cubicBezTo>
                  <a:cubicBezTo>
                    <a:pt x="4929" y="860"/>
                    <a:pt x="4938" y="855"/>
                    <a:pt x="4947" y="846"/>
                  </a:cubicBezTo>
                  <a:cubicBezTo>
                    <a:pt x="4984" y="814"/>
                    <a:pt x="5015" y="773"/>
                    <a:pt x="5038" y="723"/>
                  </a:cubicBezTo>
                  <a:cubicBezTo>
                    <a:pt x="5079" y="628"/>
                    <a:pt x="5088" y="523"/>
                    <a:pt x="5084" y="414"/>
                  </a:cubicBezTo>
                  <a:cubicBezTo>
                    <a:pt x="5070" y="351"/>
                    <a:pt x="5061" y="287"/>
                    <a:pt x="5056" y="219"/>
                  </a:cubicBezTo>
                  <a:cubicBezTo>
                    <a:pt x="5052" y="210"/>
                    <a:pt x="5052" y="200"/>
                    <a:pt x="5047" y="191"/>
                  </a:cubicBezTo>
                  <a:cubicBezTo>
                    <a:pt x="5038" y="132"/>
                    <a:pt x="5029" y="73"/>
                    <a:pt x="5025" y="9"/>
                  </a:cubicBezTo>
                  <a:cubicBezTo>
                    <a:pt x="5015" y="5"/>
                    <a:pt x="5002" y="0"/>
                    <a:pt x="49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13"/>
            <p:cNvSpPr/>
            <p:nvPr/>
          </p:nvSpPr>
          <p:spPr>
            <a:xfrm flipH="1">
              <a:off x="6460175" y="2093875"/>
              <a:ext cx="1992356" cy="1928433"/>
            </a:xfrm>
            <a:custGeom>
              <a:avLst/>
              <a:gdLst/>
              <a:ahLst/>
              <a:cxnLst/>
              <a:rect l="l" t="t" r="r" b="b"/>
              <a:pathLst>
                <a:path w="15958" h="15446" extrusionOk="0">
                  <a:moveTo>
                    <a:pt x="5548" y="175"/>
                  </a:moveTo>
                  <a:cubicBezTo>
                    <a:pt x="5553" y="216"/>
                    <a:pt x="5557" y="257"/>
                    <a:pt x="5566" y="298"/>
                  </a:cubicBezTo>
                  <a:cubicBezTo>
                    <a:pt x="5566" y="307"/>
                    <a:pt x="5571" y="316"/>
                    <a:pt x="5571" y="325"/>
                  </a:cubicBezTo>
                  <a:cubicBezTo>
                    <a:pt x="5575" y="384"/>
                    <a:pt x="5585" y="434"/>
                    <a:pt x="5594" y="489"/>
                  </a:cubicBezTo>
                  <a:lnTo>
                    <a:pt x="5598" y="511"/>
                  </a:lnTo>
                  <a:cubicBezTo>
                    <a:pt x="5603" y="620"/>
                    <a:pt x="5594" y="707"/>
                    <a:pt x="5562" y="780"/>
                  </a:cubicBezTo>
                  <a:cubicBezTo>
                    <a:pt x="5548" y="811"/>
                    <a:pt x="5530" y="839"/>
                    <a:pt x="5494" y="871"/>
                  </a:cubicBezTo>
                  <a:cubicBezTo>
                    <a:pt x="5480" y="880"/>
                    <a:pt x="5471" y="889"/>
                    <a:pt x="5462" y="898"/>
                  </a:cubicBezTo>
                  <a:lnTo>
                    <a:pt x="5444" y="916"/>
                  </a:lnTo>
                  <a:cubicBezTo>
                    <a:pt x="5412" y="948"/>
                    <a:pt x="5375" y="975"/>
                    <a:pt x="5348" y="1012"/>
                  </a:cubicBezTo>
                  <a:cubicBezTo>
                    <a:pt x="5284" y="1066"/>
                    <a:pt x="5248" y="1139"/>
                    <a:pt x="5239" y="1221"/>
                  </a:cubicBezTo>
                  <a:lnTo>
                    <a:pt x="5203" y="1271"/>
                  </a:lnTo>
                  <a:lnTo>
                    <a:pt x="5239" y="1316"/>
                  </a:lnTo>
                  <a:cubicBezTo>
                    <a:pt x="5253" y="1407"/>
                    <a:pt x="5298" y="1498"/>
                    <a:pt x="5371" y="1575"/>
                  </a:cubicBezTo>
                  <a:cubicBezTo>
                    <a:pt x="5478" y="1687"/>
                    <a:pt x="5611" y="1746"/>
                    <a:pt x="5750" y="1746"/>
                  </a:cubicBezTo>
                  <a:cubicBezTo>
                    <a:pt x="5765" y="1746"/>
                    <a:pt x="5779" y="1745"/>
                    <a:pt x="5794" y="1744"/>
                  </a:cubicBezTo>
                  <a:cubicBezTo>
                    <a:pt x="5817" y="1746"/>
                    <a:pt x="5839" y="1746"/>
                    <a:pt x="5861" y="1746"/>
                  </a:cubicBezTo>
                  <a:cubicBezTo>
                    <a:pt x="6059" y="1746"/>
                    <a:pt x="6223" y="1674"/>
                    <a:pt x="6321" y="1535"/>
                  </a:cubicBezTo>
                  <a:cubicBezTo>
                    <a:pt x="6399" y="1430"/>
                    <a:pt x="6426" y="1312"/>
                    <a:pt x="6399" y="1203"/>
                  </a:cubicBezTo>
                  <a:cubicBezTo>
                    <a:pt x="6367" y="1066"/>
                    <a:pt x="6253" y="939"/>
                    <a:pt x="6094" y="848"/>
                  </a:cubicBezTo>
                  <a:lnTo>
                    <a:pt x="6126" y="302"/>
                  </a:lnTo>
                  <a:cubicBezTo>
                    <a:pt x="6453" y="316"/>
                    <a:pt x="6749" y="320"/>
                    <a:pt x="7031" y="320"/>
                  </a:cubicBezTo>
                  <a:cubicBezTo>
                    <a:pt x="7072" y="320"/>
                    <a:pt x="7126" y="311"/>
                    <a:pt x="7181" y="307"/>
                  </a:cubicBezTo>
                  <a:cubicBezTo>
                    <a:pt x="7242" y="299"/>
                    <a:pt x="7318" y="291"/>
                    <a:pt x="7385" y="291"/>
                  </a:cubicBezTo>
                  <a:cubicBezTo>
                    <a:pt x="7442" y="291"/>
                    <a:pt x="7493" y="297"/>
                    <a:pt x="7522" y="316"/>
                  </a:cubicBezTo>
                  <a:cubicBezTo>
                    <a:pt x="7672" y="407"/>
                    <a:pt x="7540" y="734"/>
                    <a:pt x="7454" y="893"/>
                  </a:cubicBezTo>
                  <a:cubicBezTo>
                    <a:pt x="7435" y="921"/>
                    <a:pt x="7417" y="952"/>
                    <a:pt x="7399" y="980"/>
                  </a:cubicBezTo>
                  <a:cubicBezTo>
                    <a:pt x="7285" y="1171"/>
                    <a:pt x="7108" y="1457"/>
                    <a:pt x="7404" y="1703"/>
                  </a:cubicBezTo>
                  <a:cubicBezTo>
                    <a:pt x="7536" y="1812"/>
                    <a:pt x="7808" y="1857"/>
                    <a:pt x="7913" y="1862"/>
                  </a:cubicBezTo>
                  <a:cubicBezTo>
                    <a:pt x="7920" y="1862"/>
                    <a:pt x="7927" y="1862"/>
                    <a:pt x="7933" y="1862"/>
                  </a:cubicBezTo>
                  <a:cubicBezTo>
                    <a:pt x="8108" y="1862"/>
                    <a:pt x="8331" y="1806"/>
                    <a:pt x="8450" y="1666"/>
                  </a:cubicBezTo>
                  <a:cubicBezTo>
                    <a:pt x="8527" y="1580"/>
                    <a:pt x="8554" y="1475"/>
                    <a:pt x="8541" y="1362"/>
                  </a:cubicBezTo>
                  <a:cubicBezTo>
                    <a:pt x="8518" y="1221"/>
                    <a:pt x="8395" y="1139"/>
                    <a:pt x="8304" y="1080"/>
                  </a:cubicBezTo>
                  <a:cubicBezTo>
                    <a:pt x="8277" y="1062"/>
                    <a:pt x="8245" y="1043"/>
                    <a:pt x="8231" y="1030"/>
                  </a:cubicBezTo>
                  <a:cubicBezTo>
                    <a:pt x="8090" y="907"/>
                    <a:pt x="8104" y="821"/>
                    <a:pt x="8131" y="661"/>
                  </a:cubicBezTo>
                  <a:cubicBezTo>
                    <a:pt x="8140" y="580"/>
                    <a:pt x="8154" y="489"/>
                    <a:pt x="8149" y="384"/>
                  </a:cubicBezTo>
                  <a:lnTo>
                    <a:pt x="9423" y="343"/>
                  </a:lnTo>
                  <a:lnTo>
                    <a:pt x="9423" y="343"/>
                  </a:lnTo>
                  <a:cubicBezTo>
                    <a:pt x="9482" y="475"/>
                    <a:pt x="9468" y="580"/>
                    <a:pt x="9418" y="721"/>
                  </a:cubicBezTo>
                  <a:cubicBezTo>
                    <a:pt x="9405" y="761"/>
                    <a:pt x="9382" y="802"/>
                    <a:pt x="9364" y="843"/>
                  </a:cubicBezTo>
                  <a:cubicBezTo>
                    <a:pt x="9327" y="916"/>
                    <a:pt x="9291" y="993"/>
                    <a:pt x="9277" y="1075"/>
                  </a:cubicBezTo>
                  <a:cubicBezTo>
                    <a:pt x="9218" y="1380"/>
                    <a:pt x="9341" y="1580"/>
                    <a:pt x="9614" y="1635"/>
                  </a:cubicBezTo>
                  <a:cubicBezTo>
                    <a:pt x="9667" y="1647"/>
                    <a:pt x="9714" y="1652"/>
                    <a:pt x="9758" y="1652"/>
                  </a:cubicBezTo>
                  <a:cubicBezTo>
                    <a:pt x="9798" y="1652"/>
                    <a:pt x="9834" y="1648"/>
                    <a:pt x="9868" y="1639"/>
                  </a:cubicBezTo>
                  <a:cubicBezTo>
                    <a:pt x="9875" y="1639"/>
                    <a:pt x="9881" y="1640"/>
                    <a:pt x="9888" y="1640"/>
                  </a:cubicBezTo>
                  <a:cubicBezTo>
                    <a:pt x="9971" y="1640"/>
                    <a:pt x="10046" y="1612"/>
                    <a:pt x="10105" y="1562"/>
                  </a:cubicBezTo>
                  <a:cubicBezTo>
                    <a:pt x="10150" y="1521"/>
                    <a:pt x="10210" y="1439"/>
                    <a:pt x="10219" y="1293"/>
                  </a:cubicBezTo>
                  <a:cubicBezTo>
                    <a:pt x="10228" y="1148"/>
                    <a:pt x="10155" y="1002"/>
                    <a:pt x="10087" y="861"/>
                  </a:cubicBezTo>
                  <a:cubicBezTo>
                    <a:pt x="10046" y="780"/>
                    <a:pt x="10005" y="702"/>
                    <a:pt x="9987" y="630"/>
                  </a:cubicBezTo>
                  <a:cubicBezTo>
                    <a:pt x="9991" y="589"/>
                    <a:pt x="9996" y="548"/>
                    <a:pt x="10000" y="507"/>
                  </a:cubicBezTo>
                  <a:cubicBezTo>
                    <a:pt x="10014" y="457"/>
                    <a:pt x="10032" y="416"/>
                    <a:pt x="10055" y="384"/>
                  </a:cubicBezTo>
                  <a:lnTo>
                    <a:pt x="11510" y="334"/>
                  </a:lnTo>
                  <a:lnTo>
                    <a:pt x="11519" y="370"/>
                  </a:lnTo>
                  <a:cubicBezTo>
                    <a:pt x="11547" y="525"/>
                    <a:pt x="11587" y="734"/>
                    <a:pt x="11524" y="852"/>
                  </a:cubicBezTo>
                  <a:cubicBezTo>
                    <a:pt x="11510" y="880"/>
                    <a:pt x="11433" y="921"/>
                    <a:pt x="11374" y="948"/>
                  </a:cubicBezTo>
                  <a:cubicBezTo>
                    <a:pt x="11246" y="1016"/>
                    <a:pt x="11101" y="1089"/>
                    <a:pt x="11092" y="1234"/>
                  </a:cubicBezTo>
                  <a:cubicBezTo>
                    <a:pt x="11078" y="1362"/>
                    <a:pt x="11169" y="1494"/>
                    <a:pt x="11378" y="1653"/>
                  </a:cubicBezTo>
                  <a:lnTo>
                    <a:pt x="11392" y="1662"/>
                  </a:lnTo>
                  <a:cubicBezTo>
                    <a:pt x="11502" y="1717"/>
                    <a:pt x="11615" y="1743"/>
                    <a:pt x="11730" y="1743"/>
                  </a:cubicBezTo>
                  <a:cubicBezTo>
                    <a:pt x="11785" y="1743"/>
                    <a:pt x="11841" y="1737"/>
                    <a:pt x="11897" y="1726"/>
                  </a:cubicBezTo>
                  <a:lnTo>
                    <a:pt x="11915" y="1716"/>
                  </a:lnTo>
                  <a:cubicBezTo>
                    <a:pt x="12147" y="1607"/>
                    <a:pt x="12265" y="1484"/>
                    <a:pt x="12270" y="1348"/>
                  </a:cubicBezTo>
                  <a:cubicBezTo>
                    <a:pt x="12274" y="1212"/>
                    <a:pt x="12183" y="1089"/>
                    <a:pt x="11983" y="966"/>
                  </a:cubicBezTo>
                  <a:lnTo>
                    <a:pt x="11965" y="957"/>
                  </a:lnTo>
                  <a:lnTo>
                    <a:pt x="11951" y="957"/>
                  </a:lnTo>
                  <a:lnTo>
                    <a:pt x="12033" y="439"/>
                  </a:lnTo>
                  <a:cubicBezTo>
                    <a:pt x="12570" y="361"/>
                    <a:pt x="13111" y="325"/>
                    <a:pt x="13638" y="320"/>
                  </a:cubicBezTo>
                  <a:lnTo>
                    <a:pt x="13638" y="320"/>
                  </a:lnTo>
                  <a:cubicBezTo>
                    <a:pt x="13748" y="520"/>
                    <a:pt x="13657" y="698"/>
                    <a:pt x="13529" y="907"/>
                  </a:cubicBezTo>
                  <a:cubicBezTo>
                    <a:pt x="13425" y="1075"/>
                    <a:pt x="13370" y="1407"/>
                    <a:pt x="13529" y="1594"/>
                  </a:cubicBezTo>
                  <a:cubicBezTo>
                    <a:pt x="13592" y="1667"/>
                    <a:pt x="13689" y="1690"/>
                    <a:pt x="13785" y="1690"/>
                  </a:cubicBezTo>
                  <a:cubicBezTo>
                    <a:pt x="13930" y="1690"/>
                    <a:pt x="14071" y="1637"/>
                    <a:pt x="14080" y="1635"/>
                  </a:cubicBezTo>
                  <a:cubicBezTo>
                    <a:pt x="14330" y="1539"/>
                    <a:pt x="14443" y="1271"/>
                    <a:pt x="14352" y="998"/>
                  </a:cubicBezTo>
                  <a:cubicBezTo>
                    <a:pt x="14330" y="930"/>
                    <a:pt x="14280" y="880"/>
                    <a:pt x="14239" y="834"/>
                  </a:cubicBezTo>
                  <a:cubicBezTo>
                    <a:pt x="14211" y="802"/>
                    <a:pt x="14184" y="775"/>
                    <a:pt x="14170" y="752"/>
                  </a:cubicBezTo>
                  <a:cubicBezTo>
                    <a:pt x="14152" y="716"/>
                    <a:pt x="13989" y="420"/>
                    <a:pt x="14152" y="316"/>
                  </a:cubicBezTo>
                  <a:cubicBezTo>
                    <a:pt x="14167" y="307"/>
                    <a:pt x="14191" y="303"/>
                    <a:pt x="14219" y="303"/>
                  </a:cubicBezTo>
                  <a:cubicBezTo>
                    <a:pt x="14261" y="303"/>
                    <a:pt x="14310" y="310"/>
                    <a:pt x="14348" y="316"/>
                  </a:cubicBezTo>
                  <a:cubicBezTo>
                    <a:pt x="14375" y="320"/>
                    <a:pt x="14407" y="325"/>
                    <a:pt x="14430" y="325"/>
                  </a:cubicBezTo>
                  <a:lnTo>
                    <a:pt x="14912" y="357"/>
                  </a:lnTo>
                  <a:lnTo>
                    <a:pt x="15389" y="329"/>
                  </a:lnTo>
                  <a:cubicBezTo>
                    <a:pt x="15439" y="661"/>
                    <a:pt x="15639" y="2007"/>
                    <a:pt x="15698" y="3376"/>
                  </a:cubicBezTo>
                  <a:cubicBezTo>
                    <a:pt x="15776" y="5118"/>
                    <a:pt x="15753" y="6955"/>
                    <a:pt x="15726" y="8724"/>
                  </a:cubicBezTo>
                  <a:cubicBezTo>
                    <a:pt x="15698" y="10684"/>
                    <a:pt x="15671" y="12708"/>
                    <a:pt x="15780" y="14632"/>
                  </a:cubicBezTo>
                  <a:cubicBezTo>
                    <a:pt x="15189" y="14686"/>
                    <a:pt x="14548" y="14695"/>
                    <a:pt x="13929" y="14704"/>
                  </a:cubicBezTo>
                  <a:cubicBezTo>
                    <a:pt x="13379" y="14713"/>
                    <a:pt x="12811" y="14723"/>
                    <a:pt x="12279" y="14763"/>
                  </a:cubicBezTo>
                  <a:cubicBezTo>
                    <a:pt x="8286" y="15073"/>
                    <a:pt x="4216" y="15246"/>
                    <a:pt x="182" y="15273"/>
                  </a:cubicBezTo>
                  <a:cubicBezTo>
                    <a:pt x="177" y="15273"/>
                    <a:pt x="173" y="15268"/>
                    <a:pt x="173" y="15268"/>
                  </a:cubicBezTo>
                  <a:cubicBezTo>
                    <a:pt x="268" y="14159"/>
                    <a:pt x="350" y="13049"/>
                    <a:pt x="414" y="11971"/>
                  </a:cubicBezTo>
                  <a:cubicBezTo>
                    <a:pt x="660" y="8119"/>
                    <a:pt x="750" y="4195"/>
                    <a:pt x="687" y="302"/>
                  </a:cubicBezTo>
                  <a:lnTo>
                    <a:pt x="687" y="298"/>
                  </a:lnTo>
                  <a:lnTo>
                    <a:pt x="700" y="298"/>
                  </a:lnTo>
                  <a:lnTo>
                    <a:pt x="719" y="307"/>
                  </a:lnTo>
                  <a:lnTo>
                    <a:pt x="741" y="302"/>
                  </a:lnTo>
                  <a:cubicBezTo>
                    <a:pt x="810" y="311"/>
                    <a:pt x="887" y="316"/>
                    <a:pt x="964" y="320"/>
                  </a:cubicBezTo>
                  <a:cubicBezTo>
                    <a:pt x="1278" y="348"/>
                    <a:pt x="1710" y="389"/>
                    <a:pt x="1828" y="593"/>
                  </a:cubicBezTo>
                  <a:cubicBezTo>
                    <a:pt x="1878" y="689"/>
                    <a:pt x="1865" y="821"/>
                    <a:pt x="1787" y="993"/>
                  </a:cubicBezTo>
                  <a:cubicBezTo>
                    <a:pt x="1774" y="1021"/>
                    <a:pt x="1755" y="1052"/>
                    <a:pt x="1733" y="1084"/>
                  </a:cubicBezTo>
                  <a:cubicBezTo>
                    <a:pt x="1701" y="1139"/>
                    <a:pt x="1665" y="1193"/>
                    <a:pt x="1646" y="1257"/>
                  </a:cubicBezTo>
                  <a:cubicBezTo>
                    <a:pt x="1583" y="1471"/>
                    <a:pt x="1596" y="1644"/>
                    <a:pt x="1687" y="1762"/>
                  </a:cubicBezTo>
                  <a:cubicBezTo>
                    <a:pt x="1769" y="1876"/>
                    <a:pt x="1910" y="1935"/>
                    <a:pt x="2092" y="1935"/>
                  </a:cubicBezTo>
                  <a:lnTo>
                    <a:pt x="2256" y="1912"/>
                  </a:lnTo>
                  <a:cubicBezTo>
                    <a:pt x="2338" y="1898"/>
                    <a:pt x="2406" y="1876"/>
                    <a:pt x="2460" y="1835"/>
                  </a:cubicBezTo>
                  <a:cubicBezTo>
                    <a:pt x="2633" y="1771"/>
                    <a:pt x="2729" y="1612"/>
                    <a:pt x="2715" y="1421"/>
                  </a:cubicBezTo>
                  <a:cubicBezTo>
                    <a:pt x="2701" y="1257"/>
                    <a:pt x="2583" y="1057"/>
                    <a:pt x="2419" y="930"/>
                  </a:cubicBezTo>
                  <a:cubicBezTo>
                    <a:pt x="2333" y="730"/>
                    <a:pt x="2288" y="543"/>
                    <a:pt x="2365" y="284"/>
                  </a:cubicBezTo>
                  <a:lnTo>
                    <a:pt x="2369" y="284"/>
                  </a:lnTo>
                  <a:cubicBezTo>
                    <a:pt x="2620" y="254"/>
                    <a:pt x="2866" y="239"/>
                    <a:pt x="3113" y="239"/>
                  </a:cubicBezTo>
                  <a:cubicBezTo>
                    <a:pt x="3319" y="239"/>
                    <a:pt x="3525" y="250"/>
                    <a:pt x="3734" y="270"/>
                  </a:cubicBezTo>
                  <a:lnTo>
                    <a:pt x="3816" y="861"/>
                  </a:lnTo>
                  <a:cubicBezTo>
                    <a:pt x="3634" y="902"/>
                    <a:pt x="3506" y="1021"/>
                    <a:pt x="3461" y="1180"/>
                  </a:cubicBezTo>
                  <a:cubicBezTo>
                    <a:pt x="3438" y="1262"/>
                    <a:pt x="3443" y="1353"/>
                    <a:pt x="3470" y="1444"/>
                  </a:cubicBezTo>
                  <a:cubicBezTo>
                    <a:pt x="3474" y="1503"/>
                    <a:pt x="3502" y="1557"/>
                    <a:pt x="3552" y="1598"/>
                  </a:cubicBezTo>
                  <a:cubicBezTo>
                    <a:pt x="3588" y="1644"/>
                    <a:pt x="3625" y="1675"/>
                    <a:pt x="3670" y="1703"/>
                  </a:cubicBezTo>
                  <a:cubicBezTo>
                    <a:pt x="3731" y="1737"/>
                    <a:pt x="3796" y="1755"/>
                    <a:pt x="3861" y="1755"/>
                  </a:cubicBezTo>
                  <a:cubicBezTo>
                    <a:pt x="3941" y="1755"/>
                    <a:pt x="4022" y="1728"/>
                    <a:pt x="4098" y="1675"/>
                  </a:cubicBezTo>
                  <a:cubicBezTo>
                    <a:pt x="4248" y="1566"/>
                    <a:pt x="4339" y="1380"/>
                    <a:pt x="4320" y="1203"/>
                  </a:cubicBezTo>
                  <a:cubicBezTo>
                    <a:pt x="4339" y="1062"/>
                    <a:pt x="4307" y="934"/>
                    <a:pt x="4279" y="811"/>
                  </a:cubicBezTo>
                  <a:cubicBezTo>
                    <a:pt x="4275" y="789"/>
                    <a:pt x="4266" y="766"/>
                    <a:pt x="4261" y="743"/>
                  </a:cubicBezTo>
                  <a:cubicBezTo>
                    <a:pt x="4220" y="548"/>
                    <a:pt x="4202" y="402"/>
                    <a:pt x="4248" y="229"/>
                  </a:cubicBezTo>
                  <a:lnTo>
                    <a:pt x="5548" y="175"/>
                  </a:lnTo>
                  <a:close/>
                  <a:moveTo>
                    <a:pt x="5601" y="1"/>
                  </a:moveTo>
                  <a:cubicBezTo>
                    <a:pt x="5596" y="1"/>
                    <a:pt x="5590" y="1"/>
                    <a:pt x="5585" y="2"/>
                  </a:cubicBezTo>
                  <a:lnTo>
                    <a:pt x="4243" y="57"/>
                  </a:lnTo>
                  <a:cubicBezTo>
                    <a:pt x="4170" y="61"/>
                    <a:pt x="4111" y="107"/>
                    <a:pt x="4093" y="179"/>
                  </a:cubicBezTo>
                  <a:cubicBezTo>
                    <a:pt x="4034" y="389"/>
                    <a:pt x="4052" y="561"/>
                    <a:pt x="4102" y="780"/>
                  </a:cubicBezTo>
                  <a:cubicBezTo>
                    <a:pt x="4107" y="802"/>
                    <a:pt x="4111" y="830"/>
                    <a:pt x="4120" y="852"/>
                  </a:cubicBezTo>
                  <a:cubicBezTo>
                    <a:pt x="4148" y="971"/>
                    <a:pt x="4170" y="1080"/>
                    <a:pt x="4157" y="1189"/>
                  </a:cubicBezTo>
                  <a:lnTo>
                    <a:pt x="4157" y="1198"/>
                  </a:lnTo>
                  <a:lnTo>
                    <a:pt x="4157" y="1212"/>
                  </a:lnTo>
                  <a:cubicBezTo>
                    <a:pt x="4170" y="1325"/>
                    <a:pt x="4107" y="1457"/>
                    <a:pt x="4007" y="1530"/>
                  </a:cubicBezTo>
                  <a:cubicBezTo>
                    <a:pt x="3974" y="1554"/>
                    <a:pt x="3922" y="1581"/>
                    <a:pt x="3860" y="1581"/>
                  </a:cubicBezTo>
                  <a:cubicBezTo>
                    <a:pt x="3826" y="1581"/>
                    <a:pt x="3790" y="1573"/>
                    <a:pt x="3752" y="1553"/>
                  </a:cubicBezTo>
                  <a:cubicBezTo>
                    <a:pt x="3725" y="1535"/>
                    <a:pt x="3702" y="1512"/>
                    <a:pt x="3679" y="1484"/>
                  </a:cubicBezTo>
                  <a:lnTo>
                    <a:pt x="3670" y="1475"/>
                  </a:lnTo>
                  <a:lnTo>
                    <a:pt x="3665" y="1471"/>
                  </a:lnTo>
                  <a:cubicBezTo>
                    <a:pt x="3647" y="1457"/>
                    <a:pt x="3638" y="1439"/>
                    <a:pt x="3638" y="1421"/>
                  </a:cubicBezTo>
                  <a:lnTo>
                    <a:pt x="3638" y="1407"/>
                  </a:lnTo>
                  <a:lnTo>
                    <a:pt x="3634" y="1394"/>
                  </a:lnTo>
                  <a:cubicBezTo>
                    <a:pt x="3611" y="1339"/>
                    <a:pt x="3611" y="1275"/>
                    <a:pt x="3625" y="1225"/>
                  </a:cubicBezTo>
                  <a:cubicBezTo>
                    <a:pt x="3665" y="1080"/>
                    <a:pt x="3806" y="1034"/>
                    <a:pt x="3888" y="1021"/>
                  </a:cubicBezTo>
                  <a:lnTo>
                    <a:pt x="3947" y="998"/>
                  </a:lnTo>
                  <a:lnTo>
                    <a:pt x="3966" y="971"/>
                  </a:lnTo>
                  <a:cubicBezTo>
                    <a:pt x="3984" y="939"/>
                    <a:pt x="3993" y="893"/>
                    <a:pt x="3988" y="852"/>
                  </a:cubicBezTo>
                  <a:lnTo>
                    <a:pt x="3897" y="229"/>
                  </a:lnTo>
                  <a:cubicBezTo>
                    <a:pt x="3884" y="148"/>
                    <a:pt x="3811" y="102"/>
                    <a:pt x="3747" y="97"/>
                  </a:cubicBezTo>
                  <a:cubicBezTo>
                    <a:pt x="3534" y="77"/>
                    <a:pt x="3324" y="66"/>
                    <a:pt x="3114" y="66"/>
                  </a:cubicBezTo>
                  <a:cubicBezTo>
                    <a:pt x="2862" y="66"/>
                    <a:pt x="2609" y="81"/>
                    <a:pt x="2351" y="111"/>
                  </a:cubicBezTo>
                  <a:cubicBezTo>
                    <a:pt x="2283" y="116"/>
                    <a:pt x="2228" y="161"/>
                    <a:pt x="2210" y="229"/>
                  </a:cubicBezTo>
                  <a:cubicBezTo>
                    <a:pt x="2128" y="502"/>
                    <a:pt x="2147" y="734"/>
                    <a:pt x="2278" y="1021"/>
                  </a:cubicBezTo>
                  <a:lnTo>
                    <a:pt x="2288" y="1043"/>
                  </a:lnTo>
                  <a:lnTo>
                    <a:pt x="2306" y="1052"/>
                  </a:lnTo>
                  <a:cubicBezTo>
                    <a:pt x="2433" y="1148"/>
                    <a:pt x="2538" y="1312"/>
                    <a:pt x="2547" y="1434"/>
                  </a:cubicBezTo>
                  <a:cubicBezTo>
                    <a:pt x="2560" y="1594"/>
                    <a:pt x="2456" y="1653"/>
                    <a:pt x="2397" y="1675"/>
                  </a:cubicBezTo>
                  <a:lnTo>
                    <a:pt x="2383" y="1680"/>
                  </a:lnTo>
                  <a:lnTo>
                    <a:pt x="2369" y="1689"/>
                  </a:lnTo>
                  <a:cubicBezTo>
                    <a:pt x="2338" y="1712"/>
                    <a:pt x="2292" y="1730"/>
                    <a:pt x="2233" y="1744"/>
                  </a:cubicBezTo>
                  <a:lnTo>
                    <a:pt x="2087" y="1762"/>
                  </a:lnTo>
                  <a:cubicBezTo>
                    <a:pt x="2001" y="1762"/>
                    <a:pt x="1883" y="1744"/>
                    <a:pt x="1819" y="1657"/>
                  </a:cubicBezTo>
                  <a:cubicBezTo>
                    <a:pt x="1765" y="1585"/>
                    <a:pt x="1760" y="1462"/>
                    <a:pt x="1806" y="1307"/>
                  </a:cubicBezTo>
                  <a:cubicBezTo>
                    <a:pt x="1819" y="1266"/>
                    <a:pt x="1846" y="1225"/>
                    <a:pt x="1874" y="1180"/>
                  </a:cubicBezTo>
                  <a:cubicBezTo>
                    <a:pt x="1896" y="1143"/>
                    <a:pt x="1919" y="1107"/>
                    <a:pt x="1937" y="1066"/>
                  </a:cubicBezTo>
                  <a:cubicBezTo>
                    <a:pt x="2042" y="839"/>
                    <a:pt x="2056" y="652"/>
                    <a:pt x="1974" y="507"/>
                  </a:cubicBezTo>
                  <a:cubicBezTo>
                    <a:pt x="1815" y="220"/>
                    <a:pt x="1351" y="184"/>
                    <a:pt x="978" y="152"/>
                  </a:cubicBezTo>
                  <a:cubicBezTo>
                    <a:pt x="901" y="143"/>
                    <a:pt x="828" y="138"/>
                    <a:pt x="764" y="129"/>
                  </a:cubicBezTo>
                  <a:lnTo>
                    <a:pt x="732" y="129"/>
                  </a:lnTo>
                  <a:cubicBezTo>
                    <a:pt x="720" y="127"/>
                    <a:pt x="708" y="126"/>
                    <a:pt x="695" y="126"/>
                  </a:cubicBezTo>
                  <a:cubicBezTo>
                    <a:pt x="657" y="126"/>
                    <a:pt x="618" y="137"/>
                    <a:pt x="587" y="161"/>
                  </a:cubicBezTo>
                  <a:cubicBezTo>
                    <a:pt x="546" y="193"/>
                    <a:pt x="519" y="248"/>
                    <a:pt x="519" y="307"/>
                  </a:cubicBezTo>
                  <a:cubicBezTo>
                    <a:pt x="582" y="4195"/>
                    <a:pt x="491" y="8115"/>
                    <a:pt x="250" y="11962"/>
                  </a:cubicBezTo>
                  <a:cubicBezTo>
                    <a:pt x="182" y="13040"/>
                    <a:pt x="100" y="14145"/>
                    <a:pt x="5" y="15255"/>
                  </a:cubicBezTo>
                  <a:cubicBezTo>
                    <a:pt x="0" y="15300"/>
                    <a:pt x="18" y="15346"/>
                    <a:pt x="50" y="15386"/>
                  </a:cubicBezTo>
                  <a:cubicBezTo>
                    <a:pt x="87" y="15423"/>
                    <a:pt x="132" y="15446"/>
                    <a:pt x="182" y="15446"/>
                  </a:cubicBezTo>
                  <a:cubicBezTo>
                    <a:pt x="182" y="15446"/>
                    <a:pt x="182" y="15446"/>
                    <a:pt x="187" y="15441"/>
                  </a:cubicBezTo>
                  <a:cubicBezTo>
                    <a:pt x="4220" y="15414"/>
                    <a:pt x="8295" y="15241"/>
                    <a:pt x="12292" y="14932"/>
                  </a:cubicBezTo>
                  <a:cubicBezTo>
                    <a:pt x="12820" y="14891"/>
                    <a:pt x="13384" y="14882"/>
                    <a:pt x="13934" y="14873"/>
                  </a:cubicBezTo>
                  <a:cubicBezTo>
                    <a:pt x="14562" y="14868"/>
                    <a:pt x="15212" y="14854"/>
                    <a:pt x="15817" y="14800"/>
                  </a:cubicBezTo>
                  <a:cubicBezTo>
                    <a:pt x="15834" y="14813"/>
                    <a:pt x="15852" y="14816"/>
                    <a:pt x="15867" y="14816"/>
                  </a:cubicBezTo>
                  <a:cubicBezTo>
                    <a:pt x="15884" y="14816"/>
                    <a:pt x="15898" y="14811"/>
                    <a:pt x="15903" y="14809"/>
                  </a:cubicBezTo>
                  <a:cubicBezTo>
                    <a:pt x="15958" y="14786"/>
                    <a:pt x="15953" y="14732"/>
                    <a:pt x="15953" y="14700"/>
                  </a:cubicBezTo>
                  <a:cubicBezTo>
                    <a:pt x="15839" y="12758"/>
                    <a:pt x="15867" y="10707"/>
                    <a:pt x="15894" y="8724"/>
                  </a:cubicBezTo>
                  <a:cubicBezTo>
                    <a:pt x="15921" y="6951"/>
                    <a:pt x="15944" y="5113"/>
                    <a:pt x="15867" y="3367"/>
                  </a:cubicBezTo>
                  <a:cubicBezTo>
                    <a:pt x="15799" y="1785"/>
                    <a:pt x="15548" y="238"/>
                    <a:pt x="15544" y="225"/>
                  </a:cubicBezTo>
                  <a:lnTo>
                    <a:pt x="15530" y="148"/>
                  </a:lnTo>
                  <a:lnTo>
                    <a:pt x="14912" y="179"/>
                  </a:lnTo>
                  <a:lnTo>
                    <a:pt x="14439" y="148"/>
                  </a:lnTo>
                  <a:cubicBezTo>
                    <a:pt x="14421" y="148"/>
                    <a:pt x="14398" y="143"/>
                    <a:pt x="14371" y="143"/>
                  </a:cubicBezTo>
                  <a:cubicBezTo>
                    <a:pt x="14325" y="135"/>
                    <a:pt x="14276" y="127"/>
                    <a:pt x="14227" y="127"/>
                  </a:cubicBezTo>
                  <a:cubicBezTo>
                    <a:pt x="14169" y="127"/>
                    <a:pt x="14111" y="138"/>
                    <a:pt x="14061" y="170"/>
                  </a:cubicBezTo>
                  <a:cubicBezTo>
                    <a:pt x="13839" y="316"/>
                    <a:pt x="13902" y="616"/>
                    <a:pt x="14025" y="834"/>
                  </a:cubicBezTo>
                  <a:cubicBezTo>
                    <a:pt x="14052" y="875"/>
                    <a:pt x="14084" y="916"/>
                    <a:pt x="14120" y="948"/>
                  </a:cubicBezTo>
                  <a:cubicBezTo>
                    <a:pt x="14152" y="984"/>
                    <a:pt x="14184" y="1021"/>
                    <a:pt x="14193" y="1048"/>
                  </a:cubicBezTo>
                  <a:cubicBezTo>
                    <a:pt x="14257" y="1234"/>
                    <a:pt x="14189" y="1407"/>
                    <a:pt x="14025" y="1466"/>
                  </a:cubicBezTo>
                  <a:cubicBezTo>
                    <a:pt x="13951" y="1494"/>
                    <a:pt x="13860" y="1512"/>
                    <a:pt x="13785" y="1512"/>
                  </a:cubicBezTo>
                  <a:cubicBezTo>
                    <a:pt x="13727" y="1512"/>
                    <a:pt x="13679" y="1501"/>
                    <a:pt x="13657" y="1475"/>
                  </a:cubicBezTo>
                  <a:cubicBezTo>
                    <a:pt x="13557" y="1362"/>
                    <a:pt x="13597" y="1116"/>
                    <a:pt x="13670" y="993"/>
                  </a:cubicBezTo>
                  <a:cubicBezTo>
                    <a:pt x="13784" y="811"/>
                    <a:pt x="13952" y="534"/>
                    <a:pt x="13784" y="225"/>
                  </a:cubicBezTo>
                  <a:cubicBezTo>
                    <a:pt x="13752" y="175"/>
                    <a:pt x="13702" y="143"/>
                    <a:pt x="13643" y="143"/>
                  </a:cubicBezTo>
                  <a:cubicBezTo>
                    <a:pt x="13102" y="148"/>
                    <a:pt x="12547" y="188"/>
                    <a:pt x="11997" y="266"/>
                  </a:cubicBezTo>
                  <a:cubicBezTo>
                    <a:pt x="11938" y="275"/>
                    <a:pt x="11883" y="334"/>
                    <a:pt x="11874" y="393"/>
                  </a:cubicBezTo>
                  <a:lnTo>
                    <a:pt x="11788" y="925"/>
                  </a:lnTo>
                  <a:cubicBezTo>
                    <a:pt x="11778" y="975"/>
                    <a:pt x="11792" y="1030"/>
                    <a:pt x="11824" y="1066"/>
                  </a:cubicBezTo>
                  <a:cubicBezTo>
                    <a:pt x="11847" y="1098"/>
                    <a:pt x="11878" y="1116"/>
                    <a:pt x="11915" y="1121"/>
                  </a:cubicBezTo>
                  <a:cubicBezTo>
                    <a:pt x="12042" y="1203"/>
                    <a:pt x="12106" y="1275"/>
                    <a:pt x="12106" y="1334"/>
                  </a:cubicBezTo>
                  <a:cubicBezTo>
                    <a:pt x="12101" y="1398"/>
                    <a:pt x="12010" y="1480"/>
                    <a:pt x="11851" y="1553"/>
                  </a:cubicBezTo>
                  <a:cubicBezTo>
                    <a:pt x="11810" y="1562"/>
                    <a:pt x="11768" y="1566"/>
                    <a:pt x="11726" y="1566"/>
                  </a:cubicBezTo>
                  <a:cubicBezTo>
                    <a:pt x="11641" y="1566"/>
                    <a:pt x="11556" y="1547"/>
                    <a:pt x="11474" y="1507"/>
                  </a:cubicBezTo>
                  <a:cubicBezTo>
                    <a:pt x="11265" y="1344"/>
                    <a:pt x="11255" y="1266"/>
                    <a:pt x="11260" y="1248"/>
                  </a:cubicBezTo>
                  <a:cubicBezTo>
                    <a:pt x="11265" y="1193"/>
                    <a:pt x="11365" y="1143"/>
                    <a:pt x="11451" y="1098"/>
                  </a:cubicBezTo>
                  <a:cubicBezTo>
                    <a:pt x="11542" y="1052"/>
                    <a:pt x="11633" y="1007"/>
                    <a:pt x="11674" y="930"/>
                  </a:cubicBezTo>
                  <a:cubicBezTo>
                    <a:pt x="11765" y="757"/>
                    <a:pt x="11719" y="511"/>
                    <a:pt x="11683" y="334"/>
                  </a:cubicBezTo>
                  <a:lnTo>
                    <a:pt x="11674" y="284"/>
                  </a:lnTo>
                  <a:cubicBezTo>
                    <a:pt x="11661" y="214"/>
                    <a:pt x="11597" y="156"/>
                    <a:pt x="11523" y="156"/>
                  </a:cubicBezTo>
                  <a:cubicBezTo>
                    <a:pt x="11520" y="156"/>
                    <a:pt x="11517" y="156"/>
                    <a:pt x="11515" y="157"/>
                  </a:cubicBezTo>
                  <a:lnTo>
                    <a:pt x="9978" y="211"/>
                  </a:lnTo>
                  <a:lnTo>
                    <a:pt x="9950" y="238"/>
                  </a:lnTo>
                  <a:cubicBezTo>
                    <a:pt x="9905" y="298"/>
                    <a:pt x="9868" y="366"/>
                    <a:pt x="9841" y="461"/>
                  </a:cubicBezTo>
                  <a:lnTo>
                    <a:pt x="9837" y="470"/>
                  </a:lnTo>
                  <a:cubicBezTo>
                    <a:pt x="9832" y="516"/>
                    <a:pt x="9828" y="561"/>
                    <a:pt x="9818" y="602"/>
                  </a:cubicBezTo>
                  <a:lnTo>
                    <a:pt x="9818" y="639"/>
                  </a:lnTo>
                  <a:lnTo>
                    <a:pt x="9823" y="652"/>
                  </a:lnTo>
                  <a:cubicBezTo>
                    <a:pt x="9846" y="748"/>
                    <a:pt x="9891" y="843"/>
                    <a:pt x="9937" y="934"/>
                  </a:cubicBezTo>
                  <a:cubicBezTo>
                    <a:pt x="9996" y="1057"/>
                    <a:pt x="10059" y="1180"/>
                    <a:pt x="10055" y="1275"/>
                  </a:cubicBezTo>
                  <a:cubicBezTo>
                    <a:pt x="10050" y="1348"/>
                    <a:pt x="10032" y="1398"/>
                    <a:pt x="9996" y="1430"/>
                  </a:cubicBezTo>
                  <a:cubicBezTo>
                    <a:pt x="9955" y="1466"/>
                    <a:pt x="9905" y="1466"/>
                    <a:pt x="9868" y="1466"/>
                  </a:cubicBezTo>
                  <a:lnTo>
                    <a:pt x="9837" y="1466"/>
                  </a:lnTo>
                  <a:cubicBezTo>
                    <a:pt x="9816" y="1473"/>
                    <a:pt x="9791" y="1476"/>
                    <a:pt x="9764" y="1476"/>
                  </a:cubicBezTo>
                  <a:cubicBezTo>
                    <a:pt x="9731" y="1476"/>
                    <a:pt x="9694" y="1472"/>
                    <a:pt x="9650" y="1462"/>
                  </a:cubicBezTo>
                  <a:cubicBezTo>
                    <a:pt x="9464" y="1425"/>
                    <a:pt x="9405" y="1316"/>
                    <a:pt x="9441" y="1107"/>
                  </a:cubicBezTo>
                  <a:cubicBezTo>
                    <a:pt x="9455" y="1043"/>
                    <a:pt x="9482" y="984"/>
                    <a:pt x="9514" y="916"/>
                  </a:cubicBezTo>
                  <a:cubicBezTo>
                    <a:pt x="9536" y="871"/>
                    <a:pt x="9559" y="825"/>
                    <a:pt x="9577" y="775"/>
                  </a:cubicBezTo>
                  <a:cubicBezTo>
                    <a:pt x="9637" y="598"/>
                    <a:pt x="9659" y="443"/>
                    <a:pt x="9568" y="252"/>
                  </a:cubicBezTo>
                  <a:cubicBezTo>
                    <a:pt x="9546" y="202"/>
                    <a:pt x="9482" y="166"/>
                    <a:pt x="9427" y="166"/>
                  </a:cubicBezTo>
                  <a:lnTo>
                    <a:pt x="8140" y="207"/>
                  </a:lnTo>
                  <a:cubicBezTo>
                    <a:pt x="8095" y="211"/>
                    <a:pt x="8054" y="229"/>
                    <a:pt x="8022" y="266"/>
                  </a:cubicBezTo>
                  <a:cubicBezTo>
                    <a:pt x="7995" y="298"/>
                    <a:pt x="7981" y="339"/>
                    <a:pt x="7986" y="379"/>
                  </a:cubicBezTo>
                  <a:cubicBezTo>
                    <a:pt x="7990" y="470"/>
                    <a:pt x="7977" y="552"/>
                    <a:pt x="7968" y="630"/>
                  </a:cubicBezTo>
                  <a:cubicBezTo>
                    <a:pt x="7940" y="798"/>
                    <a:pt x="7913" y="975"/>
                    <a:pt x="8122" y="1157"/>
                  </a:cubicBezTo>
                  <a:cubicBezTo>
                    <a:pt x="8149" y="1180"/>
                    <a:pt x="8181" y="1203"/>
                    <a:pt x="8218" y="1221"/>
                  </a:cubicBezTo>
                  <a:cubicBezTo>
                    <a:pt x="8286" y="1266"/>
                    <a:pt x="8368" y="1321"/>
                    <a:pt x="8377" y="1380"/>
                  </a:cubicBezTo>
                  <a:cubicBezTo>
                    <a:pt x="8386" y="1448"/>
                    <a:pt x="8372" y="1503"/>
                    <a:pt x="8331" y="1548"/>
                  </a:cubicBezTo>
                  <a:cubicBezTo>
                    <a:pt x="8252" y="1636"/>
                    <a:pt x="8087" y="1686"/>
                    <a:pt x="7955" y="1686"/>
                  </a:cubicBezTo>
                  <a:cubicBezTo>
                    <a:pt x="7944" y="1686"/>
                    <a:pt x="7933" y="1685"/>
                    <a:pt x="7922" y="1685"/>
                  </a:cubicBezTo>
                  <a:cubicBezTo>
                    <a:pt x="7808" y="1680"/>
                    <a:pt x="7590" y="1630"/>
                    <a:pt x="7513" y="1566"/>
                  </a:cubicBezTo>
                  <a:cubicBezTo>
                    <a:pt x="7340" y="1425"/>
                    <a:pt x="7408" y="1284"/>
                    <a:pt x="7545" y="1071"/>
                  </a:cubicBezTo>
                  <a:cubicBezTo>
                    <a:pt x="7563" y="1034"/>
                    <a:pt x="7581" y="1007"/>
                    <a:pt x="7599" y="975"/>
                  </a:cubicBezTo>
                  <a:cubicBezTo>
                    <a:pt x="7763" y="684"/>
                    <a:pt x="7849" y="316"/>
                    <a:pt x="7613" y="161"/>
                  </a:cubicBezTo>
                  <a:cubicBezTo>
                    <a:pt x="7551" y="124"/>
                    <a:pt x="7471" y="113"/>
                    <a:pt x="7386" y="113"/>
                  </a:cubicBezTo>
                  <a:cubicBezTo>
                    <a:pt x="7314" y="113"/>
                    <a:pt x="7238" y="121"/>
                    <a:pt x="7167" y="129"/>
                  </a:cubicBezTo>
                  <a:cubicBezTo>
                    <a:pt x="7113" y="138"/>
                    <a:pt x="7063" y="143"/>
                    <a:pt x="7031" y="143"/>
                  </a:cubicBezTo>
                  <a:cubicBezTo>
                    <a:pt x="6744" y="143"/>
                    <a:pt x="6449" y="138"/>
                    <a:pt x="6121" y="125"/>
                  </a:cubicBezTo>
                  <a:cubicBezTo>
                    <a:pt x="6035" y="125"/>
                    <a:pt x="5962" y="193"/>
                    <a:pt x="5957" y="284"/>
                  </a:cubicBezTo>
                  <a:lnTo>
                    <a:pt x="5921" y="948"/>
                  </a:lnTo>
                  <a:lnTo>
                    <a:pt x="5971" y="975"/>
                  </a:lnTo>
                  <a:cubicBezTo>
                    <a:pt x="6112" y="1039"/>
                    <a:pt x="6217" y="1143"/>
                    <a:pt x="6239" y="1239"/>
                  </a:cubicBezTo>
                  <a:cubicBezTo>
                    <a:pt x="6253" y="1303"/>
                    <a:pt x="6239" y="1362"/>
                    <a:pt x="6189" y="1430"/>
                  </a:cubicBezTo>
                  <a:cubicBezTo>
                    <a:pt x="6124" y="1520"/>
                    <a:pt x="6000" y="1573"/>
                    <a:pt x="5853" y="1573"/>
                  </a:cubicBezTo>
                  <a:cubicBezTo>
                    <a:pt x="5837" y="1573"/>
                    <a:pt x="5820" y="1572"/>
                    <a:pt x="5803" y="1571"/>
                  </a:cubicBezTo>
                  <a:lnTo>
                    <a:pt x="5789" y="1571"/>
                  </a:lnTo>
                  <a:cubicBezTo>
                    <a:pt x="5780" y="1572"/>
                    <a:pt x="5772" y="1572"/>
                    <a:pt x="5763" y="1572"/>
                  </a:cubicBezTo>
                  <a:cubicBezTo>
                    <a:pt x="5666" y="1572"/>
                    <a:pt x="5569" y="1528"/>
                    <a:pt x="5494" y="1453"/>
                  </a:cubicBezTo>
                  <a:cubicBezTo>
                    <a:pt x="5439" y="1398"/>
                    <a:pt x="5407" y="1330"/>
                    <a:pt x="5403" y="1271"/>
                  </a:cubicBezTo>
                  <a:lnTo>
                    <a:pt x="5403" y="1243"/>
                  </a:lnTo>
                  <a:cubicBezTo>
                    <a:pt x="5407" y="1203"/>
                    <a:pt x="5425" y="1166"/>
                    <a:pt x="5462" y="1134"/>
                  </a:cubicBezTo>
                  <a:lnTo>
                    <a:pt x="5471" y="1125"/>
                  </a:lnTo>
                  <a:cubicBezTo>
                    <a:pt x="5494" y="1098"/>
                    <a:pt x="5521" y="1071"/>
                    <a:pt x="5553" y="1048"/>
                  </a:cubicBezTo>
                  <a:lnTo>
                    <a:pt x="5580" y="1021"/>
                  </a:lnTo>
                  <a:lnTo>
                    <a:pt x="5585" y="1012"/>
                  </a:lnTo>
                  <a:cubicBezTo>
                    <a:pt x="5585" y="1012"/>
                    <a:pt x="5589" y="1012"/>
                    <a:pt x="5594" y="1007"/>
                  </a:cubicBezTo>
                  <a:lnTo>
                    <a:pt x="5607" y="998"/>
                  </a:lnTo>
                  <a:cubicBezTo>
                    <a:pt x="5644" y="962"/>
                    <a:pt x="5685" y="916"/>
                    <a:pt x="5716" y="843"/>
                  </a:cubicBezTo>
                  <a:cubicBezTo>
                    <a:pt x="5757" y="743"/>
                    <a:pt x="5776" y="634"/>
                    <a:pt x="5766" y="493"/>
                  </a:cubicBezTo>
                  <a:lnTo>
                    <a:pt x="5762" y="457"/>
                  </a:lnTo>
                  <a:cubicBezTo>
                    <a:pt x="5753" y="407"/>
                    <a:pt x="5744" y="352"/>
                    <a:pt x="5739" y="298"/>
                  </a:cubicBezTo>
                  <a:lnTo>
                    <a:pt x="5739" y="284"/>
                  </a:lnTo>
                  <a:lnTo>
                    <a:pt x="5735" y="270"/>
                  </a:lnTo>
                  <a:cubicBezTo>
                    <a:pt x="5735" y="266"/>
                    <a:pt x="5735" y="266"/>
                    <a:pt x="5735" y="266"/>
                  </a:cubicBezTo>
                  <a:cubicBezTo>
                    <a:pt x="5721" y="207"/>
                    <a:pt x="5716" y="148"/>
                    <a:pt x="5712" y="88"/>
                  </a:cubicBezTo>
                  <a:lnTo>
                    <a:pt x="5707" y="47"/>
                  </a:lnTo>
                  <a:lnTo>
                    <a:pt x="5671" y="25"/>
                  </a:lnTo>
                  <a:cubicBezTo>
                    <a:pt x="5652" y="10"/>
                    <a:pt x="5627" y="1"/>
                    <a:pt x="5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4" name="Google Shape;474;p13"/>
          <p:cNvGrpSpPr/>
          <p:nvPr/>
        </p:nvGrpSpPr>
        <p:grpSpPr>
          <a:xfrm flipH="1">
            <a:off x="3487381" y="2069088"/>
            <a:ext cx="2181829" cy="2111827"/>
            <a:chOff x="6460175" y="2093875"/>
            <a:chExt cx="1992356" cy="1928433"/>
          </a:xfrm>
        </p:grpSpPr>
        <p:sp>
          <p:nvSpPr>
            <p:cNvPr id="475" name="Google Shape;475;p13"/>
            <p:cNvSpPr/>
            <p:nvPr/>
          </p:nvSpPr>
          <p:spPr>
            <a:xfrm flipH="1">
              <a:off x="6461299" y="2104862"/>
              <a:ext cx="1981120" cy="1906709"/>
            </a:xfrm>
            <a:custGeom>
              <a:avLst/>
              <a:gdLst/>
              <a:ahLst/>
              <a:cxnLst/>
              <a:rect l="l" t="t" r="r" b="b"/>
              <a:pathLst>
                <a:path w="15868" h="15272" extrusionOk="0">
                  <a:moveTo>
                    <a:pt x="5508" y="0"/>
                  </a:moveTo>
                  <a:lnTo>
                    <a:pt x="4162" y="55"/>
                  </a:lnTo>
                  <a:cubicBezTo>
                    <a:pt x="4130" y="60"/>
                    <a:pt x="4098" y="78"/>
                    <a:pt x="4089" y="114"/>
                  </a:cubicBezTo>
                  <a:cubicBezTo>
                    <a:pt x="4035" y="310"/>
                    <a:pt x="4057" y="478"/>
                    <a:pt x="4103" y="673"/>
                  </a:cubicBezTo>
                  <a:cubicBezTo>
                    <a:pt x="4135" y="824"/>
                    <a:pt x="4180" y="964"/>
                    <a:pt x="4157" y="1110"/>
                  </a:cubicBezTo>
                  <a:cubicBezTo>
                    <a:pt x="4187" y="1339"/>
                    <a:pt x="3997" y="1578"/>
                    <a:pt x="3780" y="1578"/>
                  </a:cubicBezTo>
                  <a:cubicBezTo>
                    <a:pt x="3731" y="1578"/>
                    <a:pt x="3680" y="1565"/>
                    <a:pt x="3630" y="1537"/>
                  </a:cubicBezTo>
                  <a:cubicBezTo>
                    <a:pt x="3594" y="1515"/>
                    <a:pt x="3557" y="1487"/>
                    <a:pt x="3530" y="1451"/>
                  </a:cubicBezTo>
                  <a:cubicBezTo>
                    <a:pt x="3494" y="1419"/>
                    <a:pt x="3475" y="1383"/>
                    <a:pt x="3471" y="1337"/>
                  </a:cubicBezTo>
                  <a:cubicBezTo>
                    <a:pt x="3448" y="1265"/>
                    <a:pt x="3444" y="1187"/>
                    <a:pt x="3462" y="1115"/>
                  </a:cubicBezTo>
                  <a:cubicBezTo>
                    <a:pt x="3507" y="955"/>
                    <a:pt x="3644" y="874"/>
                    <a:pt x="3794" y="846"/>
                  </a:cubicBezTo>
                  <a:cubicBezTo>
                    <a:pt x="3798" y="846"/>
                    <a:pt x="3803" y="842"/>
                    <a:pt x="3812" y="842"/>
                  </a:cubicBezTo>
                  <a:cubicBezTo>
                    <a:pt x="3821" y="824"/>
                    <a:pt x="3826" y="801"/>
                    <a:pt x="3821" y="778"/>
                  </a:cubicBezTo>
                  <a:cubicBezTo>
                    <a:pt x="3794" y="569"/>
                    <a:pt x="3762" y="360"/>
                    <a:pt x="3735" y="150"/>
                  </a:cubicBezTo>
                  <a:cubicBezTo>
                    <a:pt x="3730" y="114"/>
                    <a:pt x="3689" y="96"/>
                    <a:pt x="3662" y="96"/>
                  </a:cubicBezTo>
                  <a:cubicBezTo>
                    <a:pt x="3446" y="75"/>
                    <a:pt x="3233" y="64"/>
                    <a:pt x="3020" y="64"/>
                  </a:cubicBezTo>
                  <a:cubicBezTo>
                    <a:pt x="2774" y="64"/>
                    <a:pt x="2528" y="78"/>
                    <a:pt x="2279" y="105"/>
                  </a:cubicBezTo>
                  <a:cubicBezTo>
                    <a:pt x="2247" y="110"/>
                    <a:pt x="2220" y="128"/>
                    <a:pt x="2207" y="164"/>
                  </a:cubicBezTo>
                  <a:cubicBezTo>
                    <a:pt x="2125" y="446"/>
                    <a:pt x="2166" y="660"/>
                    <a:pt x="2275" y="896"/>
                  </a:cubicBezTo>
                  <a:cubicBezTo>
                    <a:pt x="2416" y="1001"/>
                    <a:pt x="2539" y="1183"/>
                    <a:pt x="2552" y="1337"/>
                  </a:cubicBezTo>
                  <a:cubicBezTo>
                    <a:pt x="2561" y="1515"/>
                    <a:pt x="2466" y="1624"/>
                    <a:pt x="2343" y="1669"/>
                  </a:cubicBezTo>
                  <a:cubicBezTo>
                    <a:pt x="2298" y="1701"/>
                    <a:pt x="2238" y="1724"/>
                    <a:pt x="2161" y="1738"/>
                  </a:cubicBezTo>
                  <a:cubicBezTo>
                    <a:pt x="2111" y="1747"/>
                    <a:pt x="2061" y="1751"/>
                    <a:pt x="2011" y="1760"/>
                  </a:cubicBezTo>
                  <a:cubicBezTo>
                    <a:pt x="1720" y="1760"/>
                    <a:pt x="1529" y="1592"/>
                    <a:pt x="1643" y="1192"/>
                  </a:cubicBezTo>
                  <a:cubicBezTo>
                    <a:pt x="1670" y="1105"/>
                    <a:pt x="1743" y="1024"/>
                    <a:pt x="1784" y="942"/>
                  </a:cubicBezTo>
                  <a:cubicBezTo>
                    <a:pt x="2147" y="146"/>
                    <a:pt x="1161" y="187"/>
                    <a:pt x="674" y="128"/>
                  </a:cubicBezTo>
                  <a:cubicBezTo>
                    <a:pt x="669" y="125"/>
                    <a:pt x="665" y="124"/>
                    <a:pt x="660" y="124"/>
                  </a:cubicBezTo>
                  <a:cubicBezTo>
                    <a:pt x="656" y="124"/>
                    <a:pt x="651" y="125"/>
                    <a:pt x="647" y="128"/>
                  </a:cubicBezTo>
                  <a:cubicBezTo>
                    <a:pt x="636" y="124"/>
                    <a:pt x="624" y="122"/>
                    <a:pt x="613" y="122"/>
                  </a:cubicBezTo>
                  <a:cubicBezTo>
                    <a:pt x="566" y="122"/>
                    <a:pt x="520" y="152"/>
                    <a:pt x="524" y="214"/>
                  </a:cubicBezTo>
                  <a:cubicBezTo>
                    <a:pt x="588" y="4107"/>
                    <a:pt x="497" y="7995"/>
                    <a:pt x="251" y="11879"/>
                  </a:cubicBezTo>
                  <a:cubicBezTo>
                    <a:pt x="183" y="12975"/>
                    <a:pt x="101" y="14075"/>
                    <a:pt x="6" y="15171"/>
                  </a:cubicBezTo>
                  <a:cubicBezTo>
                    <a:pt x="1" y="15226"/>
                    <a:pt x="51" y="15271"/>
                    <a:pt x="101" y="15271"/>
                  </a:cubicBezTo>
                  <a:cubicBezTo>
                    <a:pt x="4139" y="15244"/>
                    <a:pt x="8178" y="15071"/>
                    <a:pt x="12202" y="14762"/>
                  </a:cubicBezTo>
                  <a:cubicBezTo>
                    <a:pt x="13339" y="14671"/>
                    <a:pt x="14603" y="14735"/>
                    <a:pt x="15736" y="14625"/>
                  </a:cubicBezTo>
                  <a:cubicBezTo>
                    <a:pt x="15738" y="14625"/>
                    <a:pt x="15739" y="14625"/>
                    <a:pt x="15741" y="14625"/>
                  </a:cubicBezTo>
                  <a:cubicBezTo>
                    <a:pt x="15770" y="14625"/>
                    <a:pt x="15782" y="14647"/>
                    <a:pt x="15786" y="14647"/>
                  </a:cubicBezTo>
                  <a:cubicBezTo>
                    <a:pt x="15788" y="14647"/>
                    <a:pt x="15787" y="14641"/>
                    <a:pt x="15786" y="14621"/>
                  </a:cubicBezTo>
                  <a:cubicBezTo>
                    <a:pt x="15567" y="10928"/>
                    <a:pt x="15868" y="6976"/>
                    <a:pt x="15704" y="3288"/>
                  </a:cubicBezTo>
                  <a:cubicBezTo>
                    <a:pt x="15631" y="1692"/>
                    <a:pt x="15381" y="155"/>
                    <a:pt x="15381" y="155"/>
                  </a:cubicBezTo>
                  <a:lnTo>
                    <a:pt x="15340" y="155"/>
                  </a:lnTo>
                  <a:cubicBezTo>
                    <a:pt x="15172" y="164"/>
                    <a:pt x="14999" y="173"/>
                    <a:pt x="14831" y="182"/>
                  </a:cubicBezTo>
                  <a:cubicBezTo>
                    <a:pt x="14672" y="173"/>
                    <a:pt x="14512" y="160"/>
                    <a:pt x="14353" y="150"/>
                  </a:cubicBezTo>
                  <a:cubicBezTo>
                    <a:pt x="14296" y="148"/>
                    <a:pt x="14213" y="128"/>
                    <a:pt x="14138" y="128"/>
                  </a:cubicBezTo>
                  <a:cubicBezTo>
                    <a:pt x="14094" y="128"/>
                    <a:pt x="14053" y="135"/>
                    <a:pt x="14021" y="155"/>
                  </a:cubicBezTo>
                  <a:cubicBezTo>
                    <a:pt x="13835" y="278"/>
                    <a:pt x="13930" y="555"/>
                    <a:pt x="14012" y="705"/>
                  </a:cubicBezTo>
                  <a:cubicBezTo>
                    <a:pt x="14058" y="787"/>
                    <a:pt x="14162" y="851"/>
                    <a:pt x="14190" y="937"/>
                  </a:cubicBezTo>
                  <a:cubicBezTo>
                    <a:pt x="14267" y="1165"/>
                    <a:pt x="14180" y="1387"/>
                    <a:pt x="13971" y="1465"/>
                  </a:cubicBezTo>
                  <a:cubicBezTo>
                    <a:pt x="13907" y="1489"/>
                    <a:pt x="13804" y="1514"/>
                    <a:pt x="13708" y="1514"/>
                  </a:cubicBezTo>
                  <a:cubicBezTo>
                    <a:pt x="13627" y="1514"/>
                    <a:pt x="13551" y="1496"/>
                    <a:pt x="13507" y="1447"/>
                  </a:cubicBezTo>
                  <a:cubicBezTo>
                    <a:pt x="13380" y="1301"/>
                    <a:pt x="13430" y="1010"/>
                    <a:pt x="13516" y="864"/>
                  </a:cubicBezTo>
                  <a:cubicBezTo>
                    <a:pt x="13653" y="646"/>
                    <a:pt x="13762" y="432"/>
                    <a:pt x="13626" y="187"/>
                  </a:cubicBezTo>
                  <a:cubicBezTo>
                    <a:pt x="13612" y="160"/>
                    <a:pt x="13589" y="146"/>
                    <a:pt x="13562" y="146"/>
                  </a:cubicBezTo>
                  <a:cubicBezTo>
                    <a:pt x="13012" y="150"/>
                    <a:pt x="12466" y="191"/>
                    <a:pt x="11925" y="269"/>
                  </a:cubicBezTo>
                  <a:cubicBezTo>
                    <a:pt x="11902" y="273"/>
                    <a:pt x="11875" y="301"/>
                    <a:pt x="11870" y="323"/>
                  </a:cubicBezTo>
                  <a:cubicBezTo>
                    <a:pt x="11843" y="501"/>
                    <a:pt x="11816" y="678"/>
                    <a:pt x="11784" y="855"/>
                  </a:cubicBezTo>
                  <a:cubicBezTo>
                    <a:pt x="11779" y="905"/>
                    <a:pt x="11807" y="955"/>
                    <a:pt x="11857" y="955"/>
                  </a:cubicBezTo>
                  <a:cubicBezTo>
                    <a:pt x="12207" y="1169"/>
                    <a:pt x="12184" y="1365"/>
                    <a:pt x="11797" y="1551"/>
                  </a:cubicBezTo>
                  <a:cubicBezTo>
                    <a:pt x="11746" y="1563"/>
                    <a:pt x="11695" y="1569"/>
                    <a:pt x="11644" y="1569"/>
                  </a:cubicBezTo>
                  <a:cubicBezTo>
                    <a:pt x="11543" y="1569"/>
                    <a:pt x="11444" y="1545"/>
                    <a:pt x="11347" y="1497"/>
                  </a:cubicBezTo>
                  <a:cubicBezTo>
                    <a:pt x="10724" y="1019"/>
                    <a:pt x="11420" y="987"/>
                    <a:pt x="11516" y="805"/>
                  </a:cubicBezTo>
                  <a:cubicBezTo>
                    <a:pt x="11602" y="642"/>
                    <a:pt x="11543" y="391"/>
                    <a:pt x="11511" y="219"/>
                  </a:cubicBezTo>
                  <a:cubicBezTo>
                    <a:pt x="11502" y="182"/>
                    <a:pt x="11466" y="160"/>
                    <a:pt x="11434" y="160"/>
                  </a:cubicBezTo>
                  <a:cubicBezTo>
                    <a:pt x="10933" y="178"/>
                    <a:pt x="10433" y="191"/>
                    <a:pt x="9933" y="210"/>
                  </a:cubicBezTo>
                  <a:cubicBezTo>
                    <a:pt x="9887" y="264"/>
                    <a:pt x="9860" y="332"/>
                    <a:pt x="9837" y="401"/>
                  </a:cubicBezTo>
                  <a:cubicBezTo>
                    <a:pt x="9828" y="451"/>
                    <a:pt x="9824" y="496"/>
                    <a:pt x="9819" y="546"/>
                  </a:cubicBezTo>
                  <a:cubicBezTo>
                    <a:pt x="9874" y="760"/>
                    <a:pt x="10065" y="996"/>
                    <a:pt x="10056" y="1196"/>
                  </a:cubicBezTo>
                  <a:cubicBezTo>
                    <a:pt x="10043" y="1386"/>
                    <a:pt x="9937" y="1466"/>
                    <a:pt x="9809" y="1466"/>
                  </a:cubicBezTo>
                  <a:cubicBezTo>
                    <a:pt x="9799" y="1466"/>
                    <a:pt x="9789" y="1466"/>
                    <a:pt x="9778" y="1465"/>
                  </a:cubicBezTo>
                  <a:cubicBezTo>
                    <a:pt x="9750" y="1473"/>
                    <a:pt x="9718" y="1478"/>
                    <a:pt x="9683" y="1478"/>
                  </a:cubicBezTo>
                  <a:cubicBezTo>
                    <a:pt x="9643" y="1478"/>
                    <a:pt x="9599" y="1472"/>
                    <a:pt x="9551" y="1460"/>
                  </a:cubicBezTo>
                  <a:cubicBezTo>
                    <a:pt x="9319" y="1415"/>
                    <a:pt x="9228" y="1265"/>
                    <a:pt x="9278" y="1005"/>
                  </a:cubicBezTo>
                  <a:cubicBezTo>
                    <a:pt x="9301" y="887"/>
                    <a:pt x="9374" y="773"/>
                    <a:pt x="9415" y="660"/>
                  </a:cubicBezTo>
                  <a:cubicBezTo>
                    <a:pt x="9474" y="496"/>
                    <a:pt x="9487" y="369"/>
                    <a:pt x="9410" y="205"/>
                  </a:cubicBezTo>
                  <a:cubicBezTo>
                    <a:pt x="9401" y="182"/>
                    <a:pt x="9369" y="169"/>
                    <a:pt x="9346" y="169"/>
                  </a:cubicBezTo>
                  <a:cubicBezTo>
                    <a:pt x="8919" y="182"/>
                    <a:pt x="8487" y="196"/>
                    <a:pt x="8059" y="210"/>
                  </a:cubicBezTo>
                  <a:cubicBezTo>
                    <a:pt x="8023" y="210"/>
                    <a:pt x="7982" y="246"/>
                    <a:pt x="7987" y="287"/>
                  </a:cubicBezTo>
                  <a:cubicBezTo>
                    <a:pt x="8005" y="605"/>
                    <a:pt x="7837" y="783"/>
                    <a:pt x="8096" y="1005"/>
                  </a:cubicBezTo>
                  <a:cubicBezTo>
                    <a:pt x="8173" y="1078"/>
                    <a:pt x="8355" y="1146"/>
                    <a:pt x="8378" y="1283"/>
                  </a:cubicBezTo>
                  <a:cubicBezTo>
                    <a:pt x="8417" y="1572"/>
                    <a:pt x="8089" y="1688"/>
                    <a:pt x="7862" y="1688"/>
                  </a:cubicBezTo>
                  <a:cubicBezTo>
                    <a:pt x="7853" y="1688"/>
                    <a:pt x="7845" y="1688"/>
                    <a:pt x="7837" y="1688"/>
                  </a:cubicBezTo>
                  <a:cubicBezTo>
                    <a:pt x="7723" y="1683"/>
                    <a:pt x="7477" y="1633"/>
                    <a:pt x="7377" y="1551"/>
                  </a:cubicBezTo>
                  <a:cubicBezTo>
                    <a:pt x="7095" y="1319"/>
                    <a:pt x="7332" y="1051"/>
                    <a:pt x="7445" y="851"/>
                  </a:cubicBezTo>
                  <a:cubicBezTo>
                    <a:pt x="7532" y="692"/>
                    <a:pt x="7709" y="291"/>
                    <a:pt x="7486" y="150"/>
                  </a:cubicBezTo>
                  <a:cubicBezTo>
                    <a:pt x="7444" y="125"/>
                    <a:pt x="7382" y="117"/>
                    <a:pt x="7313" y="117"/>
                  </a:cubicBezTo>
                  <a:cubicBezTo>
                    <a:pt x="7186" y="117"/>
                    <a:pt x="7036" y="146"/>
                    <a:pt x="6950" y="146"/>
                  </a:cubicBezTo>
                  <a:cubicBezTo>
                    <a:pt x="6645" y="146"/>
                    <a:pt x="6340" y="141"/>
                    <a:pt x="6036" y="128"/>
                  </a:cubicBezTo>
                  <a:cubicBezTo>
                    <a:pt x="5995" y="128"/>
                    <a:pt x="5963" y="164"/>
                    <a:pt x="5958" y="205"/>
                  </a:cubicBezTo>
                  <a:cubicBezTo>
                    <a:pt x="5949" y="410"/>
                    <a:pt x="5936" y="610"/>
                    <a:pt x="5927" y="810"/>
                  </a:cubicBezTo>
                  <a:cubicBezTo>
                    <a:pt x="6145" y="919"/>
                    <a:pt x="6359" y="1142"/>
                    <a:pt x="6177" y="1396"/>
                  </a:cubicBezTo>
                  <a:cubicBezTo>
                    <a:pt x="6086" y="1519"/>
                    <a:pt x="5933" y="1573"/>
                    <a:pt x="5781" y="1573"/>
                  </a:cubicBezTo>
                  <a:cubicBezTo>
                    <a:pt x="5758" y="1573"/>
                    <a:pt x="5735" y="1572"/>
                    <a:pt x="5713" y="1569"/>
                  </a:cubicBezTo>
                  <a:cubicBezTo>
                    <a:pt x="5699" y="1571"/>
                    <a:pt x="5685" y="1572"/>
                    <a:pt x="5671" y="1572"/>
                  </a:cubicBezTo>
                  <a:cubicBezTo>
                    <a:pt x="5556" y="1572"/>
                    <a:pt x="5439" y="1522"/>
                    <a:pt x="5354" y="1428"/>
                  </a:cubicBezTo>
                  <a:cubicBezTo>
                    <a:pt x="5294" y="1365"/>
                    <a:pt x="5244" y="1283"/>
                    <a:pt x="5240" y="1192"/>
                  </a:cubicBezTo>
                  <a:cubicBezTo>
                    <a:pt x="5235" y="1187"/>
                    <a:pt x="5231" y="1183"/>
                    <a:pt x="5226" y="1178"/>
                  </a:cubicBezTo>
                  <a:lnTo>
                    <a:pt x="5240" y="1160"/>
                  </a:lnTo>
                  <a:cubicBezTo>
                    <a:pt x="5244" y="1083"/>
                    <a:pt x="5276" y="1024"/>
                    <a:pt x="5326" y="983"/>
                  </a:cubicBezTo>
                  <a:cubicBezTo>
                    <a:pt x="5358" y="942"/>
                    <a:pt x="5394" y="910"/>
                    <a:pt x="5431" y="878"/>
                  </a:cubicBezTo>
                  <a:cubicBezTo>
                    <a:pt x="5435" y="878"/>
                    <a:pt x="5435" y="874"/>
                    <a:pt x="5440" y="869"/>
                  </a:cubicBezTo>
                  <a:cubicBezTo>
                    <a:pt x="5449" y="860"/>
                    <a:pt x="5458" y="855"/>
                    <a:pt x="5467" y="846"/>
                  </a:cubicBezTo>
                  <a:cubicBezTo>
                    <a:pt x="5504" y="814"/>
                    <a:pt x="5535" y="773"/>
                    <a:pt x="5558" y="723"/>
                  </a:cubicBezTo>
                  <a:cubicBezTo>
                    <a:pt x="5599" y="628"/>
                    <a:pt x="5608" y="523"/>
                    <a:pt x="5604" y="414"/>
                  </a:cubicBezTo>
                  <a:cubicBezTo>
                    <a:pt x="5590" y="351"/>
                    <a:pt x="5581" y="287"/>
                    <a:pt x="5576" y="219"/>
                  </a:cubicBezTo>
                  <a:cubicBezTo>
                    <a:pt x="5572" y="210"/>
                    <a:pt x="5572" y="200"/>
                    <a:pt x="5567" y="191"/>
                  </a:cubicBezTo>
                  <a:cubicBezTo>
                    <a:pt x="5558" y="132"/>
                    <a:pt x="5549" y="73"/>
                    <a:pt x="5545" y="9"/>
                  </a:cubicBezTo>
                  <a:cubicBezTo>
                    <a:pt x="5535" y="5"/>
                    <a:pt x="5522" y="0"/>
                    <a:pt x="55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13"/>
            <p:cNvSpPr/>
            <p:nvPr/>
          </p:nvSpPr>
          <p:spPr>
            <a:xfrm flipH="1">
              <a:off x="6481774" y="2104862"/>
              <a:ext cx="1895722" cy="410632"/>
            </a:xfrm>
            <a:custGeom>
              <a:avLst/>
              <a:gdLst/>
              <a:ahLst/>
              <a:cxnLst/>
              <a:rect l="l" t="t" r="r" b="b"/>
              <a:pathLst>
                <a:path w="15184" h="3289" extrusionOk="0">
                  <a:moveTo>
                    <a:pt x="4988" y="0"/>
                  </a:moveTo>
                  <a:lnTo>
                    <a:pt x="3642" y="55"/>
                  </a:lnTo>
                  <a:cubicBezTo>
                    <a:pt x="3610" y="60"/>
                    <a:pt x="3578" y="78"/>
                    <a:pt x="3569" y="114"/>
                  </a:cubicBezTo>
                  <a:cubicBezTo>
                    <a:pt x="3515" y="310"/>
                    <a:pt x="3537" y="478"/>
                    <a:pt x="3583" y="673"/>
                  </a:cubicBezTo>
                  <a:cubicBezTo>
                    <a:pt x="3615" y="824"/>
                    <a:pt x="3660" y="964"/>
                    <a:pt x="3637" y="1110"/>
                  </a:cubicBezTo>
                  <a:cubicBezTo>
                    <a:pt x="3667" y="1339"/>
                    <a:pt x="3477" y="1578"/>
                    <a:pt x="3260" y="1578"/>
                  </a:cubicBezTo>
                  <a:cubicBezTo>
                    <a:pt x="3211" y="1578"/>
                    <a:pt x="3160" y="1565"/>
                    <a:pt x="3110" y="1537"/>
                  </a:cubicBezTo>
                  <a:cubicBezTo>
                    <a:pt x="3074" y="1515"/>
                    <a:pt x="3037" y="1487"/>
                    <a:pt x="3010" y="1451"/>
                  </a:cubicBezTo>
                  <a:cubicBezTo>
                    <a:pt x="2974" y="1419"/>
                    <a:pt x="2955" y="1383"/>
                    <a:pt x="2951" y="1337"/>
                  </a:cubicBezTo>
                  <a:cubicBezTo>
                    <a:pt x="2928" y="1265"/>
                    <a:pt x="2924" y="1187"/>
                    <a:pt x="2942" y="1115"/>
                  </a:cubicBezTo>
                  <a:cubicBezTo>
                    <a:pt x="2987" y="955"/>
                    <a:pt x="3124" y="874"/>
                    <a:pt x="3274" y="846"/>
                  </a:cubicBezTo>
                  <a:cubicBezTo>
                    <a:pt x="3278" y="846"/>
                    <a:pt x="3283" y="842"/>
                    <a:pt x="3292" y="842"/>
                  </a:cubicBezTo>
                  <a:cubicBezTo>
                    <a:pt x="3301" y="824"/>
                    <a:pt x="3306" y="801"/>
                    <a:pt x="3301" y="778"/>
                  </a:cubicBezTo>
                  <a:cubicBezTo>
                    <a:pt x="3274" y="569"/>
                    <a:pt x="3242" y="360"/>
                    <a:pt x="3215" y="150"/>
                  </a:cubicBezTo>
                  <a:cubicBezTo>
                    <a:pt x="3210" y="114"/>
                    <a:pt x="3169" y="96"/>
                    <a:pt x="3142" y="96"/>
                  </a:cubicBezTo>
                  <a:cubicBezTo>
                    <a:pt x="2926" y="75"/>
                    <a:pt x="2713" y="64"/>
                    <a:pt x="2500" y="64"/>
                  </a:cubicBezTo>
                  <a:cubicBezTo>
                    <a:pt x="2254" y="64"/>
                    <a:pt x="2008" y="78"/>
                    <a:pt x="1759" y="105"/>
                  </a:cubicBezTo>
                  <a:cubicBezTo>
                    <a:pt x="1727" y="110"/>
                    <a:pt x="1700" y="128"/>
                    <a:pt x="1687" y="164"/>
                  </a:cubicBezTo>
                  <a:cubicBezTo>
                    <a:pt x="1605" y="446"/>
                    <a:pt x="1646" y="660"/>
                    <a:pt x="1755" y="896"/>
                  </a:cubicBezTo>
                  <a:cubicBezTo>
                    <a:pt x="1896" y="1001"/>
                    <a:pt x="2019" y="1183"/>
                    <a:pt x="2032" y="1337"/>
                  </a:cubicBezTo>
                  <a:cubicBezTo>
                    <a:pt x="2041" y="1515"/>
                    <a:pt x="1946" y="1624"/>
                    <a:pt x="1823" y="1669"/>
                  </a:cubicBezTo>
                  <a:cubicBezTo>
                    <a:pt x="1778" y="1701"/>
                    <a:pt x="1718" y="1724"/>
                    <a:pt x="1641" y="1738"/>
                  </a:cubicBezTo>
                  <a:cubicBezTo>
                    <a:pt x="1591" y="1747"/>
                    <a:pt x="1541" y="1751"/>
                    <a:pt x="1491" y="1760"/>
                  </a:cubicBezTo>
                  <a:cubicBezTo>
                    <a:pt x="1200" y="1760"/>
                    <a:pt x="1009" y="1592"/>
                    <a:pt x="1123" y="1192"/>
                  </a:cubicBezTo>
                  <a:cubicBezTo>
                    <a:pt x="1150" y="1105"/>
                    <a:pt x="1223" y="1024"/>
                    <a:pt x="1264" y="942"/>
                  </a:cubicBezTo>
                  <a:cubicBezTo>
                    <a:pt x="1627" y="146"/>
                    <a:pt x="641" y="187"/>
                    <a:pt x="154" y="128"/>
                  </a:cubicBezTo>
                  <a:cubicBezTo>
                    <a:pt x="149" y="125"/>
                    <a:pt x="145" y="124"/>
                    <a:pt x="140" y="124"/>
                  </a:cubicBezTo>
                  <a:cubicBezTo>
                    <a:pt x="136" y="124"/>
                    <a:pt x="131" y="125"/>
                    <a:pt x="127" y="128"/>
                  </a:cubicBezTo>
                  <a:cubicBezTo>
                    <a:pt x="116" y="124"/>
                    <a:pt x="104" y="122"/>
                    <a:pt x="93" y="122"/>
                  </a:cubicBezTo>
                  <a:cubicBezTo>
                    <a:pt x="46" y="122"/>
                    <a:pt x="0" y="152"/>
                    <a:pt x="4" y="214"/>
                  </a:cubicBezTo>
                  <a:cubicBezTo>
                    <a:pt x="18" y="1242"/>
                    <a:pt x="27" y="2265"/>
                    <a:pt x="22" y="3288"/>
                  </a:cubicBezTo>
                  <a:lnTo>
                    <a:pt x="15184" y="3288"/>
                  </a:lnTo>
                  <a:cubicBezTo>
                    <a:pt x="15111" y="1692"/>
                    <a:pt x="14861" y="155"/>
                    <a:pt x="14861" y="155"/>
                  </a:cubicBezTo>
                  <a:lnTo>
                    <a:pt x="14820" y="155"/>
                  </a:lnTo>
                  <a:cubicBezTo>
                    <a:pt x="14652" y="164"/>
                    <a:pt x="14479" y="173"/>
                    <a:pt x="14311" y="182"/>
                  </a:cubicBezTo>
                  <a:cubicBezTo>
                    <a:pt x="14152" y="173"/>
                    <a:pt x="13992" y="160"/>
                    <a:pt x="13833" y="150"/>
                  </a:cubicBezTo>
                  <a:cubicBezTo>
                    <a:pt x="13776" y="148"/>
                    <a:pt x="13693" y="128"/>
                    <a:pt x="13618" y="128"/>
                  </a:cubicBezTo>
                  <a:cubicBezTo>
                    <a:pt x="13574" y="128"/>
                    <a:pt x="13533" y="135"/>
                    <a:pt x="13501" y="155"/>
                  </a:cubicBezTo>
                  <a:cubicBezTo>
                    <a:pt x="13315" y="278"/>
                    <a:pt x="13410" y="555"/>
                    <a:pt x="13492" y="705"/>
                  </a:cubicBezTo>
                  <a:cubicBezTo>
                    <a:pt x="13538" y="787"/>
                    <a:pt x="13642" y="851"/>
                    <a:pt x="13670" y="937"/>
                  </a:cubicBezTo>
                  <a:cubicBezTo>
                    <a:pt x="13747" y="1165"/>
                    <a:pt x="13660" y="1387"/>
                    <a:pt x="13451" y="1465"/>
                  </a:cubicBezTo>
                  <a:cubicBezTo>
                    <a:pt x="13387" y="1489"/>
                    <a:pt x="13284" y="1514"/>
                    <a:pt x="13188" y="1514"/>
                  </a:cubicBezTo>
                  <a:cubicBezTo>
                    <a:pt x="13107" y="1514"/>
                    <a:pt x="13031" y="1496"/>
                    <a:pt x="12987" y="1447"/>
                  </a:cubicBezTo>
                  <a:cubicBezTo>
                    <a:pt x="12860" y="1301"/>
                    <a:pt x="12910" y="1010"/>
                    <a:pt x="12996" y="864"/>
                  </a:cubicBezTo>
                  <a:cubicBezTo>
                    <a:pt x="13133" y="646"/>
                    <a:pt x="13242" y="432"/>
                    <a:pt x="13106" y="187"/>
                  </a:cubicBezTo>
                  <a:cubicBezTo>
                    <a:pt x="13092" y="160"/>
                    <a:pt x="13069" y="146"/>
                    <a:pt x="13042" y="146"/>
                  </a:cubicBezTo>
                  <a:cubicBezTo>
                    <a:pt x="12492" y="150"/>
                    <a:pt x="11946" y="191"/>
                    <a:pt x="11405" y="269"/>
                  </a:cubicBezTo>
                  <a:cubicBezTo>
                    <a:pt x="11382" y="273"/>
                    <a:pt x="11355" y="301"/>
                    <a:pt x="11350" y="323"/>
                  </a:cubicBezTo>
                  <a:cubicBezTo>
                    <a:pt x="11323" y="501"/>
                    <a:pt x="11296" y="678"/>
                    <a:pt x="11264" y="855"/>
                  </a:cubicBezTo>
                  <a:cubicBezTo>
                    <a:pt x="11259" y="905"/>
                    <a:pt x="11287" y="955"/>
                    <a:pt x="11337" y="955"/>
                  </a:cubicBezTo>
                  <a:cubicBezTo>
                    <a:pt x="11687" y="1169"/>
                    <a:pt x="11664" y="1365"/>
                    <a:pt x="11277" y="1551"/>
                  </a:cubicBezTo>
                  <a:cubicBezTo>
                    <a:pt x="11226" y="1563"/>
                    <a:pt x="11175" y="1569"/>
                    <a:pt x="11124" y="1569"/>
                  </a:cubicBezTo>
                  <a:cubicBezTo>
                    <a:pt x="11023" y="1569"/>
                    <a:pt x="10924" y="1545"/>
                    <a:pt x="10827" y="1497"/>
                  </a:cubicBezTo>
                  <a:cubicBezTo>
                    <a:pt x="10204" y="1019"/>
                    <a:pt x="10900" y="987"/>
                    <a:pt x="10996" y="805"/>
                  </a:cubicBezTo>
                  <a:cubicBezTo>
                    <a:pt x="11082" y="642"/>
                    <a:pt x="11023" y="391"/>
                    <a:pt x="10991" y="219"/>
                  </a:cubicBezTo>
                  <a:cubicBezTo>
                    <a:pt x="10982" y="182"/>
                    <a:pt x="10946" y="160"/>
                    <a:pt x="10914" y="160"/>
                  </a:cubicBezTo>
                  <a:cubicBezTo>
                    <a:pt x="10413" y="178"/>
                    <a:pt x="9913" y="191"/>
                    <a:pt x="9413" y="210"/>
                  </a:cubicBezTo>
                  <a:cubicBezTo>
                    <a:pt x="9367" y="264"/>
                    <a:pt x="9340" y="332"/>
                    <a:pt x="9317" y="401"/>
                  </a:cubicBezTo>
                  <a:cubicBezTo>
                    <a:pt x="9308" y="451"/>
                    <a:pt x="9304" y="496"/>
                    <a:pt x="9299" y="546"/>
                  </a:cubicBezTo>
                  <a:cubicBezTo>
                    <a:pt x="9354" y="760"/>
                    <a:pt x="9545" y="996"/>
                    <a:pt x="9536" y="1196"/>
                  </a:cubicBezTo>
                  <a:cubicBezTo>
                    <a:pt x="9523" y="1386"/>
                    <a:pt x="9417" y="1466"/>
                    <a:pt x="9289" y="1466"/>
                  </a:cubicBezTo>
                  <a:cubicBezTo>
                    <a:pt x="9279" y="1466"/>
                    <a:pt x="9269" y="1466"/>
                    <a:pt x="9258" y="1465"/>
                  </a:cubicBezTo>
                  <a:cubicBezTo>
                    <a:pt x="9230" y="1473"/>
                    <a:pt x="9198" y="1478"/>
                    <a:pt x="9163" y="1478"/>
                  </a:cubicBezTo>
                  <a:cubicBezTo>
                    <a:pt x="9123" y="1478"/>
                    <a:pt x="9079" y="1472"/>
                    <a:pt x="9031" y="1460"/>
                  </a:cubicBezTo>
                  <a:cubicBezTo>
                    <a:pt x="8799" y="1415"/>
                    <a:pt x="8708" y="1265"/>
                    <a:pt x="8758" y="1005"/>
                  </a:cubicBezTo>
                  <a:cubicBezTo>
                    <a:pt x="8781" y="887"/>
                    <a:pt x="8854" y="773"/>
                    <a:pt x="8895" y="660"/>
                  </a:cubicBezTo>
                  <a:cubicBezTo>
                    <a:pt x="8954" y="496"/>
                    <a:pt x="8967" y="369"/>
                    <a:pt x="8890" y="205"/>
                  </a:cubicBezTo>
                  <a:cubicBezTo>
                    <a:pt x="8881" y="182"/>
                    <a:pt x="8849" y="169"/>
                    <a:pt x="8826" y="169"/>
                  </a:cubicBezTo>
                  <a:cubicBezTo>
                    <a:pt x="8399" y="182"/>
                    <a:pt x="7967" y="196"/>
                    <a:pt x="7539" y="210"/>
                  </a:cubicBezTo>
                  <a:cubicBezTo>
                    <a:pt x="7503" y="210"/>
                    <a:pt x="7462" y="246"/>
                    <a:pt x="7467" y="287"/>
                  </a:cubicBezTo>
                  <a:cubicBezTo>
                    <a:pt x="7485" y="605"/>
                    <a:pt x="7317" y="783"/>
                    <a:pt x="7576" y="1005"/>
                  </a:cubicBezTo>
                  <a:cubicBezTo>
                    <a:pt x="7653" y="1078"/>
                    <a:pt x="7835" y="1146"/>
                    <a:pt x="7858" y="1283"/>
                  </a:cubicBezTo>
                  <a:cubicBezTo>
                    <a:pt x="7897" y="1572"/>
                    <a:pt x="7569" y="1688"/>
                    <a:pt x="7342" y="1688"/>
                  </a:cubicBezTo>
                  <a:cubicBezTo>
                    <a:pt x="7333" y="1688"/>
                    <a:pt x="7325" y="1688"/>
                    <a:pt x="7317" y="1688"/>
                  </a:cubicBezTo>
                  <a:cubicBezTo>
                    <a:pt x="7203" y="1683"/>
                    <a:pt x="6957" y="1633"/>
                    <a:pt x="6857" y="1551"/>
                  </a:cubicBezTo>
                  <a:cubicBezTo>
                    <a:pt x="6575" y="1319"/>
                    <a:pt x="6812" y="1051"/>
                    <a:pt x="6925" y="851"/>
                  </a:cubicBezTo>
                  <a:cubicBezTo>
                    <a:pt x="7012" y="692"/>
                    <a:pt x="7189" y="291"/>
                    <a:pt x="6966" y="150"/>
                  </a:cubicBezTo>
                  <a:cubicBezTo>
                    <a:pt x="6924" y="125"/>
                    <a:pt x="6862" y="117"/>
                    <a:pt x="6793" y="117"/>
                  </a:cubicBezTo>
                  <a:cubicBezTo>
                    <a:pt x="6666" y="117"/>
                    <a:pt x="6516" y="146"/>
                    <a:pt x="6430" y="146"/>
                  </a:cubicBezTo>
                  <a:cubicBezTo>
                    <a:pt x="6125" y="146"/>
                    <a:pt x="5820" y="141"/>
                    <a:pt x="5516" y="128"/>
                  </a:cubicBezTo>
                  <a:cubicBezTo>
                    <a:pt x="5475" y="128"/>
                    <a:pt x="5443" y="164"/>
                    <a:pt x="5438" y="205"/>
                  </a:cubicBezTo>
                  <a:cubicBezTo>
                    <a:pt x="5429" y="410"/>
                    <a:pt x="5416" y="610"/>
                    <a:pt x="5407" y="810"/>
                  </a:cubicBezTo>
                  <a:cubicBezTo>
                    <a:pt x="5625" y="919"/>
                    <a:pt x="5839" y="1142"/>
                    <a:pt x="5657" y="1396"/>
                  </a:cubicBezTo>
                  <a:cubicBezTo>
                    <a:pt x="5566" y="1519"/>
                    <a:pt x="5413" y="1573"/>
                    <a:pt x="5261" y="1573"/>
                  </a:cubicBezTo>
                  <a:cubicBezTo>
                    <a:pt x="5238" y="1573"/>
                    <a:pt x="5215" y="1572"/>
                    <a:pt x="5193" y="1569"/>
                  </a:cubicBezTo>
                  <a:cubicBezTo>
                    <a:pt x="5179" y="1571"/>
                    <a:pt x="5165" y="1572"/>
                    <a:pt x="5151" y="1572"/>
                  </a:cubicBezTo>
                  <a:cubicBezTo>
                    <a:pt x="5036" y="1572"/>
                    <a:pt x="4919" y="1522"/>
                    <a:pt x="4834" y="1428"/>
                  </a:cubicBezTo>
                  <a:cubicBezTo>
                    <a:pt x="4774" y="1365"/>
                    <a:pt x="4724" y="1283"/>
                    <a:pt x="4720" y="1192"/>
                  </a:cubicBezTo>
                  <a:cubicBezTo>
                    <a:pt x="4715" y="1187"/>
                    <a:pt x="4711" y="1183"/>
                    <a:pt x="4706" y="1178"/>
                  </a:cubicBezTo>
                  <a:lnTo>
                    <a:pt x="4720" y="1160"/>
                  </a:lnTo>
                  <a:cubicBezTo>
                    <a:pt x="4724" y="1083"/>
                    <a:pt x="4756" y="1024"/>
                    <a:pt x="4806" y="983"/>
                  </a:cubicBezTo>
                  <a:cubicBezTo>
                    <a:pt x="4838" y="942"/>
                    <a:pt x="4874" y="910"/>
                    <a:pt x="4911" y="878"/>
                  </a:cubicBezTo>
                  <a:cubicBezTo>
                    <a:pt x="4915" y="878"/>
                    <a:pt x="4915" y="874"/>
                    <a:pt x="4920" y="869"/>
                  </a:cubicBezTo>
                  <a:cubicBezTo>
                    <a:pt x="4929" y="860"/>
                    <a:pt x="4938" y="855"/>
                    <a:pt x="4947" y="846"/>
                  </a:cubicBezTo>
                  <a:cubicBezTo>
                    <a:pt x="4984" y="814"/>
                    <a:pt x="5015" y="773"/>
                    <a:pt x="5038" y="723"/>
                  </a:cubicBezTo>
                  <a:cubicBezTo>
                    <a:pt x="5079" y="628"/>
                    <a:pt x="5088" y="523"/>
                    <a:pt x="5084" y="414"/>
                  </a:cubicBezTo>
                  <a:cubicBezTo>
                    <a:pt x="5070" y="351"/>
                    <a:pt x="5061" y="287"/>
                    <a:pt x="5056" y="219"/>
                  </a:cubicBezTo>
                  <a:cubicBezTo>
                    <a:pt x="5052" y="210"/>
                    <a:pt x="5052" y="200"/>
                    <a:pt x="5047" y="191"/>
                  </a:cubicBezTo>
                  <a:cubicBezTo>
                    <a:pt x="5038" y="132"/>
                    <a:pt x="5029" y="73"/>
                    <a:pt x="5025" y="9"/>
                  </a:cubicBezTo>
                  <a:cubicBezTo>
                    <a:pt x="5015" y="5"/>
                    <a:pt x="5002" y="0"/>
                    <a:pt x="49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13"/>
            <p:cNvSpPr/>
            <p:nvPr/>
          </p:nvSpPr>
          <p:spPr>
            <a:xfrm flipH="1">
              <a:off x="6460175" y="2093875"/>
              <a:ext cx="1992356" cy="1928433"/>
            </a:xfrm>
            <a:custGeom>
              <a:avLst/>
              <a:gdLst/>
              <a:ahLst/>
              <a:cxnLst/>
              <a:rect l="l" t="t" r="r" b="b"/>
              <a:pathLst>
                <a:path w="15958" h="15446" extrusionOk="0">
                  <a:moveTo>
                    <a:pt x="5548" y="175"/>
                  </a:moveTo>
                  <a:cubicBezTo>
                    <a:pt x="5553" y="216"/>
                    <a:pt x="5557" y="257"/>
                    <a:pt x="5566" y="298"/>
                  </a:cubicBezTo>
                  <a:cubicBezTo>
                    <a:pt x="5566" y="307"/>
                    <a:pt x="5571" y="316"/>
                    <a:pt x="5571" y="325"/>
                  </a:cubicBezTo>
                  <a:cubicBezTo>
                    <a:pt x="5575" y="384"/>
                    <a:pt x="5585" y="434"/>
                    <a:pt x="5594" y="489"/>
                  </a:cubicBezTo>
                  <a:lnTo>
                    <a:pt x="5598" y="511"/>
                  </a:lnTo>
                  <a:cubicBezTo>
                    <a:pt x="5603" y="620"/>
                    <a:pt x="5594" y="707"/>
                    <a:pt x="5562" y="780"/>
                  </a:cubicBezTo>
                  <a:cubicBezTo>
                    <a:pt x="5548" y="811"/>
                    <a:pt x="5530" y="839"/>
                    <a:pt x="5494" y="871"/>
                  </a:cubicBezTo>
                  <a:cubicBezTo>
                    <a:pt x="5480" y="880"/>
                    <a:pt x="5471" y="889"/>
                    <a:pt x="5462" y="898"/>
                  </a:cubicBezTo>
                  <a:lnTo>
                    <a:pt x="5444" y="916"/>
                  </a:lnTo>
                  <a:cubicBezTo>
                    <a:pt x="5412" y="948"/>
                    <a:pt x="5375" y="975"/>
                    <a:pt x="5348" y="1012"/>
                  </a:cubicBezTo>
                  <a:cubicBezTo>
                    <a:pt x="5284" y="1066"/>
                    <a:pt x="5248" y="1139"/>
                    <a:pt x="5239" y="1221"/>
                  </a:cubicBezTo>
                  <a:lnTo>
                    <a:pt x="5203" y="1271"/>
                  </a:lnTo>
                  <a:lnTo>
                    <a:pt x="5239" y="1316"/>
                  </a:lnTo>
                  <a:cubicBezTo>
                    <a:pt x="5253" y="1407"/>
                    <a:pt x="5298" y="1498"/>
                    <a:pt x="5371" y="1575"/>
                  </a:cubicBezTo>
                  <a:cubicBezTo>
                    <a:pt x="5478" y="1687"/>
                    <a:pt x="5611" y="1746"/>
                    <a:pt x="5750" y="1746"/>
                  </a:cubicBezTo>
                  <a:cubicBezTo>
                    <a:pt x="5765" y="1746"/>
                    <a:pt x="5779" y="1745"/>
                    <a:pt x="5794" y="1744"/>
                  </a:cubicBezTo>
                  <a:cubicBezTo>
                    <a:pt x="5817" y="1746"/>
                    <a:pt x="5839" y="1746"/>
                    <a:pt x="5861" y="1746"/>
                  </a:cubicBezTo>
                  <a:cubicBezTo>
                    <a:pt x="6059" y="1746"/>
                    <a:pt x="6223" y="1674"/>
                    <a:pt x="6321" y="1535"/>
                  </a:cubicBezTo>
                  <a:cubicBezTo>
                    <a:pt x="6399" y="1430"/>
                    <a:pt x="6426" y="1312"/>
                    <a:pt x="6399" y="1203"/>
                  </a:cubicBezTo>
                  <a:cubicBezTo>
                    <a:pt x="6367" y="1066"/>
                    <a:pt x="6253" y="939"/>
                    <a:pt x="6094" y="848"/>
                  </a:cubicBezTo>
                  <a:lnTo>
                    <a:pt x="6126" y="302"/>
                  </a:lnTo>
                  <a:cubicBezTo>
                    <a:pt x="6453" y="316"/>
                    <a:pt x="6749" y="320"/>
                    <a:pt x="7031" y="320"/>
                  </a:cubicBezTo>
                  <a:cubicBezTo>
                    <a:pt x="7072" y="320"/>
                    <a:pt x="7126" y="311"/>
                    <a:pt x="7181" y="307"/>
                  </a:cubicBezTo>
                  <a:cubicBezTo>
                    <a:pt x="7242" y="299"/>
                    <a:pt x="7318" y="291"/>
                    <a:pt x="7385" y="291"/>
                  </a:cubicBezTo>
                  <a:cubicBezTo>
                    <a:pt x="7442" y="291"/>
                    <a:pt x="7493" y="297"/>
                    <a:pt x="7522" y="316"/>
                  </a:cubicBezTo>
                  <a:cubicBezTo>
                    <a:pt x="7672" y="407"/>
                    <a:pt x="7540" y="734"/>
                    <a:pt x="7454" y="893"/>
                  </a:cubicBezTo>
                  <a:cubicBezTo>
                    <a:pt x="7435" y="921"/>
                    <a:pt x="7417" y="952"/>
                    <a:pt x="7399" y="980"/>
                  </a:cubicBezTo>
                  <a:cubicBezTo>
                    <a:pt x="7285" y="1171"/>
                    <a:pt x="7108" y="1457"/>
                    <a:pt x="7404" y="1703"/>
                  </a:cubicBezTo>
                  <a:cubicBezTo>
                    <a:pt x="7536" y="1812"/>
                    <a:pt x="7808" y="1857"/>
                    <a:pt x="7913" y="1862"/>
                  </a:cubicBezTo>
                  <a:cubicBezTo>
                    <a:pt x="7920" y="1862"/>
                    <a:pt x="7927" y="1862"/>
                    <a:pt x="7933" y="1862"/>
                  </a:cubicBezTo>
                  <a:cubicBezTo>
                    <a:pt x="8108" y="1862"/>
                    <a:pt x="8331" y="1806"/>
                    <a:pt x="8450" y="1666"/>
                  </a:cubicBezTo>
                  <a:cubicBezTo>
                    <a:pt x="8527" y="1580"/>
                    <a:pt x="8554" y="1475"/>
                    <a:pt x="8541" y="1362"/>
                  </a:cubicBezTo>
                  <a:cubicBezTo>
                    <a:pt x="8518" y="1221"/>
                    <a:pt x="8395" y="1139"/>
                    <a:pt x="8304" y="1080"/>
                  </a:cubicBezTo>
                  <a:cubicBezTo>
                    <a:pt x="8277" y="1062"/>
                    <a:pt x="8245" y="1043"/>
                    <a:pt x="8231" y="1030"/>
                  </a:cubicBezTo>
                  <a:cubicBezTo>
                    <a:pt x="8090" y="907"/>
                    <a:pt x="8104" y="821"/>
                    <a:pt x="8131" y="661"/>
                  </a:cubicBezTo>
                  <a:cubicBezTo>
                    <a:pt x="8140" y="580"/>
                    <a:pt x="8154" y="489"/>
                    <a:pt x="8149" y="384"/>
                  </a:cubicBezTo>
                  <a:lnTo>
                    <a:pt x="9423" y="343"/>
                  </a:lnTo>
                  <a:lnTo>
                    <a:pt x="9423" y="343"/>
                  </a:lnTo>
                  <a:cubicBezTo>
                    <a:pt x="9482" y="475"/>
                    <a:pt x="9468" y="580"/>
                    <a:pt x="9418" y="721"/>
                  </a:cubicBezTo>
                  <a:cubicBezTo>
                    <a:pt x="9405" y="761"/>
                    <a:pt x="9382" y="802"/>
                    <a:pt x="9364" y="843"/>
                  </a:cubicBezTo>
                  <a:cubicBezTo>
                    <a:pt x="9327" y="916"/>
                    <a:pt x="9291" y="993"/>
                    <a:pt x="9277" y="1075"/>
                  </a:cubicBezTo>
                  <a:cubicBezTo>
                    <a:pt x="9218" y="1380"/>
                    <a:pt x="9341" y="1580"/>
                    <a:pt x="9614" y="1635"/>
                  </a:cubicBezTo>
                  <a:cubicBezTo>
                    <a:pt x="9667" y="1647"/>
                    <a:pt x="9714" y="1652"/>
                    <a:pt x="9758" y="1652"/>
                  </a:cubicBezTo>
                  <a:cubicBezTo>
                    <a:pt x="9798" y="1652"/>
                    <a:pt x="9834" y="1648"/>
                    <a:pt x="9868" y="1639"/>
                  </a:cubicBezTo>
                  <a:cubicBezTo>
                    <a:pt x="9875" y="1639"/>
                    <a:pt x="9881" y="1640"/>
                    <a:pt x="9888" y="1640"/>
                  </a:cubicBezTo>
                  <a:cubicBezTo>
                    <a:pt x="9971" y="1640"/>
                    <a:pt x="10046" y="1612"/>
                    <a:pt x="10105" y="1562"/>
                  </a:cubicBezTo>
                  <a:cubicBezTo>
                    <a:pt x="10150" y="1521"/>
                    <a:pt x="10210" y="1439"/>
                    <a:pt x="10219" y="1293"/>
                  </a:cubicBezTo>
                  <a:cubicBezTo>
                    <a:pt x="10228" y="1148"/>
                    <a:pt x="10155" y="1002"/>
                    <a:pt x="10087" y="861"/>
                  </a:cubicBezTo>
                  <a:cubicBezTo>
                    <a:pt x="10046" y="780"/>
                    <a:pt x="10005" y="702"/>
                    <a:pt x="9987" y="630"/>
                  </a:cubicBezTo>
                  <a:cubicBezTo>
                    <a:pt x="9991" y="589"/>
                    <a:pt x="9996" y="548"/>
                    <a:pt x="10000" y="507"/>
                  </a:cubicBezTo>
                  <a:cubicBezTo>
                    <a:pt x="10014" y="457"/>
                    <a:pt x="10032" y="416"/>
                    <a:pt x="10055" y="384"/>
                  </a:cubicBezTo>
                  <a:lnTo>
                    <a:pt x="11510" y="334"/>
                  </a:lnTo>
                  <a:lnTo>
                    <a:pt x="11519" y="370"/>
                  </a:lnTo>
                  <a:cubicBezTo>
                    <a:pt x="11547" y="525"/>
                    <a:pt x="11587" y="734"/>
                    <a:pt x="11524" y="852"/>
                  </a:cubicBezTo>
                  <a:cubicBezTo>
                    <a:pt x="11510" y="880"/>
                    <a:pt x="11433" y="921"/>
                    <a:pt x="11374" y="948"/>
                  </a:cubicBezTo>
                  <a:cubicBezTo>
                    <a:pt x="11246" y="1016"/>
                    <a:pt x="11101" y="1089"/>
                    <a:pt x="11092" y="1234"/>
                  </a:cubicBezTo>
                  <a:cubicBezTo>
                    <a:pt x="11078" y="1362"/>
                    <a:pt x="11169" y="1494"/>
                    <a:pt x="11378" y="1653"/>
                  </a:cubicBezTo>
                  <a:lnTo>
                    <a:pt x="11392" y="1662"/>
                  </a:lnTo>
                  <a:cubicBezTo>
                    <a:pt x="11502" y="1717"/>
                    <a:pt x="11615" y="1743"/>
                    <a:pt x="11730" y="1743"/>
                  </a:cubicBezTo>
                  <a:cubicBezTo>
                    <a:pt x="11785" y="1743"/>
                    <a:pt x="11841" y="1737"/>
                    <a:pt x="11897" y="1726"/>
                  </a:cubicBezTo>
                  <a:lnTo>
                    <a:pt x="11915" y="1716"/>
                  </a:lnTo>
                  <a:cubicBezTo>
                    <a:pt x="12147" y="1607"/>
                    <a:pt x="12265" y="1484"/>
                    <a:pt x="12270" y="1348"/>
                  </a:cubicBezTo>
                  <a:cubicBezTo>
                    <a:pt x="12274" y="1212"/>
                    <a:pt x="12183" y="1089"/>
                    <a:pt x="11983" y="966"/>
                  </a:cubicBezTo>
                  <a:lnTo>
                    <a:pt x="11965" y="957"/>
                  </a:lnTo>
                  <a:lnTo>
                    <a:pt x="11951" y="957"/>
                  </a:lnTo>
                  <a:lnTo>
                    <a:pt x="12033" y="439"/>
                  </a:lnTo>
                  <a:cubicBezTo>
                    <a:pt x="12570" y="361"/>
                    <a:pt x="13111" y="325"/>
                    <a:pt x="13638" y="320"/>
                  </a:cubicBezTo>
                  <a:lnTo>
                    <a:pt x="13638" y="320"/>
                  </a:lnTo>
                  <a:cubicBezTo>
                    <a:pt x="13748" y="520"/>
                    <a:pt x="13657" y="698"/>
                    <a:pt x="13529" y="907"/>
                  </a:cubicBezTo>
                  <a:cubicBezTo>
                    <a:pt x="13425" y="1075"/>
                    <a:pt x="13370" y="1407"/>
                    <a:pt x="13529" y="1594"/>
                  </a:cubicBezTo>
                  <a:cubicBezTo>
                    <a:pt x="13592" y="1667"/>
                    <a:pt x="13689" y="1690"/>
                    <a:pt x="13785" y="1690"/>
                  </a:cubicBezTo>
                  <a:cubicBezTo>
                    <a:pt x="13930" y="1690"/>
                    <a:pt x="14071" y="1637"/>
                    <a:pt x="14080" y="1635"/>
                  </a:cubicBezTo>
                  <a:cubicBezTo>
                    <a:pt x="14330" y="1539"/>
                    <a:pt x="14443" y="1271"/>
                    <a:pt x="14352" y="998"/>
                  </a:cubicBezTo>
                  <a:cubicBezTo>
                    <a:pt x="14330" y="930"/>
                    <a:pt x="14280" y="880"/>
                    <a:pt x="14239" y="834"/>
                  </a:cubicBezTo>
                  <a:cubicBezTo>
                    <a:pt x="14211" y="802"/>
                    <a:pt x="14184" y="775"/>
                    <a:pt x="14170" y="752"/>
                  </a:cubicBezTo>
                  <a:cubicBezTo>
                    <a:pt x="14152" y="716"/>
                    <a:pt x="13989" y="420"/>
                    <a:pt x="14152" y="316"/>
                  </a:cubicBezTo>
                  <a:cubicBezTo>
                    <a:pt x="14167" y="307"/>
                    <a:pt x="14191" y="303"/>
                    <a:pt x="14219" y="303"/>
                  </a:cubicBezTo>
                  <a:cubicBezTo>
                    <a:pt x="14261" y="303"/>
                    <a:pt x="14310" y="310"/>
                    <a:pt x="14348" y="316"/>
                  </a:cubicBezTo>
                  <a:cubicBezTo>
                    <a:pt x="14375" y="320"/>
                    <a:pt x="14407" y="325"/>
                    <a:pt x="14430" y="325"/>
                  </a:cubicBezTo>
                  <a:lnTo>
                    <a:pt x="14912" y="357"/>
                  </a:lnTo>
                  <a:lnTo>
                    <a:pt x="15389" y="329"/>
                  </a:lnTo>
                  <a:cubicBezTo>
                    <a:pt x="15439" y="661"/>
                    <a:pt x="15639" y="2007"/>
                    <a:pt x="15698" y="3376"/>
                  </a:cubicBezTo>
                  <a:cubicBezTo>
                    <a:pt x="15776" y="5118"/>
                    <a:pt x="15753" y="6955"/>
                    <a:pt x="15726" y="8724"/>
                  </a:cubicBezTo>
                  <a:cubicBezTo>
                    <a:pt x="15698" y="10684"/>
                    <a:pt x="15671" y="12708"/>
                    <a:pt x="15780" y="14632"/>
                  </a:cubicBezTo>
                  <a:cubicBezTo>
                    <a:pt x="15189" y="14686"/>
                    <a:pt x="14548" y="14695"/>
                    <a:pt x="13929" y="14704"/>
                  </a:cubicBezTo>
                  <a:cubicBezTo>
                    <a:pt x="13379" y="14713"/>
                    <a:pt x="12811" y="14723"/>
                    <a:pt x="12279" y="14763"/>
                  </a:cubicBezTo>
                  <a:cubicBezTo>
                    <a:pt x="8286" y="15073"/>
                    <a:pt x="4216" y="15246"/>
                    <a:pt x="182" y="15273"/>
                  </a:cubicBezTo>
                  <a:cubicBezTo>
                    <a:pt x="177" y="15273"/>
                    <a:pt x="173" y="15268"/>
                    <a:pt x="173" y="15268"/>
                  </a:cubicBezTo>
                  <a:cubicBezTo>
                    <a:pt x="268" y="14159"/>
                    <a:pt x="350" y="13049"/>
                    <a:pt x="414" y="11971"/>
                  </a:cubicBezTo>
                  <a:cubicBezTo>
                    <a:pt x="660" y="8119"/>
                    <a:pt x="750" y="4195"/>
                    <a:pt x="687" y="302"/>
                  </a:cubicBezTo>
                  <a:lnTo>
                    <a:pt x="687" y="298"/>
                  </a:lnTo>
                  <a:lnTo>
                    <a:pt x="700" y="298"/>
                  </a:lnTo>
                  <a:lnTo>
                    <a:pt x="719" y="307"/>
                  </a:lnTo>
                  <a:lnTo>
                    <a:pt x="741" y="302"/>
                  </a:lnTo>
                  <a:cubicBezTo>
                    <a:pt x="810" y="311"/>
                    <a:pt x="887" y="316"/>
                    <a:pt x="964" y="320"/>
                  </a:cubicBezTo>
                  <a:cubicBezTo>
                    <a:pt x="1278" y="348"/>
                    <a:pt x="1710" y="389"/>
                    <a:pt x="1828" y="593"/>
                  </a:cubicBezTo>
                  <a:cubicBezTo>
                    <a:pt x="1878" y="689"/>
                    <a:pt x="1865" y="821"/>
                    <a:pt x="1787" y="993"/>
                  </a:cubicBezTo>
                  <a:cubicBezTo>
                    <a:pt x="1774" y="1021"/>
                    <a:pt x="1755" y="1052"/>
                    <a:pt x="1733" y="1084"/>
                  </a:cubicBezTo>
                  <a:cubicBezTo>
                    <a:pt x="1701" y="1139"/>
                    <a:pt x="1665" y="1193"/>
                    <a:pt x="1646" y="1257"/>
                  </a:cubicBezTo>
                  <a:cubicBezTo>
                    <a:pt x="1583" y="1471"/>
                    <a:pt x="1596" y="1644"/>
                    <a:pt x="1687" y="1762"/>
                  </a:cubicBezTo>
                  <a:cubicBezTo>
                    <a:pt x="1769" y="1876"/>
                    <a:pt x="1910" y="1935"/>
                    <a:pt x="2092" y="1935"/>
                  </a:cubicBezTo>
                  <a:lnTo>
                    <a:pt x="2256" y="1912"/>
                  </a:lnTo>
                  <a:cubicBezTo>
                    <a:pt x="2338" y="1898"/>
                    <a:pt x="2406" y="1876"/>
                    <a:pt x="2460" y="1835"/>
                  </a:cubicBezTo>
                  <a:cubicBezTo>
                    <a:pt x="2633" y="1771"/>
                    <a:pt x="2729" y="1612"/>
                    <a:pt x="2715" y="1421"/>
                  </a:cubicBezTo>
                  <a:cubicBezTo>
                    <a:pt x="2701" y="1257"/>
                    <a:pt x="2583" y="1057"/>
                    <a:pt x="2419" y="930"/>
                  </a:cubicBezTo>
                  <a:cubicBezTo>
                    <a:pt x="2333" y="730"/>
                    <a:pt x="2288" y="543"/>
                    <a:pt x="2365" y="284"/>
                  </a:cubicBezTo>
                  <a:lnTo>
                    <a:pt x="2369" y="284"/>
                  </a:lnTo>
                  <a:cubicBezTo>
                    <a:pt x="2620" y="254"/>
                    <a:pt x="2866" y="239"/>
                    <a:pt x="3113" y="239"/>
                  </a:cubicBezTo>
                  <a:cubicBezTo>
                    <a:pt x="3319" y="239"/>
                    <a:pt x="3525" y="250"/>
                    <a:pt x="3734" y="270"/>
                  </a:cubicBezTo>
                  <a:lnTo>
                    <a:pt x="3816" y="861"/>
                  </a:lnTo>
                  <a:cubicBezTo>
                    <a:pt x="3634" y="902"/>
                    <a:pt x="3506" y="1021"/>
                    <a:pt x="3461" y="1180"/>
                  </a:cubicBezTo>
                  <a:cubicBezTo>
                    <a:pt x="3438" y="1262"/>
                    <a:pt x="3443" y="1353"/>
                    <a:pt x="3470" y="1444"/>
                  </a:cubicBezTo>
                  <a:cubicBezTo>
                    <a:pt x="3474" y="1503"/>
                    <a:pt x="3502" y="1557"/>
                    <a:pt x="3552" y="1598"/>
                  </a:cubicBezTo>
                  <a:cubicBezTo>
                    <a:pt x="3588" y="1644"/>
                    <a:pt x="3625" y="1675"/>
                    <a:pt x="3670" y="1703"/>
                  </a:cubicBezTo>
                  <a:cubicBezTo>
                    <a:pt x="3731" y="1737"/>
                    <a:pt x="3796" y="1755"/>
                    <a:pt x="3861" y="1755"/>
                  </a:cubicBezTo>
                  <a:cubicBezTo>
                    <a:pt x="3941" y="1755"/>
                    <a:pt x="4022" y="1728"/>
                    <a:pt x="4098" y="1675"/>
                  </a:cubicBezTo>
                  <a:cubicBezTo>
                    <a:pt x="4248" y="1566"/>
                    <a:pt x="4339" y="1380"/>
                    <a:pt x="4320" y="1203"/>
                  </a:cubicBezTo>
                  <a:cubicBezTo>
                    <a:pt x="4339" y="1062"/>
                    <a:pt x="4307" y="934"/>
                    <a:pt x="4279" y="811"/>
                  </a:cubicBezTo>
                  <a:cubicBezTo>
                    <a:pt x="4275" y="789"/>
                    <a:pt x="4266" y="766"/>
                    <a:pt x="4261" y="743"/>
                  </a:cubicBezTo>
                  <a:cubicBezTo>
                    <a:pt x="4220" y="548"/>
                    <a:pt x="4202" y="402"/>
                    <a:pt x="4248" y="229"/>
                  </a:cubicBezTo>
                  <a:lnTo>
                    <a:pt x="5548" y="175"/>
                  </a:lnTo>
                  <a:close/>
                  <a:moveTo>
                    <a:pt x="5601" y="1"/>
                  </a:moveTo>
                  <a:cubicBezTo>
                    <a:pt x="5596" y="1"/>
                    <a:pt x="5590" y="1"/>
                    <a:pt x="5585" y="2"/>
                  </a:cubicBezTo>
                  <a:lnTo>
                    <a:pt x="4243" y="57"/>
                  </a:lnTo>
                  <a:cubicBezTo>
                    <a:pt x="4170" y="61"/>
                    <a:pt x="4111" y="107"/>
                    <a:pt x="4093" y="179"/>
                  </a:cubicBezTo>
                  <a:cubicBezTo>
                    <a:pt x="4034" y="389"/>
                    <a:pt x="4052" y="561"/>
                    <a:pt x="4102" y="780"/>
                  </a:cubicBezTo>
                  <a:cubicBezTo>
                    <a:pt x="4107" y="802"/>
                    <a:pt x="4111" y="830"/>
                    <a:pt x="4120" y="852"/>
                  </a:cubicBezTo>
                  <a:cubicBezTo>
                    <a:pt x="4148" y="971"/>
                    <a:pt x="4170" y="1080"/>
                    <a:pt x="4157" y="1189"/>
                  </a:cubicBezTo>
                  <a:lnTo>
                    <a:pt x="4157" y="1198"/>
                  </a:lnTo>
                  <a:lnTo>
                    <a:pt x="4157" y="1212"/>
                  </a:lnTo>
                  <a:cubicBezTo>
                    <a:pt x="4170" y="1325"/>
                    <a:pt x="4107" y="1457"/>
                    <a:pt x="4007" y="1530"/>
                  </a:cubicBezTo>
                  <a:cubicBezTo>
                    <a:pt x="3974" y="1554"/>
                    <a:pt x="3922" y="1581"/>
                    <a:pt x="3860" y="1581"/>
                  </a:cubicBezTo>
                  <a:cubicBezTo>
                    <a:pt x="3826" y="1581"/>
                    <a:pt x="3790" y="1573"/>
                    <a:pt x="3752" y="1553"/>
                  </a:cubicBezTo>
                  <a:cubicBezTo>
                    <a:pt x="3725" y="1535"/>
                    <a:pt x="3702" y="1512"/>
                    <a:pt x="3679" y="1484"/>
                  </a:cubicBezTo>
                  <a:lnTo>
                    <a:pt x="3670" y="1475"/>
                  </a:lnTo>
                  <a:lnTo>
                    <a:pt x="3665" y="1471"/>
                  </a:lnTo>
                  <a:cubicBezTo>
                    <a:pt x="3647" y="1457"/>
                    <a:pt x="3638" y="1439"/>
                    <a:pt x="3638" y="1421"/>
                  </a:cubicBezTo>
                  <a:lnTo>
                    <a:pt x="3638" y="1407"/>
                  </a:lnTo>
                  <a:lnTo>
                    <a:pt x="3634" y="1394"/>
                  </a:lnTo>
                  <a:cubicBezTo>
                    <a:pt x="3611" y="1339"/>
                    <a:pt x="3611" y="1275"/>
                    <a:pt x="3625" y="1225"/>
                  </a:cubicBezTo>
                  <a:cubicBezTo>
                    <a:pt x="3665" y="1080"/>
                    <a:pt x="3806" y="1034"/>
                    <a:pt x="3888" y="1021"/>
                  </a:cubicBezTo>
                  <a:lnTo>
                    <a:pt x="3947" y="998"/>
                  </a:lnTo>
                  <a:lnTo>
                    <a:pt x="3966" y="971"/>
                  </a:lnTo>
                  <a:cubicBezTo>
                    <a:pt x="3984" y="939"/>
                    <a:pt x="3993" y="893"/>
                    <a:pt x="3988" y="852"/>
                  </a:cubicBezTo>
                  <a:lnTo>
                    <a:pt x="3897" y="229"/>
                  </a:lnTo>
                  <a:cubicBezTo>
                    <a:pt x="3884" y="148"/>
                    <a:pt x="3811" y="102"/>
                    <a:pt x="3747" y="97"/>
                  </a:cubicBezTo>
                  <a:cubicBezTo>
                    <a:pt x="3534" y="77"/>
                    <a:pt x="3324" y="66"/>
                    <a:pt x="3114" y="66"/>
                  </a:cubicBezTo>
                  <a:cubicBezTo>
                    <a:pt x="2862" y="66"/>
                    <a:pt x="2609" y="81"/>
                    <a:pt x="2351" y="111"/>
                  </a:cubicBezTo>
                  <a:cubicBezTo>
                    <a:pt x="2283" y="116"/>
                    <a:pt x="2228" y="161"/>
                    <a:pt x="2210" y="229"/>
                  </a:cubicBezTo>
                  <a:cubicBezTo>
                    <a:pt x="2128" y="502"/>
                    <a:pt x="2147" y="734"/>
                    <a:pt x="2278" y="1021"/>
                  </a:cubicBezTo>
                  <a:lnTo>
                    <a:pt x="2288" y="1043"/>
                  </a:lnTo>
                  <a:lnTo>
                    <a:pt x="2306" y="1052"/>
                  </a:lnTo>
                  <a:cubicBezTo>
                    <a:pt x="2433" y="1148"/>
                    <a:pt x="2538" y="1312"/>
                    <a:pt x="2547" y="1434"/>
                  </a:cubicBezTo>
                  <a:cubicBezTo>
                    <a:pt x="2560" y="1594"/>
                    <a:pt x="2456" y="1653"/>
                    <a:pt x="2397" y="1675"/>
                  </a:cubicBezTo>
                  <a:lnTo>
                    <a:pt x="2383" y="1680"/>
                  </a:lnTo>
                  <a:lnTo>
                    <a:pt x="2369" y="1689"/>
                  </a:lnTo>
                  <a:cubicBezTo>
                    <a:pt x="2338" y="1712"/>
                    <a:pt x="2292" y="1730"/>
                    <a:pt x="2233" y="1744"/>
                  </a:cubicBezTo>
                  <a:lnTo>
                    <a:pt x="2087" y="1762"/>
                  </a:lnTo>
                  <a:cubicBezTo>
                    <a:pt x="2001" y="1762"/>
                    <a:pt x="1883" y="1744"/>
                    <a:pt x="1819" y="1657"/>
                  </a:cubicBezTo>
                  <a:cubicBezTo>
                    <a:pt x="1765" y="1585"/>
                    <a:pt x="1760" y="1462"/>
                    <a:pt x="1806" y="1307"/>
                  </a:cubicBezTo>
                  <a:cubicBezTo>
                    <a:pt x="1819" y="1266"/>
                    <a:pt x="1846" y="1225"/>
                    <a:pt x="1874" y="1180"/>
                  </a:cubicBezTo>
                  <a:cubicBezTo>
                    <a:pt x="1896" y="1143"/>
                    <a:pt x="1919" y="1107"/>
                    <a:pt x="1937" y="1066"/>
                  </a:cubicBezTo>
                  <a:cubicBezTo>
                    <a:pt x="2042" y="839"/>
                    <a:pt x="2056" y="652"/>
                    <a:pt x="1974" y="507"/>
                  </a:cubicBezTo>
                  <a:cubicBezTo>
                    <a:pt x="1815" y="220"/>
                    <a:pt x="1351" y="184"/>
                    <a:pt x="978" y="152"/>
                  </a:cubicBezTo>
                  <a:cubicBezTo>
                    <a:pt x="901" y="143"/>
                    <a:pt x="828" y="138"/>
                    <a:pt x="764" y="129"/>
                  </a:cubicBezTo>
                  <a:lnTo>
                    <a:pt x="732" y="129"/>
                  </a:lnTo>
                  <a:cubicBezTo>
                    <a:pt x="720" y="127"/>
                    <a:pt x="708" y="126"/>
                    <a:pt x="695" y="126"/>
                  </a:cubicBezTo>
                  <a:cubicBezTo>
                    <a:pt x="657" y="126"/>
                    <a:pt x="618" y="137"/>
                    <a:pt x="587" y="161"/>
                  </a:cubicBezTo>
                  <a:cubicBezTo>
                    <a:pt x="546" y="193"/>
                    <a:pt x="519" y="248"/>
                    <a:pt x="519" y="307"/>
                  </a:cubicBezTo>
                  <a:cubicBezTo>
                    <a:pt x="582" y="4195"/>
                    <a:pt x="491" y="8115"/>
                    <a:pt x="250" y="11962"/>
                  </a:cubicBezTo>
                  <a:cubicBezTo>
                    <a:pt x="182" y="13040"/>
                    <a:pt x="100" y="14145"/>
                    <a:pt x="5" y="15255"/>
                  </a:cubicBezTo>
                  <a:cubicBezTo>
                    <a:pt x="0" y="15300"/>
                    <a:pt x="18" y="15346"/>
                    <a:pt x="50" y="15386"/>
                  </a:cubicBezTo>
                  <a:cubicBezTo>
                    <a:pt x="87" y="15423"/>
                    <a:pt x="132" y="15446"/>
                    <a:pt x="182" y="15446"/>
                  </a:cubicBezTo>
                  <a:cubicBezTo>
                    <a:pt x="182" y="15446"/>
                    <a:pt x="182" y="15446"/>
                    <a:pt x="187" y="15441"/>
                  </a:cubicBezTo>
                  <a:cubicBezTo>
                    <a:pt x="4220" y="15414"/>
                    <a:pt x="8295" y="15241"/>
                    <a:pt x="12292" y="14932"/>
                  </a:cubicBezTo>
                  <a:cubicBezTo>
                    <a:pt x="12820" y="14891"/>
                    <a:pt x="13384" y="14882"/>
                    <a:pt x="13934" y="14873"/>
                  </a:cubicBezTo>
                  <a:cubicBezTo>
                    <a:pt x="14562" y="14868"/>
                    <a:pt x="15212" y="14854"/>
                    <a:pt x="15817" y="14800"/>
                  </a:cubicBezTo>
                  <a:cubicBezTo>
                    <a:pt x="15834" y="14813"/>
                    <a:pt x="15852" y="14816"/>
                    <a:pt x="15867" y="14816"/>
                  </a:cubicBezTo>
                  <a:cubicBezTo>
                    <a:pt x="15884" y="14816"/>
                    <a:pt x="15898" y="14811"/>
                    <a:pt x="15903" y="14809"/>
                  </a:cubicBezTo>
                  <a:cubicBezTo>
                    <a:pt x="15958" y="14786"/>
                    <a:pt x="15953" y="14732"/>
                    <a:pt x="15953" y="14700"/>
                  </a:cubicBezTo>
                  <a:cubicBezTo>
                    <a:pt x="15839" y="12758"/>
                    <a:pt x="15867" y="10707"/>
                    <a:pt x="15894" y="8724"/>
                  </a:cubicBezTo>
                  <a:cubicBezTo>
                    <a:pt x="15921" y="6951"/>
                    <a:pt x="15944" y="5113"/>
                    <a:pt x="15867" y="3367"/>
                  </a:cubicBezTo>
                  <a:cubicBezTo>
                    <a:pt x="15799" y="1785"/>
                    <a:pt x="15548" y="238"/>
                    <a:pt x="15544" y="225"/>
                  </a:cubicBezTo>
                  <a:lnTo>
                    <a:pt x="15530" y="148"/>
                  </a:lnTo>
                  <a:lnTo>
                    <a:pt x="14912" y="179"/>
                  </a:lnTo>
                  <a:lnTo>
                    <a:pt x="14439" y="148"/>
                  </a:lnTo>
                  <a:cubicBezTo>
                    <a:pt x="14421" y="148"/>
                    <a:pt x="14398" y="143"/>
                    <a:pt x="14371" y="143"/>
                  </a:cubicBezTo>
                  <a:cubicBezTo>
                    <a:pt x="14325" y="135"/>
                    <a:pt x="14276" y="127"/>
                    <a:pt x="14227" y="127"/>
                  </a:cubicBezTo>
                  <a:cubicBezTo>
                    <a:pt x="14169" y="127"/>
                    <a:pt x="14111" y="138"/>
                    <a:pt x="14061" y="170"/>
                  </a:cubicBezTo>
                  <a:cubicBezTo>
                    <a:pt x="13839" y="316"/>
                    <a:pt x="13902" y="616"/>
                    <a:pt x="14025" y="834"/>
                  </a:cubicBezTo>
                  <a:cubicBezTo>
                    <a:pt x="14052" y="875"/>
                    <a:pt x="14084" y="916"/>
                    <a:pt x="14120" y="948"/>
                  </a:cubicBezTo>
                  <a:cubicBezTo>
                    <a:pt x="14152" y="984"/>
                    <a:pt x="14184" y="1021"/>
                    <a:pt x="14193" y="1048"/>
                  </a:cubicBezTo>
                  <a:cubicBezTo>
                    <a:pt x="14257" y="1234"/>
                    <a:pt x="14189" y="1407"/>
                    <a:pt x="14025" y="1466"/>
                  </a:cubicBezTo>
                  <a:cubicBezTo>
                    <a:pt x="13951" y="1494"/>
                    <a:pt x="13860" y="1512"/>
                    <a:pt x="13785" y="1512"/>
                  </a:cubicBezTo>
                  <a:cubicBezTo>
                    <a:pt x="13727" y="1512"/>
                    <a:pt x="13679" y="1501"/>
                    <a:pt x="13657" y="1475"/>
                  </a:cubicBezTo>
                  <a:cubicBezTo>
                    <a:pt x="13557" y="1362"/>
                    <a:pt x="13597" y="1116"/>
                    <a:pt x="13670" y="993"/>
                  </a:cubicBezTo>
                  <a:cubicBezTo>
                    <a:pt x="13784" y="811"/>
                    <a:pt x="13952" y="534"/>
                    <a:pt x="13784" y="225"/>
                  </a:cubicBezTo>
                  <a:cubicBezTo>
                    <a:pt x="13752" y="175"/>
                    <a:pt x="13702" y="143"/>
                    <a:pt x="13643" y="143"/>
                  </a:cubicBezTo>
                  <a:cubicBezTo>
                    <a:pt x="13102" y="148"/>
                    <a:pt x="12547" y="188"/>
                    <a:pt x="11997" y="266"/>
                  </a:cubicBezTo>
                  <a:cubicBezTo>
                    <a:pt x="11938" y="275"/>
                    <a:pt x="11883" y="334"/>
                    <a:pt x="11874" y="393"/>
                  </a:cubicBezTo>
                  <a:lnTo>
                    <a:pt x="11788" y="925"/>
                  </a:lnTo>
                  <a:cubicBezTo>
                    <a:pt x="11778" y="975"/>
                    <a:pt x="11792" y="1030"/>
                    <a:pt x="11824" y="1066"/>
                  </a:cubicBezTo>
                  <a:cubicBezTo>
                    <a:pt x="11847" y="1098"/>
                    <a:pt x="11878" y="1116"/>
                    <a:pt x="11915" y="1121"/>
                  </a:cubicBezTo>
                  <a:cubicBezTo>
                    <a:pt x="12042" y="1203"/>
                    <a:pt x="12106" y="1275"/>
                    <a:pt x="12106" y="1334"/>
                  </a:cubicBezTo>
                  <a:cubicBezTo>
                    <a:pt x="12101" y="1398"/>
                    <a:pt x="12010" y="1480"/>
                    <a:pt x="11851" y="1553"/>
                  </a:cubicBezTo>
                  <a:cubicBezTo>
                    <a:pt x="11810" y="1562"/>
                    <a:pt x="11768" y="1566"/>
                    <a:pt x="11726" y="1566"/>
                  </a:cubicBezTo>
                  <a:cubicBezTo>
                    <a:pt x="11641" y="1566"/>
                    <a:pt x="11556" y="1547"/>
                    <a:pt x="11474" y="1507"/>
                  </a:cubicBezTo>
                  <a:cubicBezTo>
                    <a:pt x="11265" y="1344"/>
                    <a:pt x="11255" y="1266"/>
                    <a:pt x="11260" y="1248"/>
                  </a:cubicBezTo>
                  <a:cubicBezTo>
                    <a:pt x="11265" y="1193"/>
                    <a:pt x="11365" y="1143"/>
                    <a:pt x="11451" y="1098"/>
                  </a:cubicBezTo>
                  <a:cubicBezTo>
                    <a:pt x="11542" y="1052"/>
                    <a:pt x="11633" y="1007"/>
                    <a:pt x="11674" y="930"/>
                  </a:cubicBezTo>
                  <a:cubicBezTo>
                    <a:pt x="11765" y="757"/>
                    <a:pt x="11719" y="511"/>
                    <a:pt x="11683" y="334"/>
                  </a:cubicBezTo>
                  <a:lnTo>
                    <a:pt x="11674" y="284"/>
                  </a:lnTo>
                  <a:cubicBezTo>
                    <a:pt x="11661" y="214"/>
                    <a:pt x="11597" y="156"/>
                    <a:pt x="11523" y="156"/>
                  </a:cubicBezTo>
                  <a:cubicBezTo>
                    <a:pt x="11520" y="156"/>
                    <a:pt x="11517" y="156"/>
                    <a:pt x="11515" y="157"/>
                  </a:cubicBezTo>
                  <a:lnTo>
                    <a:pt x="9978" y="211"/>
                  </a:lnTo>
                  <a:lnTo>
                    <a:pt x="9950" y="238"/>
                  </a:lnTo>
                  <a:cubicBezTo>
                    <a:pt x="9905" y="298"/>
                    <a:pt x="9868" y="366"/>
                    <a:pt x="9841" y="461"/>
                  </a:cubicBezTo>
                  <a:lnTo>
                    <a:pt x="9837" y="470"/>
                  </a:lnTo>
                  <a:cubicBezTo>
                    <a:pt x="9832" y="516"/>
                    <a:pt x="9828" y="561"/>
                    <a:pt x="9818" y="602"/>
                  </a:cubicBezTo>
                  <a:lnTo>
                    <a:pt x="9818" y="639"/>
                  </a:lnTo>
                  <a:lnTo>
                    <a:pt x="9823" y="652"/>
                  </a:lnTo>
                  <a:cubicBezTo>
                    <a:pt x="9846" y="748"/>
                    <a:pt x="9891" y="843"/>
                    <a:pt x="9937" y="934"/>
                  </a:cubicBezTo>
                  <a:cubicBezTo>
                    <a:pt x="9996" y="1057"/>
                    <a:pt x="10059" y="1180"/>
                    <a:pt x="10055" y="1275"/>
                  </a:cubicBezTo>
                  <a:cubicBezTo>
                    <a:pt x="10050" y="1348"/>
                    <a:pt x="10032" y="1398"/>
                    <a:pt x="9996" y="1430"/>
                  </a:cubicBezTo>
                  <a:cubicBezTo>
                    <a:pt x="9955" y="1466"/>
                    <a:pt x="9905" y="1466"/>
                    <a:pt x="9868" y="1466"/>
                  </a:cubicBezTo>
                  <a:lnTo>
                    <a:pt x="9837" y="1466"/>
                  </a:lnTo>
                  <a:cubicBezTo>
                    <a:pt x="9816" y="1473"/>
                    <a:pt x="9791" y="1476"/>
                    <a:pt x="9764" y="1476"/>
                  </a:cubicBezTo>
                  <a:cubicBezTo>
                    <a:pt x="9731" y="1476"/>
                    <a:pt x="9694" y="1472"/>
                    <a:pt x="9650" y="1462"/>
                  </a:cubicBezTo>
                  <a:cubicBezTo>
                    <a:pt x="9464" y="1425"/>
                    <a:pt x="9405" y="1316"/>
                    <a:pt x="9441" y="1107"/>
                  </a:cubicBezTo>
                  <a:cubicBezTo>
                    <a:pt x="9455" y="1043"/>
                    <a:pt x="9482" y="984"/>
                    <a:pt x="9514" y="916"/>
                  </a:cubicBezTo>
                  <a:cubicBezTo>
                    <a:pt x="9536" y="871"/>
                    <a:pt x="9559" y="825"/>
                    <a:pt x="9577" y="775"/>
                  </a:cubicBezTo>
                  <a:cubicBezTo>
                    <a:pt x="9637" y="598"/>
                    <a:pt x="9659" y="443"/>
                    <a:pt x="9568" y="252"/>
                  </a:cubicBezTo>
                  <a:cubicBezTo>
                    <a:pt x="9546" y="202"/>
                    <a:pt x="9482" y="166"/>
                    <a:pt x="9427" y="166"/>
                  </a:cubicBezTo>
                  <a:lnTo>
                    <a:pt x="8140" y="207"/>
                  </a:lnTo>
                  <a:cubicBezTo>
                    <a:pt x="8095" y="211"/>
                    <a:pt x="8054" y="229"/>
                    <a:pt x="8022" y="266"/>
                  </a:cubicBezTo>
                  <a:cubicBezTo>
                    <a:pt x="7995" y="298"/>
                    <a:pt x="7981" y="339"/>
                    <a:pt x="7986" y="379"/>
                  </a:cubicBezTo>
                  <a:cubicBezTo>
                    <a:pt x="7990" y="470"/>
                    <a:pt x="7977" y="552"/>
                    <a:pt x="7968" y="630"/>
                  </a:cubicBezTo>
                  <a:cubicBezTo>
                    <a:pt x="7940" y="798"/>
                    <a:pt x="7913" y="975"/>
                    <a:pt x="8122" y="1157"/>
                  </a:cubicBezTo>
                  <a:cubicBezTo>
                    <a:pt x="8149" y="1180"/>
                    <a:pt x="8181" y="1203"/>
                    <a:pt x="8218" y="1221"/>
                  </a:cubicBezTo>
                  <a:cubicBezTo>
                    <a:pt x="8286" y="1266"/>
                    <a:pt x="8368" y="1321"/>
                    <a:pt x="8377" y="1380"/>
                  </a:cubicBezTo>
                  <a:cubicBezTo>
                    <a:pt x="8386" y="1448"/>
                    <a:pt x="8372" y="1503"/>
                    <a:pt x="8331" y="1548"/>
                  </a:cubicBezTo>
                  <a:cubicBezTo>
                    <a:pt x="8252" y="1636"/>
                    <a:pt x="8087" y="1686"/>
                    <a:pt x="7955" y="1686"/>
                  </a:cubicBezTo>
                  <a:cubicBezTo>
                    <a:pt x="7944" y="1686"/>
                    <a:pt x="7933" y="1685"/>
                    <a:pt x="7922" y="1685"/>
                  </a:cubicBezTo>
                  <a:cubicBezTo>
                    <a:pt x="7808" y="1680"/>
                    <a:pt x="7590" y="1630"/>
                    <a:pt x="7513" y="1566"/>
                  </a:cubicBezTo>
                  <a:cubicBezTo>
                    <a:pt x="7340" y="1425"/>
                    <a:pt x="7408" y="1284"/>
                    <a:pt x="7545" y="1071"/>
                  </a:cubicBezTo>
                  <a:cubicBezTo>
                    <a:pt x="7563" y="1034"/>
                    <a:pt x="7581" y="1007"/>
                    <a:pt x="7599" y="975"/>
                  </a:cubicBezTo>
                  <a:cubicBezTo>
                    <a:pt x="7763" y="684"/>
                    <a:pt x="7849" y="316"/>
                    <a:pt x="7613" y="161"/>
                  </a:cubicBezTo>
                  <a:cubicBezTo>
                    <a:pt x="7551" y="124"/>
                    <a:pt x="7471" y="113"/>
                    <a:pt x="7386" y="113"/>
                  </a:cubicBezTo>
                  <a:cubicBezTo>
                    <a:pt x="7314" y="113"/>
                    <a:pt x="7238" y="121"/>
                    <a:pt x="7167" y="129"/>
                  </a:cubicBezTo>
                  <a:cubicBezTo>
                    <a:pt x="7113" y="138"/>
                    <a:pt x="7063" y="143"/>
                    <a:pt x="7031" y="143"/>
                  </a:cubicBezTo>
                  <a:cubicBezTo>
                    <a:pt x="6744" y="143"/>
                    <a:pt x="6449" y="138"/>
                    <a:pt x="6121" y="125"/>
                  </a:cubicBezTo>
                  <a:cubicBezTo>
                    <a:pt x="6035" y="125"/>
                    <a:pt x="5962" y="193"/>
                    <a:pt x="5957" y="284"/>
                  </a:cubicBezTo>
                  <a:lnTo>
                    <a:pt x="5921" y="948"/>
                  </a:lnTo>
                  <a:lnTo>
                    <a:pt x="5971" y="975"/>
                  </a:lnTo>
                  <a:cubicBezTo>
                    <a:pt x="6112" y="1039"/>
                    <a:pt x="6217" y="1143"/>
                    <a:pt x="6239" y="1239"/>
                  </a:cubicBezTo>
                  <a:cubicBezTo>
                    <a:pt x="6253" y="1303"/>
                    <a:pt x="6239" y="1362"/>
                    <a:pt x="6189" y="1430"/>
                  </a:cubicBezTo>
                  <a:cubicBezTo>
                    <a:pt x="6124" y="1520"/>
                    <a:pt x="6000" y="1573"/>
                    <a:pt x="5853" y="1573"/>
                  </a:cubicBezTo>
                  <a:cubicBezTo>
                    <a:pt x="5837" y="1573"/>
                    <a:pt x="5820" y="1572"/>
                    <a:pt x="5803" y="1571"/>
                  </a:cubicBezTo>
                  <a:lnTo>
                    <a:pt x="5789" y="1571"/>
                  </a:lnTo>
                  <a:cubicBezTo>
                    <a:pt x="5780" y="1572"/>
                    <a:pt x="5772" y="1572"/>
                    <a:pt x="5763" y="1572"/>
                  </a:cubicBezTo>
                  <a:cubicBezTo>
                    <a:pt x="5666" y="1572"/>
                    <a:pt x="5569" y="1528"/>
                    <a:pt x="5494" y="1453"/>
                  </a:cubicBezTo>
                  <a:cubicBezTo>
                    <a:pt x="5439" y="1398"/>
                    <a:pt x="5407" y="1330"/>
                    <a:pt x="5403" y="1271"/>
                  </a:cubicBezTo>
                  <a:lnTo>
                    <a:pt x="5403" y="1243"/>
                  </a:lnTo>
                  <a:cubicBezTo>
                    <a:pt x="5407" y="1203"/>
                    <a:pt x="5425" y="1166"/>
                    <a:pt x="5462" y="1134"/>
                  </a:cubicBezTo>
                  <a:lnTo>
                    <a:pt x="5471" y="1125"/>
                  </a:lnTo>
                  <a:cubicBezTo>
                    <a:pt x="5494" y="1098"/>
                    <a:pt x="5521" y="1071"/>
                    <a:pt x="5553" y="1048"/>
                  </a:cubicBezTo>
                  <a:lnTo>
                    <a:pt x="5580" y="1021"/>
                  </a:lnTo>
                  <a:lnTo>
                    <a:pt x="5585" y="1012"/>
                  </a:lnTo>
                  <a:cubicBezTo>
                    <a:pt x="5585" y="1012"/>
                    <a:pt x="5589" y="1012"/>
                    <a:pt x="5594" y="1007"/>
                  </a:cubicBezTo>
                  <a:lnTo>
                    <a:pt x="5607" y="998"/>
                  </a:lnTo>
                  <a:cubicBezTo>
                    <a:pt x="5644" y="962"/>
                    <a:pt x="5685" y="916"/>
                    <a:pt x="5716" y="843"/>
                  </a:cubicBezTo>
                  <a:cubicBezTo>
                    <a:pt x="5757" y="743"/>
                    <a:pt x="5776" y="634"/>
                    <a:pt x="5766" y="493"/>
                  </a:cubicBezTo>
                  <a:lnTo>
                    <a:pt x="5762" y="457"/>
                  </a:lnTo>
                  <a:cubicBezTo>
                    <a:pt x="5753" y="407"/>
                    <a:pt x="5744" y="352"/>
                    <a:pt x="5739" y="298"/>
                  </a:cubicBezTo>
                  <a:lnTo>
                    <a:pt x="5739" y="284"/>
                  </a:lnTo>
                  <a:lnTo>
                    <a:pt x="5735" y="270"/>
                  </a:lnTo>
                  <a:cubicBezTo>
                    <a:pt x="5735" y="266"/>
                    <a:pt x="5735" y="266"/>
                    <a:pt x="5735" y="266"/>
                  </a:cubicBezTo>
                  <a:cubicBezTo>
                    <a:pt x="5721" y="207"/>
                    <a:pt x="5716" y="148"/>
                    <a:pt x="5712" y="88"/>
                  </a:cubicBezTo>
                  <a:lnTo>
                    <a:pt x="5707" y="47"/>
                  </a:lnTo>
                  <a:lnTo>
                    <a:pt x="5671" y="25"/>
                  </a:lnTo>
                  <a:cubicBezTo>
                    <a:pt x="5652" y="10"/>
                    <a:pt x="5627" y="1"/>
                    <a:pt x="5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8" name="Google Shape;478;p13"/>
          <p:cNvGrpSpPr/>
          <p:nvPr/>
        </p:nvGrpSpPr>
        <p:grpSpPr>
          <a:xfrm>
            <a:off x="886726" y="2046872"/>
            <a:ext cx="2292040" cy="2156232"/>
            <a:chOff x="523300" y="1270463"/>
            <a:chExt cx="2092997" cy="1968982"/>
          </a:xfrm>
        </p:grpSpPr>
        <p:sp>
          <p:nvSpPr>
            <p:cNvPr id="479" name="Google Shape;479;p13"/>
            <p:cNvSpPr/>
            <p:nvPr/>
          </p:nvSpPr>
          <p:spPr>
            <a:xfrm>
              <a:off x="533788" y="1281462"/>
              <a:ext cx="2081869" cy="1946856"/>
            </a:xfrm>
            <a:custGeom>
              <a:avLst/>
              <a:gdLst/>
              <a:ahLst/>
              <a:cxnLst/>
              <a:rect l="l" t="t" r="r" b="b"/>
              <a:pathLst>
                <a:path w="16277" h="15222" extrusionOk="0">
                  <a:moveTo>
                    <a:pt x="5649" y="1"/>
                  </a:moveTo>
                  <a:cubicBezTo>
                    <a:pt x="5190" y="19"/>
                    <a:pt x="4730" y="37"/>
                    <a:pt x="4271" y="60"/>
                  </a:cubicBezTo>
                  <a:cubicBezTo>
                    <a:pt x="4235" y="60"/>
                    <a:pt x="4207" y="83"/>
                    <a:pt x="4194" y="115"/>
                  </a:cubicBezTo>
                  <a:cubicBezTo>
                    <a:pt x="4139" y="310"/>
                    <a:pt x="4162" y="478"/>
                    <a:pt x="4207" y="674"/>
                  </a:cubicBezTo>
                  <a:cubicBezTo>
                    <a:pt x="4244" y="824"/>
                    <a:pt x="4285" y="960"/>
                    <a:pt x="4266" y="1110"/>
                  </a:cubicBezTo>
                  <a:cubicBezTo>
                    <a:pt x="4292" y="1336"/>
                    <a:pt x="4099" y="1574"/>
                    <a:pt x="3878" y="1574"/>
                  </a:cubicBezTo>
                  <a:cubicBezTo>
                    <a:pt x="3828" y="1574"/>
                    <a:pt x="3776" y="1561"/>
                    <a:pt x="3725" y="1533"/>
                  </a:cubicBezTo>
                  <a:cubicBezTo>
                    <a:pt x="3684" y="1515"/>
                    <a:pt x="3653" y="1483"/>
                    <a:pt x="3621" y="1447"/>
                  </a:cubicBezTo>
                  <a:cubicBezTo>
                    <a:pt x="3584" y="1415"/>
                    <a:pt x="3562" y="1379"/>
                    <a:pt x="3562" y="1333"/>
                  </a:cubicBezTo>
                  <a:cubicBezTo>
                    <a:pt x="3534" y="1261"/>
                    <a:pt x="3530" y="1183"/>
                    <a:pt x="3553" y="1110"/>
                  </a:cubicBezTo>
                  <a:cubicBezTo>
                    <a:pt x="3598" y="956"/>
                    <a:pt x="3739" y="874"/>
                    <a:pt x="3889" y="847"/>
                  </a:cubicBezTo>
                  <a:lnTo>
                    <a:pt x="3907" y="838"/>
                  </a:lnTo>
                  <a:cubicBezTo>
                    <a:pt x="3921" y="824"/>
                    <a:pt x="3925" y="801"/>
                    <a:pt x="3921" y="778"/>
                  </a:cubicBezTo>
                  <a:cubicBezTo>
                    <a:pt x="3889" y="569"/>
                    <a:pt x="3862" y="360"/>
                    <a:pt x="3830" y="155"/>
                  </a:cubicBezTo>
                  <a:cubicBezTo>
                    <a:pt x="3825" y="119"/>
                    <a:pt x="3784" y="101"/>
                    <a:pt x="3757" y="96"/>
                  </a:cubicBezTo>
                  <a:cubicBezTo>
                    <a:pt x="3542" y="78"/>
                    <a:pt x="3329" y="69"/>
                    <a:pt x="3117" y="69"/>
                  </a:cubicBezTo>
                  <a:cubicBezTo>
                    <a:pt x="2857" y="69"/>
                    <a:pt x="2598" y="82"/>
                    <a:pt x="2338" y="110"/>
                  </a:cubicBezTo>
                  <a:cubicBezTo>
                    <a:pt x="2302" y="115"/>
                    <a:pt x="2275" y="133"/>
                    <a:pt x="2266" y="165"/>
                  </a:cubicBezTo>
                  <a:cubicBezTo>
                    <a:pt x="2179" y="447"/>
                    <a:pt x="2220" y="660"/>
                    <a:pt x="2334" y="897"/>
                  </a:cubicBezTo>
                  <a:cubicBezTo>
                    <a:pt x="2475" y="997"/>
                    <a:pt x="2602" y="1183"/>
                    <a:pt x="2616" y="1338"/>
                  </a:cubicBezTo>
                  <a:cubicBezTo>
                    <a:pt x="2629" y="1511"/>
                    <a:pt x="2529" y="1620"/>
                    <a:pt x="2402" y="1665"/>
                  </a:cubicBezTo>
                  <a:cubicBezTo>
                    <a:pt x="2356" y="1697"/>
                    <a:pt x="2297" y="1724"/>
                    <a:pt x="2220" y="1733"/>
                  </a:cubicBezTo>
                  <a:lnTo>
                    <a:pt x="2061" y="1756"/>
                  </a:lnTo>
                  <a:cubicBezTo>
                    <a:pt x="1765" y="1756"/>
                    <a:pt x="1570" y="1588"/>
                    <a:pt x="1683" y="1192"/>
                  </a:cubicBezTo>
                  <a:cubicBezTo>
                    <a:pt x="1711" y="1106"/>
                    <a:pt x="1788" y="1024"/>
                    <a:pt x="1829" y="938"/>
                  </a:cubicBezTo>
                  <a:cubicBezTo>
                    <a:pt x="2202" y="146"/>
                    <a:pt x="1188" y="192"/>
                    <a:pt x="688" y="128"/>
                  </a:cubicBezTo>
                  <a:lnTo>
                    <a:pt x="665" y="128"/>
                  </a:lnTo>
                  <a:cubicBezTo>
                    <a:pt x="654" y="125"/>
                    <a:pt x="643" y="123"/>
                    <a:pt x="631" y="123"/>
                  </a:cubicBezTo>
                  <a:cubicBezTo>
                    <a:pt x="581" y="123"/>
                    <a:pt x="533" y="156"/>
                    <a:pt x="533" y="219"/>
                  </a:cubicBezTo>
                  <a:cubicBezTo>
                    <a:pt x="601" y="4094"/>
                    <a:pt x="510" y="7973"/>
                    <a:pt x="255" y="11838"/>
                  </a:cubicBezTo>
                  <a:cubicBezTo>
                    <a:pt x="187" y="12934"/>
                    <a:pt x="101" y="14030"/>
                    <a:pt x="5" y="15126"/>
                  </a:cubicBezTo>
                  <a:cubicBezTo>
                    <a:pt x="1" y="15176"/>
                    <a:pt x="55" y="15222"/>
                    <a:pt x="101" y="15222"/>
                  </a:cubicBezTo>
                  <a:cubicBezTo>
                    <a:pt x="4244" y="15194"/>
                    <a:pt x="8387" y="15026"/>
                    <a:pt x="12520" y="14712"/>
                  </a:cubicBezTo>
                  <a:cubicBezTo>
                    <a:pt x="13685" y="14626"/>
                    <a:pt x="14981" y="14690"/>
                    <a:pt x="16145" y="14580"/>
                  </a:cubicBezTo>
                  <a:cubicBezTo>
                    <a:pt x="16147" y="14580"/>
                    <a:pt x="16149" y="14580"/>
                    <a:pt x="16151" y="14580"/>
                  </a:cubicBezTo>
                  <a:cubicBezTo>
                    <a:pt x="16180" y="14580"/>
                    <a:pt x="16191" y="14600"/>
                    <a:pt x="16195" y="14600"/>
                  </a:cubicBezTo>
                  <a:cubicBezTo>
                    <a:pt x="16197" y="14600"/>
                    <a:pt x="16196" y="14594"/>
                    <a:pt x="16195" y="14576"/>
                  </a:cubicBezTo>
                  <a:cubicBezTo>
                    <a:pt x="15972" y="10892"/>
                    <a:pt x="16277" y="6954"/>
                    <a:pt x="16109" y="3275"/>
                  </a:cubicBezTo>
                  <a:cubicBezTo>
                    <a:pt x="16036" y="1688"/>
                    <a:pt x="15781" y="155"/>
                    <a:pt x="15781" y="155"/>
                  </a:cubicBezTo>
                  <a:lnTo>
                    <a:pt x="15740" y="155"/>
                  </a:lnTo>
                  <a:cubicBezTo>
                    <a:pt x="15567" y="165"/>
                    <a:pt x="15390" y="174"/>
                    <a:pt x="15217" y="183"/>
                  </a:cubicBezTo>
                  <a:cubicBezTo>
                    <a:pt x="15053" y="174"/>
                    <a:pt x="14890" y="160"/>
                    <a:pt x="14726" y="151"/>
                  </a:cubicBezTo>
                  <a:cubicBezTo>
                    <a:pt x="14666" y="148"/>
                    <a:pt x="14580" y="129"/>
                    <a:pt x="14503" y="129"/>
                  </a:cubicBezTo>
                  <a:cubicBezTo>
                    <a:pt x="14458" y="129"/>
                    <a:pt x="14417" y="135"/>
                    <a:pt x="14385" y="155"/>
                  </a:cubicBezTo>
                  <a:cubicBezTo>
                    <a:pt x="14194" y="278"/>
                    <a:pt x="14289" y="556"/>
                    <a:pt x="14376" y="706"/>
                  </a:cubicBezTo>
                  <a:cubicBezTo>
                    <a:pt x="14426" y="783"/>
                    <a:pt x="14530" y="851"/>
                    <a:pt x="14558" y="933"/>
                  </a:cubicBezTo>
                  <a:cubicBezTo>
                    <a:pt x="14635" y="1160"/>
                    <a:pt x="14549" y="1383"/>
                    <a:pt x="14335" y="1461"/>
                  </a:cubicBezTo>
                  <a:cubicBezTo>
                    <a:pt x="14267" y="1486"/>
                    <a:pt x="14158" y="1513"/>
                    <a:pt x="14058" y="1513"/>
                  </a:cubicBezTo>
                  <a:cubicBezTo>
                    <a:pt x="13978" y="1513"/>
                    <a:pt x="13904" y="1495"/>
                    <a:pt x="13862" y="1447"/>
                  </a:cubicBezTo>
                  <a:cubicBezTo>
                    <a:pt x="13730" y="1297"/>
                    <a:pt x="13776" y="1010"/>
                    <a:pt x="13871" y="865"/>
                  </a:cubicBezTo>
                  <a:cubicBezTo>
                    <a:pt x="14007" y="642"/>
                    <a:pt x="14121" y="433"/>
                    <a:pt x="13980" y="187"/>
                  </a:cubicBezTo>
                  <a:cubicBezTo>
                    <a:pt x="13967" y="160"/>
                    <a:pt x="13939" y="146"/>
                    <a:pt x="13912" y="146"/>
                  </a:cubicBezTo>
                  <a:cubicBezTo>
                    <a:pt x="13348" y="151"/>
                    <a:pt x="12793" y="192"/>
                    <a:pt x="12234" y="269"/>
                  </a:cubicBezTo>
                  <a:cubicBezTo>
                    <a:pt x="12211" y="274"/>
                    <a:pt x="12184" y="301"/>
                    <a:pt x="12179" y="324"/>
                  </a:cubicBezTo>
                  <a:cubicBezTo>
                    <a:pt x="12152" y="501"/>
                    <a:pt x="12120" y="678"/>
                    <a:pt x="12093" y="856"/>
                  </a:cubicBezTo>
                  <a:cubicBezTo>
                    <a:pt x="12084" y="901"/>
                    <a:pt x="12111" y="951"/>
                    <a:pt x="12166" y="951"/>
                  </a:cubicBezTo>
                  <a:cubicBezTo>
                    <a:pt x="12525" y="1165"/>
                    <a:pt x="12502" y="1365"/>
                    <a:pt x="12102" y="1552"/>
                  </a:cubicBezTo>
                  <a:cubicBezTo>
                    <a:pt x="12054" y="1562"/>
                    <a:pt x="12005" y="1567"/>
                    <a:pt x="11957" y="1567"/>
                  </a:cubicBezTo>
                  <a:cubicBezTo>
                    <a:pt x="11851" y="1567"/>
                    <a:pt x="11746" y="1542"/>
                    <a:pt x="11643" y="1492"/>
                  </a:cubicBezTo>
                  <a:cubicBezTo>
                    <a:pt x="11002" y="1015"/>
                    <a:pt x="11715" y="983"/>
                    <a:pt x="11816" y="806"/>
                  </a:cubicBezTo>
                  <a:cubicBezTo>
                    <a:pt x="11906" y="642"/>
                    <a:pt x="11843" y="392"/>
                    <a:pt x="11806" y="219"/>
                  </a:cubicBezTo>
                  <a:cubicBezTo>
                    <a:pt x="11802" y="187"/>
                    <a:pt x="11766" y="160"/>
                    <a:pt x="11734" y="160"/>
                  </a:cubicBezTo>
                  <a:cubicBezTo>
                    <a:pt x="11220" y="178"/>
                    <a:pt x="10706" y="192"/>
                    <a:pt x="10192" y="210"/>
                  </a:cubicBezTo>
                  <a:cubicBezTo>
                    <a:pt x="10142" y="269"/>
                    <a:pt x="10115" y="333"/>
                    <a:pt x="10092" y="401"/>
                  </a:cubicBezTo>
                  <a:cubicBezTo>
                    <a:pt x="10083" y="451"/>
                    <a:pt x="10078" y="497"/>
                    <a:pt x="10074" y="547"/>
                  </a:cubicBezTo>
                  <a:cubicBezTo>
                    <a:pt x="10133" y="760"/>
                    <a:pt x="10328" y="997"/>
                    <a:pt x="10315" y="1197"/>
                  </a:cubicBezTo>
                  <a:cubicBezTo>
                    <a:pt x="10302" y="1387"/>
                    <a:pt x="10187" y="1466"/>
                    <a:pt x="10055" y="1466"/>
                  </a:cubicBezTo>
                  <a:cubicBezTo>
                    <a:pt x="10048" y="1466"/>
                    <a:pt x="10040" y="1466"/>
                    <a:pt x="10033" y="1465"/>
                  </a:cubicBezTo>
                  <a:cubicBezTo>
                    <a:pt x="10007" y="1471"/>
                    <a:pt x="9977" y="1474"/>
                    <a:pt x="9944" y="1474"/>
                  </a:cubicBezTo>
                  <a:cubicBezTo>
                    <a:pt x="9901" y="1474"/>
                    <a:pt x="9852" y="1469"/>
                    <a:pt x="9801" y="1456"/>
                  </a:cubicBezTo>
                  <a:cubicBezTo>
                    <a:pt x="9564" y="1411"/>
                    <a:pt x="9469" y="1261"/>
                    <a:pt x="9519" y="1001"/>
                  </a:cubicBezTo>
                  <a:cubicBezTo>
                    <a:pt x="9542" y="883"/>
                    <a:pt x="9619" y="774"/>
                    <a:pt x="9660" y="660"/>
                  </a:cubicBezTo>
                  <a:cubicBezTo>
                    <a:pt x="9719" y="492"/>
                    <a:pt x="9733" y="369"/>
                    <a:pt x="9655" y="205"/>
                  </a:cubicBezTo>
                  <a:cubicBezTo>
                    <a:pt x="9646" y="183"/>
                    <a:pt x="9614" y="169"/>
                    <a:pt x="9587" y="169"/>
                  </a:cubicBezTo>
                  <a:cubicBezTo>
                    <a:pt x="9151" y="183"/>
                    <a:pt x="8710" y="196"/>
                    <a:pt x="8268" y="210"/>
                  </a:cubicBezTo>
                  <a:cubicBezTo>
                    <a:pt x="8227" y="210"/>
                    <a:pt x="8187" y="246"/>
                    <a:pt x="8191" y="287"/>
                  </a:cubicBezTo>
                  <a:cubicBezTo>
                    <a:pt x="8214" y="601"/>
                    <a:pt x="8036" y="778"/>
                    <a:pt x="8305" y="1006"/>
                  </a:cubicBezTo>
                  <a:cubicBezTo>
                    <a:pt x="8387" y="1074"/>
                    <a:pt x="8573" y="1142"/>
                    <a:pt x="8591" y="1279"/>
                  </a:cubicBezTo>
                  <a:cubicBezTo>
                    <a:pt x="8635" y="1568"/>
                    <a:pt x="8299" y="1684"/>
                    <a:pt x="8067" y="1684"/>
                  </a:cubicBezTo>
                  <a:cubicBezTo>
                    <a:pt x="8058" y="1684"/>
                    <a:pt x="8050" y="1684"/>
                    <a:pt x="8041" y="1683"/>
                  </a:cubicBezTo>
                  <a:cubicBezTo>
                    <a:pt x="7923" y="1679"/>
                    <a:pt x="7673" y="1629"/>
                    <a:pt x="7568" y="1547"/>
                  </a:cubicBezTo>
                  <a:cubicBezTo>
                    <a:pt x="7282" y="1315"/>
                    <a:pt x="7523" y="1047"/>
                    <a:pt x="7636" y="847"/>
                  </a:cubicBezTo>
                  <a:cubicBezTo>
                    <a:pt x="7727" y="692"/>
                    <a:pt x="7909" y="292"/>
                    <a:pt x="7677" y="151"/>
                  </a:cubicBezTo>
                  <a:cubicBezTo>
                    <a:pt x="7634" y="126"/>
                    <a:pt x="7572" y="117"/>
                    <a:pt x="7503" y="117"/>
                  </a:cubicBezTo>
                  <a:cubicBezTo>
                    <a:pt x="7373" y="117"/>
                    <a:pt x="7219" y="146"/>
                    <a:pt x="7127" y="146"/>
                  </a:cubicBezTo>
                  <a:cubicBezTo>
                    <a:pt x="6818" y="146"/>
                    <a:pt x="6504" y="142"/>
                    <a:pt x="6190" y="128"/>
                  </a:cubicBezTo>
                  <a:cubicBezTo>
                    <a:pt x="6149" y="128"/>
                    <a:pt x="6117" y="165"/>
                    <a:pt x="6113" y="205"/>
                  </a:cubicBezTo>
                  <a:cubicBezTo>
                    <a:pt x="6104" y="406"/>
                    <a:pt x="6090" y="610"/>
                    <a:pt x="6081" y="810"/>
                  </a:cubicBezTo>
                  <a:cubicBezTo>
                    <a:pt x="6304" y="915"/>
                    <a:pt x="6527" y="1138"/>
                    <a:pt x="6336" y="1392"/>
                  </a:cubicBezTo>
                  <a:cubicBezTo>
                    <a:pt x="6242" y="1518"/>
                    <a:pt x="6090" y="1569"/>
                    <a:pt x="5936" y="1569"/>
                  </a:cubicBezTo>
                  <a:cubicBezTo>
                    <a:pt x="5912" y="1569"/>
                    <a:pt x="5887" y="1568"/>
                    <a:pt x="5863" y="1565"/>
                  </a:cubicBezTo>
                  <a:cubicBezTo>
                    <a:pt x="5848" y="1567"/>
                    <a:pt x="5834" y="1567"/>
                    <a:pt x="5820" y="1567"/>
                  </a:cubicBezTo>
                  <a:cubicBezTo>
                    <a:pt x="5701" y="1567"/>
                    <a:pt x="5579" y="1518"/>
                    <a:pt x="5490" y="1424"/>
                  </a:cubicBezTo>
                  <a:cubicBezTo>
                    <a:pt x="5431" y="1361"/>
                    <a:pt x="5381" y="1279"/>
                    <a:pt x="5376" y="1192"/>
                  </a:cubicBezTo>
                  <a:cubicBezTo>
                    <a:pt x="5372" y="1188"/>
                    <a:pt x="5367" y="1183"/>
                    <a:pt x="5362" y="1179"/>
                  </a:cubicBezTo>
                  <a:lnTo>
                    <a:pt x="5376" y="1160"/>
                  </a:lnTo>
                  <a:lnTo>
                    <a:pt x="5376" y="1156"/>
                  </a:lnTo>
                  <a:cubicBezTo>
                    <a:pt x="5381" y="1083"/>
                    <a:pt x="5412" y="1024"/>
                    <a:pt x="5463" y="979"/>
                  </a:cubicBezTo>
                  <a:cubicBezTo>
                    <a:pt x="5494" y="942"/>
                    <a:pt x="5535" y="910"/>
                    <a:pt x="5572" y="879"/>
                  </a:cubicBezTo>
                  <a:cubicBezTo>
                    <a:pt x="5576" y="874"/>
                    <a:pt x="5576" y="874"/>
                    <a:pt x="5581" y="869"/>
                  </a:cubicBezTo>
                  <a:cubicBezTo>
                    <a:pt x="5590" y="860"/>
                    <a:pt x="5599" y="856"/>
                    <a:pt x="5608" y="847"/>
                  </a:cubicBezTo>
                  <a:cubicBezTo>
                    <a:pt x="5644" y="815"/>
                    <a:pt x="5681" y="774"/>
                    <a:pt x="5704" y="724"/>
                  </a:cubicBezTo>
                  <a:cubicBezTo>
                    <a:pt x="5744" y="628"/>
                    <a:pt x="5754" y="519"/>
                    <a:pt x="5749" y="415"/>
                  </a:cubicBezTo>
                  <a:cubicBezTo>
                    <a:pt x="5735" y="351"/>
                    <a:pt x="5726" y="287"/>
                    <a:pt x="5722" y="219"/>
                  </a:cubicBezTo>
                  <a:cubicBezTo>
                    <a:pt x="5717" y="210"/>
                    <a:pt x="5717" y="205"/>
                    <a:pt x="5713" y="196"/>
                  </a:cubicBezTo>
                  <a:cubicBezTo>
                    <a:pt x="5704" y="133"/>
                    <a:pt x="5694" y="74"/>
                    <a:pt x="5690" y="14"/>
                  </a:cubicBezTo>
                  <a:cubicBezTo>
                    <a:pt x="5681" y="5"/>
                    <a:pt x="5667" y="1"/>
                    <a:pt x="56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13"/>
            <p:cNvSpPr/>
            <p:nvPr/>
          </p:nvSpPr>
          <p:spPr>
            <a:xfrm>
              <a:off x="601831" y="1281462"/>
              <a:ext cx="1992337" cy="420143"/>
            </a:xfrm>
            <a:custGeom>
              <a:avLst/>
              <a:gdLst/>
              <a:ahLst/>
              <a:cxnLst/>
              <a:rect l="l" t="t" r="r" b="b"/>
              <a:pathLst>
                <a:path w="15577" h="3285" extrusionOk="0">
                  <a:moveTo>
                    <a:pt x="5117" y="1"/>
                  </a:moveTo>
                  <a:cubicBezTo>
                    <a:pt x="4658" y="19"/>
                    <a:pt x="4198" y="37"/>
                    <a:pt x="3739" y="60"/>
                  </a:cubicBezTo>
                  <a:cubicBezTo>
                    <a:pt x="3703" y="60"/>
                    <a:pt x="3675" y="83"/>
                    <a:pt x="3662" y="115"/>
                  </a:cubicBezTo>
                  <a:cubicBezTo>
                    <a:pt x="3607" y="310"/>
                    <a:pt x="3630" y="478"/>
                    <a:pt x="3675" y="674"/>
                  </a:cubicBezTo>
                  <a:cubicBezTo>
                    <a:pt x="3712" y="824"/>
                    <a:pt x="3753" y="960"/>
                    <a:pt x="3734" y="1110"/>
                  </a:cubicBezTo>
                  <a:cubicBezTo>
                    <a:pt x="3760" y="1336"/>
                    <a:pt x="3567" y="1574"/>
                    <a:pt x="3346" y="1574"/>
                  </a:cubicBezTo>
                  <a:cubicBezTo>
                    <a:pt x="3296" y="1574"/>
                    <a:pt x="3244" y="1561"/>
                    <a:pt x="3193" y="1533"/>
                  </a:cubicBezTo>
                  <a:cubicBezTo>
                    <a:pt x="3152" y="1515"/>
                    <a:pt x="3121" y="1483"/>
                    <a:pt x="3089" y="1447"/>
                  </a:cubicBezTo>
                  <a:cubicBezTo>
                    <a:pt x="3052" y="1415"/>
                    <a:pt x="3030" y="1379"/>
                    <a:pt x="3030" y="1333"/>
                  </a:cubicBezTo>
                  <a:cubicBezTo>
                    <a:pt x="3002" y="1261"/>
                    <a:pt x="2998" y="1183"/>
                    <a:pt x="3021" y="1110"/>
                  </a:cubicBezTo>
                  <a:cubicBezTo>
                    <a:pt x="3066" y="956"/>
                    <a:pt x="3207" y="874"/>
                    <a:pt x="3357" y="847"/>
                  </a:cubicBezTo>
                  <a:lnTo>
                    <a:pt x="3375" y="838"/>
                  </a:lnTo>
                  <a:cubicBezTo>
                    <a:pt x="3389" y="824"/>
                    <a:pt x="3393" y="801"/>
                    <a:pt x="3389" y="778"/>
                  </a:cubicBezTo>
                  <a:cubicBezTo>
                    <a:pt x="3357" y="569"/>
                    <a:pt x="3330" y="360"/>
                    <a:pt x="3298" y="155"/>
                  </a:cubicBezTo>
                  <a:cubicBezTo>
                    <a:pt x="3293" y="119"/>
                    <a:pt x="3252" y="101"/>
                    <a:pt x="3225" y="96"/>
                  </a:cubicBezTo>
                  <a:cubicBezTo>
                    <a:pt x="3010" y="78"/>
                    <a:pt x="2797" y="69"/>
                    <a:pt x="2585" y="69"/>
                  </a:cubicBezTo>
                  <a:cubicBezTo>
                    <a:pt x="2325" y="69"/>
                    <a:pt x="2066" y="82"/>
                    <a:pt x="1806" y="110"/>
                  </a:cubicBezTo>
                  <a:cubicBezTo>
                    <a:pt x="1770" y="115"/>
                    <a:pt x="1743" y="133"/>
                    <a:pt x="1734" y="165"/>
                  </a:cubicBezTo>
                  <a:cubicBezTo>
                    <a:pt x="1647" y="447"/>
                    <a:pt x="1688" y="660"/>
                    <a:pt x="1802" y="897"/>
                  </a:cubicBezTo>
                  <a:cubicBezTo>
                    <a:pt x="1943" y="997"/>
                    <a:pt x="2070" y="1183"/>
                    <a:pt x="2084" y="1338"/>
                  </a:cubicBezTo>
                  <a:cubicBezTo>
                    <a:pt x="2097" y="1511"/>
                    <a:pt x="1997" y="1620"/>
                    <a:pt x="1870" y="1665"/>
                  </a:cubicBezTo>
                  <a:cubicBezTo>
                    <a:pt x="1824" y="1697"/>
                    <a:pt x="1765" y="1724"/>
                    <a:pt x="1688" y="1733"/>
                  </a:cubicBezTo>
                  <a:lnTo>
                    <a:pt x="1529" y="1756"/>
                  </a:lnTo>
                  <a:cubicBezTo>
                    <a:pt x="1233" y="1756"/>
                    <a:pt x="1038" y="1588"/>
                    <a:pt x="1151" y="1192"/>
                  </a:cubicBezTo>
                  <a:cubicBezTo>
                    <a:pt x="1179" y="1106"/>
                    <a:pt x="1256" y="1024"/>
                    <a:pt x="1297" y="938"/>
                  </a:cubicBezTo>
                  <a:cubicBezTo>
                    <a:pt x="1670" y="146"/>
                    <a:pt x="656" y="192"/>
                    <a:pt x="156" y="128"/>
                  </a:cubicBezTo>
                  <a:lnTo>
                    <a:pt x="133" y="128"/>
                  </a:lnTo>
                  <a:cubicBezTo>
                    <a:pt x="122" y="125"/>
                    <a:pt x="111" y="123"/>
                    <a:pt x="99" y="123"/>
                  </a:cubicBezTo>
                  <a:cubicBezTo>
                    <a:pt x="49" y="123"/>
                    <a:pt x="1" y="156"/>
                    <a:pt x="1" y="219"/>
                  </a:cubicBezTo>
                  <a:cubicBezTo>
                    <a:pt x="19" y="1238"/>
                    <a:pt x="24" y="2261"/>
                    <a:pt x="19" y="3284"/>
                  </a:cubicBezTo>
                  <a:lnTo>
                    <a:pt x="15577" y="3284"/>
                  </a:lnTo>
                  <a:cubicBezTo>
                    <a:pt x="15577" y="3280"/>
                    <a:pt x="15577" y="3280"/>
                    <a:pt x="15577" y="3275"/>
                  </a:cubicBezTo>
                  <a:cubicBezTo>
                    <a:pt x="15504" y="1688"/>
                    <a:pt x="15249" y="155"/>
                    <a:pt x="15249" y="155"/>
                  </a:cubicBezTo>
                  <a:lnTo>
                    <a:pt x="15208" y="155"/>
                  </a:lnTo>
                  <a:cubicBezTo>
                    <a:pt x="15035" y="165"/>
                    <a:pt x="14858" y="174"/>
                    <a:pt x="14685" y="183"/>
                  </a:cubicBezTo>
                  <a:cubicBezTo>
                    <a:pt x="14521" y="174"/>
                    <a:pt x="14358" y="160"/>
                    <a:pt x="14194" y="151"/>
                  </a:cubicBezTo>
                  <a:cubicBezTo>
                    <a:pt x="14134" y="148"/>
                    <a:pt x="14048" y="129"/>
                    <a:pt x="13971" y="129"/>
                  </a:cubicBezTo>
                  <a:cubicBezTo>
                    <a:pt x="13926" y="129"/>
                    <a:pt x="13885" y="135"/>
                    <a:pt x="13853" y="155"/>
                  </a:cubicBezTo>
                  <a:cubicBezTo>
                    <a:pt x="13662" y="278"/>
                    <a:pt x="13757" y="556"/>
                    <a:pt x="13844" y="706"/>
                  </a:cubicBezTo>
                  <a:cubicBezTo>
                    <a:pt x="13894" y="783"/>
                    <a:pt x="13998" y="851"/>
                    <a:pt x="14026" y="933"/>
                  </a:cubicBezTo>
                  <a:cubicBezTo>
                    <a:pt x="14103" y="1160"/>
                    <a:pt x="14017" y="1383"/>
                    <a:pt x="13803" y="1461"/>
                  </a:cubicBezTo>
                  <a:cubicBezTo>
                    <a:pt x="13735" y="1486"/>
                    <a:pt x="13626" y="1513"/>
                    <a:pt x="13526" y="1513"/>
                  </a:cubicBezTo>
                  <a:cubicBezTo>
                    <a:pt x="13446" y="1513"/>
                    <a:pt x="13372" y="1495"/>
                    <a:pt x="13330" y="1447"/>
                  </a:cubicBezTo>
                  <a:cubicBezTo>
                    <a:pt x="13198" y="1297"/>
                    <a:pt x="13244" y="1010"/>
                    <a:pt x="13339" y="865"/>
                  </a:cubicBezTo>
                  <a:cubicBezTo>
                    <a:pt x="13475" y="642"/>
                    <a:pt x="13589" y="433"/>
                    <a:pt x="13448" y="187"/>
                  </a:cubicBezTo>
                  <a:cubicBezTo>
                    <a:pt x="13435" y="160"/>
                    <a:pt x="13407" y="146"/>
                    <a:pt x="13380" y="146"/>
                  </a:cubicBezTo>
                  <a:cubicBezTo>
                    <a:pt x="12816" y="151"/>
                    <a:pt x="12261" y="192"/>
                    <a:pt x="11702" y="269"/>
                  </a:cubicBezTo>
                  <a:cubicBezTo>
                    <a:pt x="11679" y="274"/>
                    <a:pt x="11652" y="301"/>
                    <a:pt x="11647" y="324"/>
                  </a:cubicBezTo>
                  <a:cubicBezTo>
                    <a:pt x="11620" y="501"/>
                    <a:pt x="11588" y="678"/>
                    <a:pt x="11561" y="856"/>
                  </a:cubicBezTo>
                  <a:cubicBezTo>
                    <a:pt x="11552" y="901"/>
                    <a:pt x="11579" y="951"/>
                    <a:pt x="11634" y="951"/>
                  </a:cubicBezTo>
                  <a:cubicBezTo>
                    <a:pt x="11993" y="1165"/>
                    <a:pt x="11970" y="1365"/>
                    <a:pt x="11570" y="1552"/>
                  </a:cubicBezTo>
                  <a:cubicBezTo>
                    <a:pt x="11522" y="1562"/>
                    <a:pt x="11473" y="1567"/>
                    <a:pt x="11425" y="1567"/>
                  </a:cubicBezTo>
                  <a:cubicBezTo>
                    <a:pt x="11319" y="1567"/>
                    <a:pt x="11214" y="1542"/>
                    <a:pt x="11111" y="1492"/>
                  </a:cubicBezTo>
                  <a:cubicBezTo>
                    <a:pt x="10470" y="1015"/>
                    <a:pt x="11183" y="983"/>
                    <a:pt x="11284" y="806"/>
                  </a:cubicBezTo>
                  <a:cubicBezTo>
                    <a:pt x="11374" y="642"/>
                    <a:pt x="11311" y="392"/>
                    <a:pt x="11274" y="219"/>
                  </a:cubicBezTo>
                  <a:cubicBezTo>
                    <a:pt x="11270" y="187"/>
                    <a:pt x="11234" y="160"/>
                    <a:pt x="11202" y="160"/>
                  </a:cubicBezTo>
                  <a:cubicBezTo>
                    <a:pt x="10688" y="178"/>
                    <a:pt x="10174" y="192"/>
                    <a:pt x="9660" y="210"/>
                  </a:cubicBezTo>
                  <a:cubicBezTo>
                    <a:pt x="9610" y="269"/>
                    <a:pt x="9583" y="333"/>
                    <a:pt x="9560" y="401"/>
                  </a:cubicBezTo>
                  <a:cubicBezTo>
                    <a:pt x="9551" y="451"/>
                    <a:pt x="9546" y="497"/>
                    <a:pt x="9542" y="547"/>
                  </a:cubicBezTo>
                  <a:cubicBezTo>
                    <a:pt x="9601" y="760"/>
                    <a:pt x="9796" y="997"/>
                    <a:pt x="9783" y="1197"/>
                  </a:cubicBezTo>
                  <a:cubicBezTo>
                    <a:pt x="9770" y="1387"/>
                    <a:pt x="9655" y="1466"/>
                    <a:pt x="9523" y="1466"/>
                  </a:cubicBezTo>
                  <a:cubicBezTo>
                    <a:pt x="9516" y="1466"/>
                    <a:pt x="9508" y="1466"/>
                    <a:pt x="9501" y="1465"/>
                  </a:cubicBezTo>
                  <a:cubicBezTo>
                    <a:pt x="9475" y="1471"/>
                    <a:pt x="9445" y="1474"/>
                    <a:pt x="9412" y="1474"/>
                  </a:cubicBezTo>
                  <a:cubicBezTo>
                    <a:pt x="9369" y="1474"/>
                    <a:pt x="9320" y="1469"/>
                    <a:pt x="9269" y="1456"/>
                  </a:cubicBezTo>
                  <a:cubicBezTo>
                    <a:pt x="9032" y="1411"/>
                    <a:pt x="8937" y="1261"/>
                    <a:pt x="8987" y="1001"/>
                  </a:cubicBezTo>
                  <a:cubicBezTo>
                    <a:pt x="9010" y="883"/>
                    <a:pt x="9087" y="774"/>
                    <a:pt x="9128" y="660"/>
                  </a:cubicBezTo>
                  <a:cubicBezTo>
                    <a:pt x="9187" y="492"/>
                    <a:pt x="9201" y="369"/>
                    <a:pt x="9123" y="205"/>
                  </a:cubicBezTo>
                  <a:cubicBezTo>
                    <a:pt x="9114" y="183"/>
                    <a:pt x="9082" y="169"/>
                    <a:pt x="9055" y="169"/>
                  </a:cubicBezTo>
                  <a:cubicBezTo>
                    <a:pt x="8619" y="183"/>
                    <a:pt x="8178" y="196"/>
                    <a:pt x="7736" y="210"/>
                  </a:cubicBezTo>
                  <a:cubicBezTo>
                    <a:pt x="7695" y="210"/>
                    <a:pt x="7655" y="246"/>
                    <a:pt x="7659" y="287"/>
                  </a:cubicBezTo>
                  <a:cubicBezTo>
                    <a:pt x="7682" y="601"/>
                    <a:pt x="7504" y="778"/>
                    <a:pt x="7773" y="1006"/>
                  </a:cubicBezTo>
                  <a:cubicBezTo>
                    <a:pt x="7855" y="1074"/>
                    <a:pt x="8041" y="1142"/>
                    <a:pt x="8059" y="1279"/>
                  </a:cubicBezTo>
                  <a:cubicBezTo>
                    <a:pt x="8103" y="1568"/>
                    <a:pt x="7767" y="1684"/>
                    <a:pt x="7535" y="1684"/>
                  </a:cubicBezTo>
                  <a:cubicBezTo>
                    <a:pt x="7526" y="1684"/>
                    <a:pt x="7518" y="1684"/>
                    <a:pt x="7509" y="1683"/>
                  </a:cubicBezTo>
                  <a:cubicBezTo>
                    <a:pt x="7391" y="1679"/>
                    <a:pt x="7141" y="1629"/>
                    <a:pt x="7036" y="1547"/>
                  </a:cubicBezTo>
                  <a:cubicBezTo>
                    <a:pt x="6750" y="1315"/>
                    <a:pt x="6991" y="1047"/>
                    <a:pt x="7104" y="847"/>
                  </a:cubicBezTo>
                  <a:cubicBezTo>
                    <a:pt x="7195" y="692"/>
                    <a:pt x="7377" y="292"/>
                    <a:pt x="7145" y="151"/>
                  </a:cubicBezTo>
                  <a:cubicBezTo>
                    <a:pt x="7102" y="126"/>
                    <a:pt x="7040" y="117"/>
                    <a:pt x="6971" y="117"/>
                  </a:cubicBezTo>
                  <a:cubicBezTo>
                    <a:pt x="6841" y="117"/>
                    <a:pt x="6687" y="146"/>
                    <a:pt x="6595" y="146"/>
                  </a:cubicBezTo>
                  <a:cubicBezTo>
                    <a:pt x="6286" y="146"/>
                    <a:pt x="5972" y="142"/>
                    <a:pt x="5658" y="128"/>
                  </a:cubicBezTo>
                  <a:cubicBezTo>
                    <a:pt x="5617" y="128"/>
                    <a:pt x="5585" y="165"/>
                    <a:pt x="5581" y="205"/>
                  </a:cubicBezTo>
                  <a:cubicBezTo>
                    <a:pt x="5572" y="406"/>
                    <a:pt x="5558" y="610"/>
                    <a:pt x="5549" y="810"/>
                  </a:cubicBezTo>
                  <a:cubicBezTo>
                    <a:pt x="5772" y="915"/>
                    <a:pt x="5995" y="1138"/>
                    <a:pt x="5804" y="1392"/>
                  </a:cubicBezTo>
                  <a:cubicBezTo>
                    <a:pt x="5710" y="1518"/>
                    <a:pt x="5558" y="1569"/>
                    <a:pt x="5404" y="1569"/>
                  </a:cubicBezTo>
                  <a:cubicBezTo>
                    <a:pt x="5380" y="1569"/>
                    <a:pt x="5355" y="1568"/>
                    <a:pt x="5331" y="1565"/>
                  </a:cubicBezTo>
                  <a:cubicBezTo>
                    <a:pt x="5316" y="1567"/>
                    <a:pt x="5302" y="1567"/>
                    <a:pt x="5288" y="1567"/>
                  </a:cubicBezTo>
                  <a:cubicBezTo>
                    <a:pt x="5169" y="1567"/>
                    <a:pt x="5047" y="1518"/>
                    <a:pt x="4958" y="1424"/>
                  </a:cubicBezTo>
                  <a:cubicBezTo>
                    <a:pt x="4899" y="1361"/>
                    <a:pt x="4849" y="1279"/>
                    <a:pt x="4844" y="1192"/>
                  </a:cubicBezTo>
                  <a:cubicBezTo>
                    <a:pt x="4840" y="1188"/>
                    <a:pt x="4835" y="1183"/>
                    <a:pt x="4830" y="1179"/>
                  </a:cubicBezTo>
                  <a:lnTo>
                    <a:pt x="4844" y="1160"/>
                  </a:lnTo>
                  <a:lnTo>
                    <a:pt x="4844" y="1156"/>
                  </a:lnTo>
                  <a:cubicBezTo>
                    <a:pt x="4849" y="1083"/>
                    <a:pt x="4880" y="1024"/>
                    <a:pt x="4931" y="979"/>
                  </a:cubicBezTo>
                  <a:cubicBezTo>
                    <a:pt x="4962" y="942"/>
                    <a:pt x="5003" y="910"/>
                    <a:pt x="5040" y="879"/>
                  </a:cubicBezTo>
                  <a:cubicBezTo>
                    <a:pt x="5044" y="874"/>
                    <a:pt x="5044" y="874"/>
                    <a:pt x="5049" y="869"/>
                  </a:cubicBezTo>
                  <a:cubicBezTo>
                    <a:pt x="5058" y="860"/>
                    <a:pt x="5067" y="856"/>
                    <a:pt x="5076" y="847"/>
                  </a:cubicBezTo>
                  <a:cubicBezTo>
                    <a:pt x="5112" y="815"/>
                    <a:pt x="5149" y="774"/>
                    <a:pt x="5172" y="724"/>
                  </a:cubicBezTo>
                  <a:cubicBezTo>
                    <a:pt x="5212" y="628"/>
                    <a:pt x="5222" y="519"/>
                    <a:pt x="5217" y="415"/>
                  </a:cubicBezTo>
                  <a:cubicBezTo>
                    <a:pt x="5203" y="351"/>
                    <a:pt x="5194" y="287"/>
                    <a:pt x="5190" y="219"/>
                  </a:cubicBezTo>
                  <a:cubicBezTo>
                    <a:pt x="5185" y="210"/>
                    <a:pt x="5185" y="205"/>
                    <a:pt x="5181" y="196"/>
                  </a:cubicBezTo>
                  <a:cubicBezTo>
                    <a:pt x="5172" y="133"/>
                    <a:pt x="5162" y="74"/>
                    <a:pt x="5158" y="14"/>
                  </a:cubicBezTo>
                  <a:cubicBezTo>
                    <a:pt x="5149" y="5"/>
                    <a:pt x="5135" y="1"/>
                    <a:pt x="51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13"/>
            <p:cNvSpPr/>
            <p:nvPr/>
          </p:nvSpPr>
          <p:spPr>
            <a:xfrm>
              <a:off x="523300" y="1270463"/>
              <a:ext cx="2092997" cy="1968982"/>
            </a:xfrm>
            <a:custGeom>
              <a:avLst/>
              <a:gdLst/>
              <a:ahLst/>
              <a:cxnLst/>
              <a:rect l="l" t="t" r="r" b="b"/>
              <a:pathLst>
                <a:path w="16364" h="15395" extrusionOk="0">
                  <a:moveTo>
                    <a:pt x="5695" y="173"/>
                  </a:moveTo>
                  <a:cubicBezTo>
                    <a:pt x="5699" y="210"/>
                    <a:pt x="5708" y="251"/>
                    <a:pt x="5713" y="291"/>
                  </a:cubicBezTo>
                  <a:cubicBezTo>
                    <a:pt x="5717" y="301"/>
                    <a:pt x="5717" y="310"/>
                    <a:pt x="5722" y="319"/>
                  </a:cubicBezTo>
                  <a:cubicBezTo>
                    <a:pt x="5726" y="378"/>
                    <a:pt x="5736" y="432"/>
                    <a:pt x="5745" y="482"/>
                  </a:cubicBezTo>
                  <a:lnTo>
                    <a:pt x="5749" y="510"/>
                  </a:lnTo>
                  <a:cubicBezTo>
                    <a:pt x="5754" y="614"/>
                    <a:pt x="5740" y="701"/>
                    <a:pt x="5708" y="774"/>
                  </a:cubicBezTo>
                  <a:cubicBezTo>
                    <a:pt x="5695" y="805"/>
                    <a:pt x="5676" y="833"/>
                    <a:pt x="5640" y="864"/>
                  </a:cubicBezTo>
                  <a:cubicBezTo>
                    <a:pt x="5626" y="874"/>
                    <a:pt x="5613" y="883"/>
                    <a:pt x="5604" y="892"/>
                  </a:cubicBezTo>
                  <a:lnTo>
                    <a:pt x="5585" y="915"/>
                  </a:lnTo>
                  <a:cubicBezTo>
                    <a:pt x="5554" y="942"/>
                    <a:pt x="5517" y="969"/>
                    <a:pt x="5490" y="1005"/>
                  </a:cubicBezTo>
                  <a:cubicBezTo>
                    <a:pt x="5426" y="1060"/>
                    <a:pt x="5385" y="1133"/>
                    <a:pt x="5376" y="1215"/>
                  </a:cubicBezTo>
                  <a:lnTo>
                    <a:pt x="5340" y="1265"/>
                  </a:lnTo>
                  <a:lnTo>
                    <a:pt x="5376" y="1310"/>
                  </a:lnTo>
                  <a:cubicBezTo>
                    <a:pt x="5390" y="1401"/>
                    <a:pt x="5440" y="1492"/>
                    <a:pt x="5517" y="1569"/>
                  </a:cubicBezTo>
                  <a:cubicBezTo>
                    <a:pt x="5621" y="1677"/>
                    <a:pt x="5762" y="1739"/>
                    <a:pt x="5907" y="1739"/>
                  </a:cubicBezTo>
                  <a:cubicBezTo>
                    <a:pt x="5921" y="1739"/>
                    <a:pt x="5935" y="1739"/>
                    <a:pt x="5949" y="1738"/>
                  </a:cubicBezTo>
                  <a:cubicBezTo>
                    <a:pt x="5972" y="1739"/>
                    <a:pt x="5994" y="1740"/>
                    <a:pt x="6015" y="1740"/>
                  </a:cubicBezTo>
                  <a:cubicBezTo>
                    <a:pt x="6218" y="1740"/>
                    <a:pt x="6388" y="1664"/>
                    <a:pt x="6490" y="1528"/>
                  </a:cubicBezTo>
                  <a:cubicBezTo>
                    <a:pt x="6568" y="1424"/>
                    <a:pt x="6595" y="1306"/>
                    <a:pt x="6568" y="1192"/>
                  </a:cubicBezTo>
                  <a:cubicBezTo>
                    <a:pt x="6536" y="1060"/>
                    <a:pt x="6418" y="933"/>
                    <a:pt x="6254" y="842"/>
                  </a:cubicBezTo>
                  <a:lnTo>
                    <a:pt x="6286" y="301"/>
                  </a:lnTo>
                  <a:cubicBezTo>
                    <a:pt x="6622" y="310"/>
                    <a:pt x="6927" y="314"/>
                    <a:pt x="7213" y="314"/>
                  </a:cubicBezTo>
                  <a:cubicBezTo>
                    <a:pt x="7259" y="314"/>
                    <a:pt x="7314" y="310"/>
                    <a:pt x="7373" y="301"/>
                  </a:cubicBezTo>
                  <a:cubicBezTo>
                    <a:pt x="7435" y="296"/>
                    <a:pt x="7513" y="288"/>
                    <a:pt x="7582" y="288"/>
                  </a:cubicBezTo>
                  <a:cubicBezTo>
                    <a:pt x="7639" y="288"/>
                    <a:pt x="7689" y="293"/>
                    <a:pt x="7718" y="310"/>
                  </a:cubicBezTo>
                  <a:cubicBezTo>
                    <a:pt x="7873" y="405"/>
                    <a:pt x="7741" y="728"/>
                    <a:pt x="7646" y="887"/>
                  </a:cubicBezTo>
                  <a:cubicBezTo>
                    <a:pt x="7632" y="915"/>
                    <a:pt x="7614" y="946"/>
                    <a:pt x="7595" y="974"/>
                  </a:cubicBezTo>
                  <a:cubicBezTo>
                    <a:pt x="7473" y="1165"/>
                    <a:pt x="7291" y="1451"/>
                    <a:pt x="7600" y="1697"/>
                  </a:cubicBezTo>
                  <a:cubicBezTo>
                    <a:pt x="7732" y="1801"/>
                    <a:pt x="8014" y="1847"/>
                    <a:pt x="8123" y="1851"/>
                  </a:cubicBezTo>
                  <a:cubicBezTo>
                    <a:pt x="8135" y="1852"/>
                    <a:pt x="8147" y="1852"/>
                    <a:pt x="8160" y="1852"/>
                  </a:cubicBezTo>
                  <a:cubicBezTo>
                    <a:pt x="8336" y="1852"/>
                    <a:pt x="8550" y="1792"/>
                    <a:pt x="8673" y="1660"/>
                  </a:cubicBezTo>
                  <a:cubicBezTo>
                    <a:pt x="8751" y="1574"/>
                    <a:pt x="8778" y="1469"/>
                    <a:pt x="8764" y="1356"/>
                  </a:cubicBezTo>
                  <a:cubicBezTo>
                    <a:pt x="8741" y="1215"/>
                    <a:pt x="8614" y="1133"/>
                    <a:pt x="8519" y="1074"/>
                  </a:cubicBezTo>
                  <a:cubicBezTo>
                    <a:pt x="8491" y="1055"/>
                    <a:pt x="8464" y="1037"/>
                    <a:pt x="8446" y="1024"/>
                  </a:cubicBezTo>
                  <a:cubicBezTo>
                    <a:pt x="8300" y="905"/>
                    <a:pt x="8319" y="814"/>
                    <a:pt x="8341" y="655"/>
                  </a:cubicBezTo>
                  <a:cubicBezTo>
                    <a:pt x="8355" y="578"/>
                    <a:pt x="8369" y="487"/>
                    <a:pt x="8364" y="382"/>
                  </a:cubicBezTo>
                  <a:lnTo>
                    <a:pt x="9669" y="342"/>
                  </a:lnTo>
                  <a:lnTo>
                    <a:pt x="9669" y="342"/>
                  </a:lnTo>
                  <a:cubicBezTo>
                    <a:pt x="9728" y="473"/>
                    <a:pt x="9715" y="573"/>
                    <a:pt x="9665" y="714"/>
                  </a:cubicBezTo>
                  <a:cubicBezTo>
                    <a:pt x="9651" y="755"/>
                    <a:pt x="9628" y="796"/>
                    <a:pt x="9606" y="842"/>
                  </a:cubicBezTo>
                  <a:cubicBezTo>
                    <a:pt x="9569" y="915"/>
                    <a:pt x="9533" y="987"/>
                    <a:pt x="9519" y="1069"/>
                  </a:cubicBezTo>
                  <a:cubicBezTo>
                    <a:pt x="9460" y="1374"/>
                    <a:pt x="9583" y="1574"/>
                    <a:pt x="9865" y="1628"/>
                  </a:cubicBezTo>
                  <a:cubicBezTo>
                    <a:pt x="9918" y="1640"/>
                    <a:pt x="9967" y="1646"/>
                    <a:pt x="10012" y="1646"/>
                  </a:cubicBezTo>
                  <a:cubicBezTo>
                    <a:pt x="10052" y="1646"/>
                    <a:pt x="10090" y="1642"/>
                    <a:pt x="10124" y="1633"/>
                  </a:cubicBezTo>
                  <a:cubicBezTo>
                    <a:pt x="10131" y="1633"/>
                    <a:pt x="10138" y="1634"/>
                    <a:pt x="10144" y="1634"/>
                  </a:cubicBezTo>
                  <a:cubicBezTo>
                    <a:pt x="10231" y="1634"/>
                    <a:pt x="10306" y="1606"/>
                    <a:pt x="10365" y="1556"/>
                  </a:cubicBezTo>
                  <a:cubicBezTo>
                    <a:pt x="10415" y="1515"/>
                    <a:pt x="10474" y="1433"/>
                    <a:pt x="10483" y="1287"/>
                  </a:cubicBezTo>
                  <a:cubicBezTo>
                    <a:pt x="10492" y="1142"/>
                    <a:pt x="10420" y="996"/>
                    <a:pt x="10347" y="855"/>
                  </a:cubicBezTo>
                  <a:cubicBezTo>
                    <a:pt x="10306" y="774"/>
                    <a:pt x="10269" y="696"/>
                    <a:pt x="10247" y="623"/>
                  </a:cubicBezTo>
                  <a:cubicBezTo>
                    <a:pt x="10251" y="587"/>
                    <a:pt x="10256" y="546"/>
                    <a:pt x="10260" y="505"/>
                  </a:cubicBezTo>
                  <a:cubicBezTo>
                    <a:pt x="10279" y="455"/>
                    <a:pt x="10297" y="414"/>
                    <a:pt x="10320" y="382"/>
                  </a:cubicBezTo>
                  <a:lnTo>
                    <a:pt x="11811" y="332"/>
                  </a:lnTo>
                  <a:lnTo>
                    <a:pt x="11816" y="369"/>
                  </a:lnTo>
                  <a:cubicBezTo>
                    <a:pt x="11848" y="523"/>
                    <a:pt x="11888" y="728"/>
                    <a:pt x="11825" y="846"/>
                  </a:cubicBezTo>
                  <a:cubicBezTo>
                    <a:pt x="11811" y="878"/>
                    <a:pt x="11729" y="915"/>
                    <a:pt x="11670" y="946"/>
                  </a:cubicBezTo>
                  <a:cubicBezTo>
                    <a:pt x="11538" y="1010"/>
                    <a:pt x="11393" y="1083"/>
                    <a:pt x="11379" y="1233"/>
                  </a:cubicBezTo>
                  <a:cubicBezTo>
                    <a:pt x="11365" y="1356"/>
                    <a:pt x="11461" y="1488"/>
                    <a:pt x="11675" y="1647"/>
                  </a:cubicBezTo>
                  <a:lnTo>
                    <a:pt x="11688" y="1656"/>
                  </a:lnTo>
                  <a:cubicBezTo>
                    <a:pt x="11799" y="1711"/>
                    <a:pt x="11916" y="1737"/>
                    <a:pt x="12035" y="1737"/>
                  </a:cubicBezTo>
                  <a:cubicBezTo>
                    <a:pt x="12092" y="1737"/>
                    <a:pt x="12149" y="1731"/>
                    <a:pt x="12207" y="1719"/>
                  </a:cubicBezTo>
                  <a:lnTo>
                    <a:pt x="12220" y="1710"/>
                  </a:lnTo>
                  <a:cubicBezTo>
                    <a:pt x="12461" y="1601"/>
                    <a:pt x="12580" y="1478"/>
                    <a:pt x="12589" y="1342"/>
                  </a:cubicBezTo>
                  <a:cubicBezTo>
                    <a:pt x="12593" y="1210"/>
                    <a:pt x="12498" y="1087"/>
                    <a:pt x="12293" y="965"/>
                  </a:cubicBezTo>
                  <a:lnTo>
                    <a:pt x="12275" y="951"/>
                  </a:lnTo>
                  <a:lnTo>
                    <a:pt x="12261" y="951"/>
                  </a:lnTo>
                  <a:lnTo>
                    <a:pt x="12343" y="437"/>
                  </a:lnTo>
                  <a:cubicBezTo>
                    <a:pt x="12893" y="360"/>
                    <a:pt x="13448" y="323"/>
                    <a:pt x="13989" y="319"/>
                  </a:cubicBezTo>
                  <a:lnTo>
                    <a:pt x="13989" y="319"/>
                  </a:lnTo>
                  <a:cubicBezTo>
                    <a:pt x="14103" y="519"/>
                    <a:pt x="14012" y="696"/>
                    <a:pt x="13880" y="905"/>
                  </a:cubicBezTo>
                  <a:cubicBezTo>
                    <a:pt x="13776" y="1074"/>
                    <a:pt x="13712" y="1401"/>
                    <a:pt x="13880" y="1588"/>
                  </a:cubicBezTo>
                  <a:cubicBezTo>
                    <a:pt x="13945" y="1660"/>
                    <a:pt x="14046" y="1682"/>
                    <a:pt x="14144" y="1682"/>
                  </a:cubicBezTo>
                  <a:cubicBezTo>
                    <a:pt x="14292" y="1682"/>
                    <a:pt x="14436" y="1631"/>
                    <a:pt x="14444" y="1628"/>
                  </a:cubicBezTo>
                  <a:cubicBezTo>
                    <a:pt x="14703" y="1538"/>
                    <a:pt x="14817" y="1269"/>
                    <a:pt x="14722" y="992"/>
                  </a:cubicBezTo>
                  <a:cubicBezTo>
                    <a:pt x="14699" y="928"/>
                    <a:pt x="14649" y="878"/>
                    <a:pt x="14608" y="833"/>
                  </a:cubicBezTo>
                  <a:cubicBezTo>
                    <a:pt x="14576" y="801"/>
                    <a:pt x="14549" y="774"/>
                    <a:pt x="14535" y="746"/>
                  </a:cubicBezTo>
                  <a:cubicBezTo>
                    <a:pt x="14517" y="714"/>
                    <a:pt x="14353" y="419"/>
                    <a:pt x="14517" y="314"/>
                  </a:cubicBezTo>
                  <a:cubicBezTo>
                    <a:pt x="14532" y="305"/>
                    <a:pt x="14557" y="302"/>
                    <a:pt x="14586" y="302"/>
                  </a:cubicBezTo>
                  <a:cubicBezTo>
                    <a:pt x="14628" y="302"/>
                    <a:pt x="14679" y="309"/>
                    <a:pt x="14717" y="314"/>
                  </a:cubicBezTo>
                  <a:cubicBezTo>
                    <a:pt x="14749" y="319"/>
                    <a:pt x="14776" y="323"/>
                    <a:pt x="14803" y="323"/>
                  </a:cubicBezTo>
                  <a:lnTo>
                    <a:pt x="15299" y="355"/>
                  </a:lnTo>
                  <a:lnTo>
                    <a:pt x="15790" y="328"/>
                  </a:lnTo>
                  <a:cubicBezTo>
                    <a:pt x="15840" y="655"/>
                    <a:pt x="16045" y="2001"/>
                    <a:pt x="16109" y="3366"/>
                  </a:cubicBezTo>
                  <a:cubicBezTo>
                    <a:pt x="16186" y="5103"/>
                    <a:pt x="16159" y="6926"/>
                    <a:pt x="16136" y="8695"/>
                  </a:cubicBezTo>
                  <a:cubicBezTo>
                    <a:pt x="16104" y="10646"/>
                    <a:pt x="16077" y="12661"/>
                    <a:pt x="16191" y="14580"/>
                  </a:cubicBezTo>
                  <a:cubicBezTo>
                    <a:pt x="15581" y="14635"/>
                    <a:pt x="14926" y="14648"/>
                    <a:pt x="14290" y="14657"/>
                  </a:cubicBezTo>
                  <a:cubicBezTo>
                    <a:pt x="13726" y="14662"/>
                    <a:pt x="13144" y="14671"/>
                    <a:pt x="12598" y="14712"/>
                  </a:cubicBezTo>
                  <a:cubicBezTo>
                    <a:pt x="8500" y="15021"/>
                    <a:pt x="4326" y="15194"/>
                    <a:pt x="187" y="15221"/>
                  </a:cubicBezTo>
                  <a:cubicBezTo>
                    <a:pt x="183" y="15221"/>
                    <a:pt x="178" y="15217"/>
                    <a:pt x="174" y="15217"/>
                  </a:cubicBezTo>
                  <a:cubicBezTo>
                    <a:pt x="274" y="14112"/>
                    <a:pt x="356" y="13007"/>
                    <a:pt x="428" y="11929"/>
                  </a:cubicBezTo>
                  <a:cubicBezTo>
                    <a:pt x="679" y="8091"/>
                    <a:pt x="774" y="4175"/>
                    <a:pt x="706" y="301"/>
                  </a:cubicBezTo>
                  <a:lnTo>
                    <a:pt x="706" y="296"/>
                  </a:lnTo>
                  <a:cubicBezTo>
                    <a:pt x="709" y="296"/>
                    <a:pt x="712" y="294"/>
                    <a:pt x="716" y="294"/>
                  </a:cubicBezTo>
                  <a:cubicBezTo>
                    <a:pt x="718" y="294"/>
                    <a:pt x="721" y="295"/>
                    <a:pt x="724" y="296"/>
                  </a:cubicBezTo>
                  <a:lnTo>
                    <a:pt x="742" y="301"/>
                  </a:lnTo>
                  <a:lnTo>
                    <a:pt x="765" y="296"/>
                  </a:lnTo>
                  <a:cubicBezTo>
                    <a:pt x="833" y="305"/>
                    <a:pt x="910" y="310"/>
                    <a:pt x="992" y="319"/>
                  </a:cubicBezTo>
                  <a:cubicBezTo>
                    <a:pt x="1315" y="346"/>
                    <a:pt x="1761" y="382"/>
                    <a:pt x="1879" y="587"/>
                  </a:cubicBezTo>
                  <a:cubicBezTo>
                    <a:pt x="1934" y="683"/>
                    <a:pt x="1920" y="814"/>
                    <a:pt x="1838" y="987"/>
                  </a:cubicBezTo>
                  <a:cubicBezTo>
                    <a:pt x="1825" y="1015"/>
                    <a:pt x="1802" y="1046"/>
                    <a:pt x="1784" y="1078"/>
                  </a:cubicBezTo>
                  <a:cubicBezTo>
                    <a:pt x="1747" y="1133"/>
                    <a:pt x="1711" y="1187"/>
                    <a:pt x="1688" y="1251"/>
                  </a:cubicBezTo>
                  <a:cubicBezTo>
                    <a:pt x="1629" y="1465"/>
                    <a:pt x="1643" y="1633"/>
                    <a:pt x="1734" y="1756"/>
                  </a:cubicBezTo>
                  <a:cubicBezTo>
                    <a:pt x="1820" y="1865"/>
                    <a:pt x="1961" y="1924"/>
                    <a:pt x="2152" y="1924"/>
                  </a:cubicBezTo>
                  <a:lnTo>
                    <a:pt x="2320" y="1901"/>
                  </a:lnTo>
                  <a:cubicBezTo>
                    <a:pt x="2402" y="1888"/>
                    <a:pt x="2475" y="1865"/>
                    <a:pt x="2529" y="1824"/>
                  </a:cubicBezTo>
                  <a:cubicBezTo>
                    <a:pt x="2702" y="1760"/>
                    <a:pt x="2802" y="1606"/>
                    <a:pt x="2789" y="1415"/>
                  </a:cubicBezTo>
                  <a:cubicBezTo>
                    <a:pt x="2775" y="1246"/>
                    <a:pt x="2652" y="1051"/>
                    <a:pt x="2489" y="924"/>
                  </a:cubicBezTo>
                  <a:cubicBezTo>
                    <a:pt x="2398" y="724"/>
                    <a:pt x="2352" y="537"/>
                    <a:pt x="2434" y="278"/>
                  </a:cubicBezTo>
                  <a:cubicBezTo>
                    <a:pt x="2694" y="250"/>
                    <a:pt x="2949" y="237"/>
                    <a:pt x="3204" y="237"/>
                  </a:cubicBezTo>
                  <a:cubicBezTo>
                    <a:pt x="3413" y="237"/>
                    <a:pt x="3622" y="246"/>
                    <a:pt x="3835" y="264"/>
                  </a:cubicBezTo>
                  <a:lnTo>
                    <a:pt x="3921" y="855"/>
                  </a:lnTo>
                  <a:cubicBezTo>
                    <a:pt x="3735" y="896"/>
                    <a:pt x="3603" y="1010"/>
                    <a:pt x="3557" y="1174"/>
                  </a:cubicBezTo>
                  <a:cubicBezTo>
                    <a:pt x="3530" y="1256"/>
                    <a:pt x="3534" y="1347"/>
                    <a:pt x="3562" y="1433"/>
                  </a:cubicBezTo>
                  <a:cubicBezTo>
                    <a:pt x="3571" y="1497"/>
                    <a:pt x="3598" y="1551"/>
                    <a:pt x="3648" y="1592"/>
                  </a:cubicBezTo>
                  <a:cubicBezTo>
                    <a:pt x="3685" y="1633"/>
                    <a:pt x="3721" y="1669"/>
                    <a:pt x="3766" y="1692"/>
                  </a:cubicBezTo>
                  <a:cubicBezTo>
                    <a:pt x="3829" y="1727"/>
                    <a:pt x="3896" y="1744"/>
                    <a:pt x="3963" y="1744"/>
                  </a:cubicBezTo>
                  <a:cubicBezTo>
                    <a:pt x="4046" y="1744"/>
                    <a:pt x="4130" y="1718"/>
                    <a:pt x="4208" y="1665"/>
                  </a:cubicBezTo>
                  <a:cubicBezTo>
                    <a:pt x="4362" y="1560"/>
                    <a:pt x="4458" y="1369"/>
                    <a:pt x="4439" y="1192"/>
                  </a:cubicBezTo>
                  <a:cubicBezTo>
                    <a:pt x="4453" y="1055"/>
                    <a:pt x="4421" y="928"/>
                    <a:pt x="4394" y="805"/>
                  </a:cubicBezTo>
                  <a:cubicBezTo>
                    <a:pt x="4389" y="783"/>
                    <a:pt x="4380" y="760"/>
                    <a:pt x="4376" y="737"/>
                  </a:cubicBezTo>
                  <a:cubicBezTo>
                    <a:pt x="4330" y="546"/>
                    <a:pt x="4317" y="401"/>
                    <a:pt x="4362" y="228"/>
                  </a:cubicBezTo>
                  <a:lnTo>
                    <a:pt x="5695" y="173"/>
                  </a:lnTo>
                  <a:close/>
                  <a:moveTo>
                    <a:pt x="5726" y="0"/>
                  </a:moveTo>
                  <a:lnTo>
                    <a:pt x="4348" y="55"/>
                  </a:lnTo>
                  <a:cubicBezTo>
                    <a:pt x="4276" y="60"/>
                    <a:pt x="4217" y="110"/>
                    <a:pt x="4194" y="178"/>
                  </a:cubicBezTo>
                  <a:cubicBezTo>
                    <a:pt x="4139" y="382"/>
                    <a:pt x="4157" y="560"/>
                    <a:pt x="4208" y="778"/>
                  </a:cubicBezTo>
                  <a:cubicBezTo>
                    <a:pt x="4212" y="801"/>
                    <a:pt x="4217" y="824"/>
                    <a:pt x="4221" y="846"/>
                  </a:cubicBezTo>
                  <a:cubicBezTo>
                    <a:pt x="4253" y="969"/>
                    <a:pt x="4280" y="1074"/>
                    <a:pt x="4262" y="1183"/>
                  </a:cubicBezTo>
                  <a:lnTo>
                    <a:pt x="4262" y="1192"/>
                  </a:lnTo>
                  <a:lnTo>
                    <a:pt x="4262" y="1206"/>
                  </a:lnTo>
                  <a:cubicBezTo>
                    <a:pt x="4280" y="1319"/>
                    <a:pt x="4212" y="1451"/>
                    <a:pt x="4107" y="1524"/>
                  </a:cubicBezTo>
                  <a:cubicBezTo>
                    <a:pt x="4076" y="1547"/>
                    <a:pt x="4023" y="1574"/>
                    <a:pt x="3962" y="1574"/>
                  </a:cubicBezTo>
                  <a:cubicBezTo>
                    <a:pt x="3926" y="1574"/>
                    <a:pt x="3888" y="1565"/>
                    <a:pt x="3848" y="1542"/>
                  </a:cubicBezTo>
                  <a:cubicBezTo>
                    <a:pt x="3821" y="1528"/>
                    <a:pt x="3794" y="1506"/>
                    <a:pt x="3771" y="1478"/>
                  </a:cubicBezTo>
                  <a:lnTo>
                    <a:pt x="3766" y="1469"/>
                  </a:lnTo>
                  <a:lnTo>
                    <a:pt x="3757" y="1465"/>
                  </a:lnTo>
                  <a:cubicBezTo>
                    <a:pt x="3739" y="1451"/>
                    <a:pt x="3730" y="1437"/>
                    <a:pt x="3730" y="1415"/>
                  </a:cubicBezTo>
                  <a:lnTo>
                    <a:pt x="3730" y="1401"/>
                  </a:lnTo>
                  <a:lnTo>
                    <a:pt x="3725" y="1392"/>
                  </a:lnTo>
                  <a:cubicBezTo>
                    <a:pt x="3707" y="1333"/>
                    <a:pt x="3703" y="1274"/>
                    <a:pt x="3716" y="1219"/>
                  </a:cubicBezTo>
                  <a:cubicBezTo>
                    <a:pt x="3762" y="1078"/>
                    <a:pt x="3907" y="1028"/>
                    <a:pt x="3989" y="1015"/>
                  </a:cubicBezTo>
                  <a:lnTo>
                    <a:pt x="4048" y="996"/>
                  </a:lnTo>
                  <a:lnTo>
                    <a:pt x="4067" y="969"/>
                  </a:lnTo>
                  <a:cubicBezTo>
                    <a:pt x="4089" y="933"/>
                    <a:pt x="4094" y="892"/>
                    <a:pt x="4089" y="851"/>
                  </a:cubicBezTo>
                  <a:lnTo>
                    <a:pt x="3998" y="228"/>
                  </a:lnTo>
                  <a:cubicBezTo>
                    <a:pt x="3989" y="146"/>
                    <a:pt x="3912" y="100"/>
                    <a:pt x="3848" y="96"/>
                  </a:cubicBezTo>
                  <a:cubicBezTo>
                    <a:pt x="3629" y="75"/>
                    <a:pt x="3413" y="65"/>
                    <a:pt x="3197" y="65"/>
                  </a:cubicBezTo>
                  <a:cubicBezTo>
                    <a:pt x="2938" y="65"/>
                    <a:pt x="2679" y="80"/>
                    <a:pt x="2416" y="110"/>
                  </a:cubicBezTo>
                  <a:cubicBezTo>
                    <a:pt x="2343" y="114"/>
                    <a:pt x="2288" y="160"/>
                    <a:pt x="2266" y="223"/>
                  </a:cubicBezTo>
                  <a:cubicBezTo>
                    <a:pt x="2179" y="501"/>
                    <a:pt x="2202" y="728"/>
                    <a:pt x="2338" y="1015"/>
                  </a:cubicBezTo>
                  <a:lnTo>
                    <a:pt x="2348" y="1037"/>
                  </a:lnTo>
                  <a:lnTo>
                    <a:pt x="2366" y="1051"/>
                  </a:lnTo>
                  <a:cubicBezTo>
                    <a:pt x="2498" y="1146"/>
                    <a:pt x="2607" y="1306"/>
                    <a:pt x="2616" y="1428"/>
                  </a:cubicBezTo>
                  <a:cubicBezTo>
                    <a:pt x="2625" y="1588"/>
                    <a:pt x="2520" y="1647"/>
                    <a:pt x="2457" y="1669"/>
                  </a:cubicBezTo>
                  <a:lnTo>
                    <a:pt x="2443" y="1674"/>
                  </a:lnTo>
                  <a:lnTo>
                    <a:pt x="2434" y="1683"/>
                  </a:lnTo>
                  <a:cubicBezTo>
                    <a:pt x="2402" y="1706"/>
                    <a:pt x="2352" y="1724"/>
                    <a:pt x="2293" y="1733"/>
                  </a:cubicBezTo>
                  <a:lnTo>
                    <a:pt x="2143" y="1756"/>
                  </a:lnTo>
                  <a:cubicBezTo>
                    <a:pt x="2052" y="1756"/>
                    <a:pt x="1929" y="1738"/>
                    <a:pt x="1870" y="1651"/>
                  </a:cubicBezTo>
                  <a:cubicBezTo>
                    <a:pt x="1811" y="1578"/>
                    <a:pt x="1806" y="1456"/>
                    <a:pt x="1852" y="1301"/>
                  </a:cubicBezTo>
                  <a:cubicBezTo>
                    <a:pt x="1865" y="1260"/>
                    <a:pt x="1893" y="1219"/>
                    <a:pt x="1925" y="1174"/>
                  </a:cubicBezTo>
                  <a:cubicBezTo>
                    <a:pt x="1947" y="1137"/>
                    <a:pt x="1970" y="1101"/>
                    <a:pt x="1988" y="1060"/>
                  </a:cubicBezTo>
                  <a:cubicBezTo>
                    <a:pt x="2097" y="837"/>
                    <a:pt x="2107" y="651"/>
                    <a:pt x="2025" y="505"/>
                  </a:cubicBezTo>
                  <a:cubicBezTo>
                    <a:pt x="1861" y="219"/>
                    <a:pt x="1383" y="182"/>
                    <a:pt x="1006" y="151"/>
                  </a:cubicBezTo>
                  <a:cubicBezTo>
                    <a:pt x="924" y="141"/>
                    <a:pt x="851" y="137"/>
                    <a:pt x="783" y="128"/>
                  </a:cubicBezTo>
                  <a:lnTo>
                    <a:pt x="751" y="128"/>
                  </a:lnTo>
                  <a:cubicBezTo>
                    <a:pt x="739" y="126"/>
                    <a:pt x="727" y="124"/>
                    <a:pt x="714" y="124"/>
                  </a:cubicBezTo>
                  <a:cubicBezTo>
                    <a:pt x="675" y="124"/>
                    <a:pt x="636" y="136"/>
                    <a:pt x="601" y="160"/>
                  </a:cubicBezTo>
                  <a:cubicBezTo>
                    <a:pt x="556" y="191"/>
                    <a:pt x="533" y="246"/>
                    <a:pt x="533" y="305"/>
                  </a:cubicBezTo>
                  <a:cubicBezTo>
                    <a:pt x="597" y="4180"/>
                    <a:pt x="506" y="8086"/>
                    <a:pt x="256" y="11920"/>
                  </a:cubicBezTo>
                  <a:cubicBezTo>
                    <a:pt x="187" y="12993"/>
                    <a:pt x="101" y="14098"/>
                    <a:pt x="6" y="15203"/>
                  </a:cubicBezTo>
                  <a:cubicBezTo>
                    <a:pt x="1" y="15249"/>
                    <a:pt x="15" y="15294"/>
                    <a:pt x="51" y="15330"/>
                  </a:cubicBezTo>
                  <a:cubicBezTo>
                    <a:pt x="87" y="15371"/>
                    <a:pt x="137" y="15394"/>
                    <a:pt x="187" y="15394"/>
                  </a:cubicBezTo>
                  <a:cubicBezTo>
                    <a:pt x="187" y="15394"/>
                    <a:pt x="187" y="15394"/>
                    <a:pt x="183" y="15389"/>
                  </a:cubicBezTo>
                  <a:cubicBezTo>
                    <a:pt x="4326" y="15362"/>
                    <a:pt x="8505" y="15189"/>
                    <a:pt x="12607" y="14880"/>
                  </a:cubicBezTo>
                  <a:cubicBezTo>
                    <a:pt x="13144" y="14839"/>
                    <a:pt x="13726" y="14830"/>
                    <a:pt x="14290" y="14821"/>
                  </a:cubicBezTo>
                  <a:cubicBezTo>
                    <a:pt x="14935" y="14812"/>
                    <a:pt x="15599" y="14803"/>
                    <a:pt x="16218" y="14748"/>
                  </a:cubicBezTo>
                  <a:cubicBezTo>
                    <a:pt x="16236" y="14762"/>
                    <a:pt x="16254" y="14767"/>
                    <a:pt x="16269" y="14767"/>
                  </a:cubicBezTo>
                  <a:cubicBezTo>
                    <a:pt x="16289" y="14767"/>
                    <a:pt x="16304" y="14760"/>
                    <a:pt x="16309" y="14757"/>
                  </a:cubicBezTo>
                  <a:cubicBezTo>
                    <a:pt x="16363" y="14735"/>
                    <a:pt x="16363" y="14680"/>
                    <a:pt x="16359" y="14648"/>
                  </a:cubicBezTo>
                  <a:cubicBezTo>
                    <a:pt x="16241" y="12716"/>
                    <a:pt x="16272" y="10669"/>
                    <a:pt x="16300" y="8695"/>
                  </a:cubicBezTo>
                  <a:cubicBezTo>
                    <a:pt x="16327" y="6926"/>
                    <a:pt x="16354" y="5094"/>
                    <a:pt x="16272" y="3357"/>
                  </a:cubicBezTo>
                  <a:cubicBezTo>
                    <a:pt x="16200" y="1779"/>
                    <a:pt x="15945" y="237"/>
                    <a:pt x="15940" y="223"/>
                  </a:cubicBezTo>
                  <a:lnTo>
                    <a:pt x="15927" y="146"/>
                  </a:lnTo>
                  <a:lnTo>
                    <a:pt x="15295" y="178"/>
                  </a:lnTo>
                  <a:lnTo>
                    <a:pt x="14808" y="151"/>
                  </a:lnTo>
                  <a:cubicBezTo>
                    <a:pt x="14785" y="146"/>
                    <a:pt x="14763" y="146"/>
                    <a:pt x="14735" y="141"/>
                  </a:cubicBezTo>
                  <a:cubicBezTo>
                    <a:pt x="14688" y="135"/>
                    <a:pt x="14637" y="128"/>
                    <a:pt x="14585" y="128"/>
                  </a:cubicBezTo>
                  <a:cubicBezTo>
                    <a:pt x="14526" y="128"/>
                    <a:pt x="14468" y="137"/>
                    <a:pt x="14417" y="169"/>
                  </a:cubicBezTo>
                  <a:cubicBezTo>
                    <a:pt x="14194" y="314"/>
                    <a:pt x="14258" y="614"/>
                    <a:pt x="14381" y="833"/>
                  </a:cubicBezTo>
                  <a:cubicBezTo>
                    <a:pt x="14408" y="874"/>
                    <a:pt x="14444" y="910"/>
                    <a:pt x="14476" y="946"/>
                  </a:cubicBezTo>
                  <a:cubicBezTo>
                    <a:pt x="14512" y="983"/>
                    <a:pt x="14544" y="1015"/>
                    <a:pt x="14553" y="1046"/>
                  </a:cubicBezTo>
                  <a:cubicBezTo>
                    <a:pt x="14622" y="1233"/>
                    <a:pt x="14549" y="1406"/>
                    <a:pt x="14381" y="1465"/>
                  </a:cubicBezTo>
                  <a:cubicBezTo>
                    <a:pt x="14307" y="1492"/>
                    <a:pt x="14217" y="1508"/>
                    <a:pt x="14142" y="1508"/>
                  </a:cubicBezTo>
                  <a:cubicBezTo>
                    <a:pt x="14079" y="1508"/>
                    <a:pt x="14026" y="1496"/>
                    <a:pt x="14003" y="1469"/>
                  </a:cubicBezTo>
                  <a:cubicBezTo>
                    <a:pt x="13898" y="1356"/>
                    <a:pt x="13944" y="1110"/>
                    <a:pt x="14021" y="992"/>
                  </a:cubicBezTo>
                  <a:cubicBezTo>
                    <a:pt x="14135" y="810"/>
                    <a:pt x="14308" y="533"/>
                    <a:pt x="14130" y="228"/>
                  </a:cubicBezTo>
                  <a:cubicBezTo>
                    <a:pt x="14103" y="173"/>
                    <a:pt x="14049" y="146"/>
                    <a:pt x="13989" y="146"/>
                  </a:cubicBezTo>
                  <a:cubicBezTo>
                    <a:pt x="13435" y="146"/>
                    <a:pt x="12866" y="187"/>
                    <a:pt x="12302" y="269"/>
                  </a:cubicBezTo>
                  <a:cubicBezTo>
                    <a:pt x="12239" y="278"/>
                    <a:pt x="12184" y="332"/>
                    <a:pt x="12175" y="392"/>
                  </a:cubicBezTo>
                  <a:lnTo>
                    <a:pt x="12084" y="924"/>
                  </a:lnTo>
                  <a:cubicBezTo>
                    <a:pt x="12075" y="974"/>
                    <a:pt x="12089" y="1028"/>
                    <a:pt x="12120" y="1065"/>
                  </a:cubicBezTo>
                  <a:cubicBezTo>
                    <a:pt x="12148" y="1096"/>
                    <a:pt x="12179" y="1115"/>
                    <a:pt x="12216" y="1119"/>
                  </a:cubicBezTo>
                  <a:cubicBezTo>
                    <a:pt x="12348" y="1196"/>
                    <a:pt x="12416" y="1274"/>
                    <a:pt x="12411" y="1333"/>
                  </a:cubicBezTo>
                  <a:cubicBezTo>
                    <a:pt x="12407" y="1397"/>
                    <a:pt x="12316" y="1474"/>
                    <a:pt x="12152" y="1551"/>
                  </a:cubicBezTo>
                  <a:cubicBezTo>
                    <a:pt x="12109" y="1560"/>
                    <a:pt x="12066" y="1565"/>
                    <a:pt x="12024" y="1565"/>
                  </a:cubicBezTo>
                  <a:cubicBezTo>
                    <a:pt x="11937" y="1565"/>
                    <a:pt x="11851" y="1545"/>
                    <a:pt x="11766" y="1506"/>
                  </a:cubicBezTo>
                  <a:cubicBezTo>
                    <a:pt x="11552" y="1342"/>
                    <a:pt x="11543" y="1265"/>
                    <a:pt x="11543" y="1246"/>
                  </a:cubicBezTo>
                  <a:cubicBezTo>
                    <a:pt x="11547" y="1192"/>
                    <a:pt x="11657" y="1137"/>
                    <a:pt x="11743" y="1096"/>
                  </a:cubicBezTo>
                  <a:cubicBezTo>
                    <a:pt x="11838" y="1051"/>
                    <a:pt x="11929" y="1005"/>
                    <a:pt x="11970" y="928"/>
                  </a:cubicBezTo>
                  <a:cubicBezTo>
                    <a:pt x="12066" y="755"/>
                    <a:pt x="12016" y="510"/>
                    <a:pt x="11979" y="332"/>
                  </a:cubicBezTo>
                  <a:lnTo>
                    <a:pt x="11970" y="287"/>
                  </a:lnTo>
                  <a:cubicBezTo>
                    <a:pt x="11957" y="217"/>
                    <a:pt x="11889" y="159"/>
                    <a:pt x="11819" y="159"/>
                  </a:cubicBezTo>
                  <a:cubicBezTo>
                    <a:pt x="11816" y="159"/>
                    <a:pt x="11814" y="159"/>
                    <a:pt x="11811" y="160"/>
                  </a:cubicBezTo>
                  <a:lnTo>
                    <a:pt x="10229" y="210"/>
                  </a:lnTo>
                  <a:lnTo>
                    <a:pt x="10206" y="237"/>
                  </a:lnTo>
                  <a:cubicBezTo>
                    <a:pt x="10156" y="296"/>
                    <a:pt x="10119" y="369"/>
                    <a:pt x="10092" y="460"/>
                  </a:cubicBezTo>
                  <a:lnTo>
                    <a:pt x="10088" y="473"/>
                  </a:lnTo>
                  <a:cubicBezTo>
                    <a:pt x="10078" y="514"/>
                    <a:pt x="10074" y="560"/>
                    <a:pt x="10069" y="605"/>
                  </a:cubicBezTo>
                  <a:lnTo>
                    <a:pt x="10065" y="637"/>
                  </a:lnTo>
                  <a:lnTo>
                    <a:pt x="10069" y="655"/>
                  </a:lnTo>
                  <a:cubicBezTo>
                    <a:pt x="10097" y="746"/>
                    <a:pt x="10142" y="842"/>
                    <a:pt x="10192" y="933"/>
                  </a:cubicBezTo>
                  <a:cubicBezTo>
                    <a:pt x="10251" y="1051"/>
                    <a:pt x="10315" y="1178"/>
                    <a:pt x="10310" y="1274"/>
                  </a:cubicBezTo>
                  <a:cubicBezTo>
                    <a:pt x="10306" y="1342"/>
                    <a:pt x="10283" y="1397"/>
                    <a:pt x="10251" y="1424"/>
                  </a:cubicBezTo>
                  <a:cubicBezTo>
                    <a:pt x="10219" y="1453"/>
                    <a:pt x="10177" y="1462"/>
                    <a:pt x="10143" y="1462"/>
                  </a:cubicBezTo>
                  <a:cubicBezTo>
                    <a:pt x="10135" y="1462"/>
                    <a:pt x="10127" y="1461"/>
                    <a:pt x="10119" y="1460"/>
                  </a:cubicBezTo>
                  <a:lnTo>
                    <a:pt x="10101" y="1460"/>
                  </a:lnTo>
                  <a:lnTo>
                    <a:pt x="10088" y="1465"/>
                  </a:lnTo>
                  <a:cubicBezTo>
                    <a:pt x="10070" y="1470"/>
                    <a:pt x="10049" y="1473"/>
                    <a:pt x="10025" y="1473"/>
                  </a:cubicBezTo>
                  <a:cubicBezTo>
                    <a:pt x="9989" y="1473"/>
                    <a:pt x="9946" y="1467"/>
                    <a:pt x="9897" y="1456"/>
                  </a:cubicBezTo>
                  <a:cubicBezTo>
                    <a:pt x="9706" y="1419"/>
                    <a:pt x="9642" y="1315"/>
                    <a:pt x="9683" y="1101"/>
                  </a:cubicBezTo>
                  <a:cubicBezTo>
                    <a:pt x="9692" y="1042"/>
                    <a:pt x="9724" y="983"/>
                    <a:pt x="9756" y="915"/>
                  </a:cubicBezTo>
                  <a:cubicBezTo>
                    <a:pt x="9778" y="869"/>
                    <a:pt x="9801" y="824"/>
                    <a:pt x="9819" y="774"/>
                  </a:cubicBezTo>
                  <a:cubicBezTo>
                    <a:pt x="9883" y="596"/>
                    <a:pt x="9906" y="442"/>
                    <a:pt x="9815" y="255"/>
                  </a:cubicBezTo>
                  <a:cubicBezTo>
                    <a:pt x="9789" y="204"/>
                    <a:pt x="9731" y="168"/>
                    <a:pt x="9675" y="168"/>
                  </a:cubicBezTo>
                  <a:cubicBezTo>
                    <a:pt x="9671" y="168"/>
                    <a:pt x="9668" y="168"/>
                    <a:pt x="9665" y="169"/>
                  </a:cubicBezTo>
                  <a:lnTo>
                    <a:pt x="8346" y="210"/>
                  </a:lnTo>
                  <a:cubicBezTo>
                    <a:pt x="8300" y="210"/>
                    <a:pt x="8259" y="232"/>
                    <a:pt x="8228" y="264"/>
                  </a:cubicBezTo>
                  <a:cubicBezTo>
                    <a:pt x="8200" y="296"/>
                    <a:pt x="8182" y="337"/>
                    <a:pt x="8187" y="378"/>
                  </a:cubicBezTo>
                  <a:cubicBezTo>
                    <a:pt x="8191" y="469"/>
                    <a:pt x="8182" y="551"/>
                    <a:pt x="8168" y="628"/>
                  </a:cubicBezTo>
                  <a:cubicBezTo>
                    <a:pt x="8141" y="796"/>
                    <a:pt x="8114" y="974"/>
                    <a:pt x="8332" y="1156"/>
                  </a:cubicBezTo>
                  <a:cubicBezTo>
                    <a:pt x="8359" y="1178"/>
                    <a:pt x="8391" y="1196"/>
                    <a:pt x="8428" y="1219"/>
                  </a:cubicBezTo>
                  <a:cubicBezTo>
                    <a:pt x="8500" y="1265"/>
                    <a:pt x="8582" y="1315"/>
                    <a:pt x="8591" y="1378"/>
                  </a:cubicBezTo>
                  <a:cubicBezTo>
                    <a:pt x="8601" y="1442"/>
                    <a:pt x="8582" y="1497"/>
                    <a:pt x="8541" y="1542"/>
                  </a:cubicBezTo>
                  <a:cubicBezTo>
                    <a:pt x="8462" y="1634"/>
                    <a:pt x="8295" y="1680"/>
                    <a:pt x="8163" y="1680"/>
                  </a:cubicBezTo>
                  <a:cubicBezTo>
                    <a:pt x="8151" y="1680"/>
                    <a:pt x="8139" y="1679"/>
                    <a:pt x="8128" y="1679"/>
                  </a:cubicBezTo>
                  <a:cubicBezTo>
                    <a:pt x="8005" y="1674"/>
                    <a:pt x="7782" y="1628"/>
                    <a:pt x="7700" y="1560"/>
                  </a:cubicBezTo>
                  <a:cubicBezTo>
                    <a:pt x="7527" y="1424"/>
                    <a:pt x="7600" y="1283"/>
                    <a:pt x="7736" y="1065"/>
                  </a:cubicBezTo>
                  <a:cubicBezTo>
                    <a:pt x="7755" y="1033"/>
                    <a:pt x="7773" y="1001"/>
                    <a:pt x="7791" y="974"/>
                  </a:cubicBezTo>
                  <a:cubicBezTo>
                    <a:pt x="7959" y="683"/>
                    <a:pt x="8050" y="314"/>
                    <a:pt x="7805" y="164"/>
                  </a:cubicBezTo>
                  <a:cubicBezTo>
                    <a:pt x="7745" y="126"/>
                    <a:pt x="7666" y="114"/>
                    <a:pt x="7582" y="114"/>
                  </a:cubicBezTo>
                  <a:cubicBezTo>
                    <a:pt x="7506" y="114"/>
                    <a:pt x="7425" y="124"/>
                    <a:pt x="7350" y="132"/>
                  </a:cubicBezTo>
                  <a:cubicBezTo>
                    <a:pt x="7295" y="137"/>
                    <a:pt x="7245" y="141"/>
                    <a:pt x="7209" y="141"/>
                  </a:cubicBezTo>
                  <a:cubicBezTo>
                    <a:pt x="7156" y="142"/>
                    <a:pt x="7102" y="143"/>
                    <a:pt x="7047" y="143"/>
                  </a:cubicBezTo>
                  <a:cubicBezTo>
                    <a:pt x="6805" y="143"/>
                    <a:pt x="6551" y="135"/>
                    <a:pt x="6277" y="128"/>
                  </a:cubicBezTo>
                  <a:cubicBezTo>
                    <a:pt x="6274" y="128"/>
                    <a:pt x="6271" y="128"/>
                    <a:pt x="6269" y="128"/>
                  </a:cubicBezTo>
                  <a:cubicBezTo>
                    <a:pt x="6185" y="128"/>
                    <a:pt x="6113" y="194"/>
                    <a:pt x="6108" y="282"/>
                  </a:cubicBezTo>
                  <a:lnTo>
                    <a:pt x="6072" y="946"/>
                  </a:lnTo>
                  <a:lnTo>
                    <a:pt x="6127" y="969"/>
                  </a:lnTo>
                  <a:cubicBezTo>
                    <a:pt x="6268" y="1037"/>
                    <a:pt x="6372" y="1137"/>
                    <a:pt x="6395" y="1233"/>
                  </a:cubicBezTo>
                  <a:cubicBezTo>
                    <a:pt x="6413" y="1297"/>
                    <a:pt x="6395" y="1360"/>
                    <a:pt x="6349" y="1424"/>
                  </a:cubicBezTo>
                  <a:cubicBezTo>
                    <a:pt x="6280" y="1517"/>
                    <a:pt x="6154" y="1567"/>
                    <a:pt x="6004" y="1567"/>
                  </a:cubicBezTo>
                  <a:cubicBezTo>
                    <a:pt x="5986" y="1567"/>
                    <a:pt x="5968" y="1566"/>
                    <a:pt x="5949" y="1565"/>
                  </a:cubicBezTo>
                  <a:lnTo>
                    <a:pt x="5936" y="1565"/>
                  </a:lnTo>
                  <a:cubicBezTo>
                    <a:pt x="5926" y="1566"/>
                    <a:pt x="5917" y="1566"/>
                    <a:pt x="5908" y="1566"/>
                  </a:cubicBezTo>
                  <a:cubicBezTo>
                    <a:pt x="5808" y="1566"/>
                    <a:pt x="5710" y="1522"/>
                    <a:pt x="5631" y="1447"/>
                  </a:cubicBezTo>
                  <a:cubicBezTo>
                    <a:pt x="5581" y="1392"/>
                    <a:pt x="5545" y="1328"/>
                    <a:pt x="5540" y="1269"/>
                  </a:cubicBezTo>
                  <a:lnTo>
                    <a:pt x="5540" y="1242"/>
                  </a:lnTo>
                  <a:cubicBezTo>
                    <a:pt x="5545" y="1196"/>
                    <a:pt x="5563" y="1160"/>
                    <a:pt x="5599" y="1128"/>
                  </a:cubicBezTo>
                  <a:lnTo>
                    <a:pt x="5608" y="1119"/>
                  </a:lnTo>
                  <a:cubicBezTo>
                    <a:pt x="5635" y="1092"/>
                    <a:pt x="5663" y="1069"/>
                    <a:pt x="5695" y="1042"/>
                  </a:cubicBezTo>
                  <a:lnTo>
                    <a:pt x="5722" y="1019"/>
                  </a:lnTo>
                  <a:lnTo>
                    <a:pt x="5726" y="1010"/>
                  </a:lnTo>
                  <a:cubicBezTo>
                    <a:pt x="5726" y="1005"/>
                    <a:pt x="5731" y="1005"/>
                    <a:pt x="5736" y="1001"/>
                  </a:cubicBezTo>
                  <a:lnTo>
                    <a:pt x="5749" y="992"/>
                  </a:lnTo>
                  <a:cubicBezTo>
                    <a:pt x="5786" y="960"/>
                    <a:pt x="5831" y="910"/>
                    <a:pt x="5863" y="842"/>
                  </a:cubicBezTo>
                  <a:cubicBezTo>
                    <a:pt x="5904" y="742"/>
                    <a:pt x="5922" y="633"/>
                    <a:pt x="5913" y="492"/>
                  </a:cubicBezTo>
                  <a:lnTo>
                    <a:pt x="5908" y="455"/>
                  </a:lnTo>
                  <a:cubicBezTo>
                    <a:pt x="5899" y="405"/>
                    <a:pt x="5890" y="351"/>
                    <a:pt x="5886" y="296"/>
                  </a:cubicBezTo>
                  <a:lnTo>
                    <a:pt x="5886" y="282"/>
                  </a:lnTo>
                  <a:lnTo>
                    <a:pt x="5881" y="269"/>
                  </a:lnTo>
                  <a:cubicBezTo>
                    <a:pt x="5881" y="264"/>
                    <a:pt x="5881" y="264"/>
                    <a:pt x="5881" y="264"/>
                  </a:cubicBezTo>
                  <a:cubicBezTo>
                    <a:pt x="5867" y="205"/>
                    <a:pt x="5863" y="146"/>
                    <a:pt x="5858" y="91"/>
                  </a:cubicBezTo>
                  <a:lnTo>
                    <a:pt x="5854" y="46"/>
                  </a:lnTo>
                  <a:lnTo>
                    <a:pt x="5817" y="23"/>
                  </a:lnTo>
                  <a:cubicBezTo>
                    <a:pt x="5790" y="5"/>
                    <a:pt x="5758" y="0"/>
                    <a:pt x="57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2" name="Google Shape;482;p13"/>
          <p:cNvSpPr/>
          <p:nvPr/>
        </p:nvSpPr>
        <p:spPr>
          <a:xfrm>
            <a:off x="617942" y="1859017"/>
            <a:ext cx="1224160" cy="796158"/>
          </a:xfrm>
          <a:custGeom>
            <a:avLst/>
            <a:gdLst/>
            <a:ahLst/>
            <a:cxnLst/>
            <a:rect l="l" t="t" r="r" b="b"/>
            <a:pathLst>
              <a:path w="7491" h="4872" extrusionOk="0">
                <a:moveTo>
                  <a:pt x="6645" y="1"/>
                </a:moveTo>
                <a:lnTo>
                  <a:pt x="6576" y="28"/>
                </a:lnTo>
                <a:cubicBezTo>
                  <a:pt x="6576" y="28"/>
                  <a:pt x="5494" y="519"/>
                  <a:pt x="5426" y="537"/>
                </a:cubicBezTo>
                <a:cubicBezTo>
                  <a:pt x="5358" y="555"/>
                  <a:pt x="3352" y="1479"/>
                  <a:pt x="3352" y="1479"/>
                </a:cubicBezTo>
                <a:cubicBezTo>
                  <a:pt x="3352" y="1479"/>
                  <a:pt x="1765" y="2188"/>
                  <a:pt x="1137" y="2456"/>
                </a:cubicBezTo>
                <a:cubicBezTo>
                  <a:pt x="514" y="2725"/>
                  <a:pt x="14" y="2943"/>
                  <a:pt x="1" y="2957"/>
                </a:cubicBezTo>
                <a:lnTo>
                  <a:pt x="401" y="3125"/>
                </a:lnTo>
                <a:lnTo>
                  <a:pt x="337" y="3216"/>
                </a:lnTo>
                <a:lnTo>
                  <a:pt x="151" y="3475"/>
                </a:lnTo>
                <a:cubicBezTo>
                  <a:pt x="151" y="3475"/>
                  <a:pt x="273" y="3516"/>
                  <a:pt x="351" y="3521"/>
                </a:cubicBezTo>
                <a:cubicBezTo>
                  <a:pt x="433" y="3530"/>
                  <a:pt x="433" y="3630"/>
                  <a:pt x="437" y="3680"/>
                </a:cubicBezTo>
                <a:cubicBezTo>
                  <a:pt x="446" y="3734"/>
                  <a:pt x="364" y="3962"/>
                  <a:pt x="364" y="3962"/>
                </a:cubicBezTo>
                <a:cubicBezTo>
                  <a:pt x="364" y="3962"/>
                  <a:pt x="383" y="4034"/>
                  <a:pt x="410" y="4057"/>
                </a:cubicBezTo>
                <a:cubicBezTo>
                  <a:pt x="437" y="4075"/>
                  <a:pt x="669" y="4107"/>
                  <a:pt x="669" y="4107"/>
                </a:cubicBezTo>
                <a:lnTo>
                  <a:pt x="405" y="4471"/>
                </a:lnTo>
                <a:lnTo>
                  <a:pt x="537" y="4485"/>
                </a:lnTo>
                <a:lnTo>
                  <a:pt x="828" y="4535"/>
                </a:lnTo>
                <a:lnTo>
                  <a:pt x="633" y="4871"/>
                </a:lnTo>
                <a:cubicBezTo>
                  <a:pt x="633" y="4871"/>
                  <a:pt x="710" y="4871"/>
                  <a:pt x="783" y="4867"/>
                </a:cubicBezTo>
                <a:cubicBezTo>
                  <a:pt x="856" y="4857"/>
                  <a:pt x="1447" y="4630"/>
                  <a:pt x="1588" y="4566"/>
                </a:cubicBezTo>
                <a:cubicBezTo>
                  <a:pt x="1729" y="4507"/>
                  <a:pt x="2334" y="4307"/>
                  <a:pt x="2456" y="4244"/>
                </a:cubicBezTo>
                <a:cubicBezTo>
                  <a:pt x="2584" y="4184"/>
                  <a:pt x="3880" y="3593"/>
                  <a:pt x="4043" y="3502"/>
                </a:cubicBezTo>
                <a:cubicBezTo>
                  <a:pt x="4207" y="3407"/>
                  <a:pt x="5831" y="2606"/>
                  <a:pt x="6335" y="2356"/>
                </a:cubicBezTo>
                <a:cubicBezTo>
                  <a:pt x="6840" y="2111"/>
                  <a:pt x="7491" y="1706"/>
                  <a:pt x="7491" y="1706"/>
                </a:cubicBezTo>
                <a:cubicBezTo>
                  <a:pt x="7491" y="1706"/>
                  <a:pt x="7336" y="1665"/>
                  <a:pt x="7281" y="1642"/>
                </a:cubicBezTo>
                <a:cubicBezTo>
                  <a:pt x="7222" y="1620"/>
                  <a:pt x="7031" y="1474"/>
                  <a:pt x="7031" y="1474"/>
                </a:cubicBezTo>
                <a:lnTo>
                  <a:pt x="7199" y="1206"/>
                </a:lnTo>
                <a:lnTo>
                  <a:pt x="6777" y="1015"/>
                </a:lnTo>
                <a:lnTo>
                  <a:pt x="6899" y="656"/>
                </a:lnTo>
                <a:lnTo>
                  <a:pt x="6536" y="460"/>
                </a:lnTo>
                <a:lnTo>
                  <a:pt x="6645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13"/>
          <p:cNvSpPr/>
          <p:nvPr/>
        </p:nvSpPr>
        <p:spPr>
          <a:xfrm>
            <a:off x="609771" y="1848232"/>
            <a:ext cx="1247202" cy="818709"/>
          </a:xfrm>
          <a:custGeom>
            <a:avLst/>
            <a:gdLst/>
            <a:ahLst/>
            <a:cxnLst/>
            <a:rect l="l" t="t" r="r" b="b"/>
            <a:pathLst>
              <a:path w="7632" h="5010" extrusionOk="0">
                <a:moveTo>
                  <a:pt x="6636" y="135"/>
                </a:moveTo>
                <a:lnTo>
                  <a:pt x="6636" y="135"/>
                </a:lnTo>
                <a:cubicBezTo>
                  <a:pt x="6599" y="276"/>
                  <a:pt x="6563" y="421"/>
                  <a:pt x="6526" y="567"/>
                </a:cubicBezTo>
                <a:cubicBezTo>
                  <a:pt x="6517" y="590"/>
                  <a:pt x="6526" y="617"/>
                  <a:pt x="6554" y="626"/>
                </a:cubicBezTo>
                <a:cubicBezTo>
                  <a:pt x="6667" y="667"/>
                  <a:pt x="6786" y="708"/>
                  <a:pt x="6899" y="749"/>
                </a:cubicBezTo>
                <a:cubicBezTo>
                  <a:pt x="6858" y="853"/>
                  <a:pt x="6817" y="958"/>
                  <a:pt x="6781" y="1063"/>
                </a:cubicBezTo>
                <a:cubicBezTo>
                  <a:pt x="6772" y="1085"/>
                  <a:pt x="6786" y="1117"/>
                  <a:pt x="6808" y="1126"/>
                </a:cubicBezTo>
                <a:lnTo>
                  <a:pt x="7218" y="1299"/>
                </a:lnTo>
                <a:cubicBezTo>
                  <a:pt x="7172" y="1381"/>
                  <a:pt x="7127" y="1458"/>
                  <a:pt x="7081" y="1540"/>
                </a:cubicBezTo>
                <a:cubicBezTo>
                  <a:pt x="7068" y="1563"/>
                  <a:pt x="7072" y="1590"/>
                  <a:pt x="7090" y="1608"/>
                </a:cubicBezTo>
                <a:cubicBezTo>
                  <a:pt x="7209" y="1690"/>
                  <a:pt x="7331" y="1754"/>
                  <a:pt x="7463" y="1795"/>
                </a:cubicBezTo>
                <a:cubicBezTo>
                  <a:pt x="7277" y="1931"/>
                  <a:pt x="7063" y="2031"/>
                  <a:pt x="6854" y="2136"/>
                </a:cubicBezTo>
                <a:cubicBezTo>
                  <a:pt x="6622" y="2254"/>
                  <a:pt x="6385" y="2377"/>
                  <a:pt x="6153" y="2495"/>
                </a:cubicBezTo>
                <a:cubicBezTo>
                  <a:pt x="5676" y="2732"/>
                  <a:pt x="5203" y="2973"/>
                  <a:pt x="4726" y="3205"/>
                </a:cubicBezTo>
                <a:cubicBezTo>
                  <a:pt x="3798" y="3659"/>
                  <a:pt x="2866" y="4100"/>
                  <a:pt x="1915" y="4501"/>
                </a:cubicBezTo>
                <a:cubicBezTo>
                  <a:pt x="1774" y="4555"/>
                  <a:pt x="1638" y="4610"/>
                  <a:pt x="1497" y="4660"/>
                </a:cubicBezTo>
                <a:cubicBezTo>
                  <a:pt x="1492" y="4660"/>
                  <a:pt x="1488" y="4660"/>
                  <a:pt x="1488" y="4664"/>
                </a:cubicBezTo>
                <a:cubicBezTo>
                  <a:pt x="1465" y="4673"/>
                  <a:pt x="1442" y="4682"/>
                  <a:pt x="1419" y="4687"/>
                </a:cubicBezTo>
                <a:cubicBezTo>
                  <a:pt x="1238" y="4755"/>
                  <a:pt x="1056" y="4819"/>
                  <a:pt x="878" y="4892"/>
                </a:cubicBezTo>
                <a:cubicBezTo>
                  <a:pt x="833" y="4901"/>
                  <a:pt x="787" y="4905"/>
                  <a:pt x="742" y="4910"/>
                </a:cubicBezTo>
                <a:cubicBezTo>
                  <a:pt x="792" y="4814"/>
                  <a:pt x="837" y="4710"/>
                  <a:pt x="878" y="4601"/>
                </a:cubicBezTo>
                <a:cubicBezTo>
                  <a:pt x="887" y="4573"/>
                  <a:pt x="869" y="4542"/>
                  <a:pt x="837" y="4537"/>
                </a:cubicBezTo>
                <a:cubicBezTo>
                  <a:pt x="742" y="4523"/>
                  <a:pt x="642" y="4510"/>
                  <a:pt x="542" y="4496"/>
                </a:cubicBezTo>
                <a:cubicBezTo>
                  <a:pt x="610" y="4396"/>
                  <a:pt x="678" y="4296"/>
                  <a:pt x="746" y="4191"/>
                </a:cubicBezTo>
                <a:cubicBezTo>
                  <a:pt x="765" y="4164"/>
                  <a:pt x="746" y="4123"/>
                  <a:pt x="715" y="4119"/>
                </a:cubicBezTo>
                <a:cubicBezTo>
                  <a:pt x="660" y="4109"/>
                  <a:pt x="610" y="4105"/>
                  <a:pt x="555" y="4096"/>
                </a:cubicBezTo>
                <a:cubicBezTo>
                  <a:pt x="537" y="4091"/>
                  <a:pt x="514" y="4091"/>
                  <a:pt x="492" y="4087"/>
                </a:cubicBezTo>
                <a:cubicBezTo>
                  <a:pt x="464" y="4078"/>
                  <a:pt x="455" y="4087"/>
                  <a:pt x="451" y="4055"/>
                </a:cubicBezTo>
                <a:cubicBezTo>
                  <a:pt x="446" y="4019"/>
                  <a:pt x="478" y="3955"/>
                  <a:pt x="492" y="3918"/>
                </a:cubicBezTo>
                <a:cubicBezTo>
                  <a:pt x="501" y="3873"/>
                  <a:pt x="519" y="3832"/>
                  <a:pt x="528" y="3787"/>
                </a:cubicBezTo>
                <a:cubicBezTo>
                  <a:pt x="560" y="3605"/>
                  <a:pt x="396" y="3564"/>
                  <a:pt x="260" y="3518"/>
                </a:cubicBezTo>
                <a:cubicBezTo>
                  <a:pt x="333" y="3414"/>
                  <a:pt x="405" y="3309"/>
                  <a:pt x="483" y="3209"/>
                </a:cubicBezTo>
                <a:cubicBezTo>
                  <a:pt x="501" y="3186"/>
                  <a:pt x="483" y="3154"/>
                  <a:pt x="460" y="3141"/>
                </a:cubicBezTo>
                <a:cubicBezTo>
                  <a:pt x="369" y="3091"/>
                  <a:pt x="269" y="3041"/>
                  <a:pt x="173" y="3004"/>
                </a:cubicBezTo>
                <a:cubicBezTo>
                  <a:pt x="292" y="2959"/>
                  <a:pt x="414" y="2909"/>
                  <a:pt x="533" y="2850"/>
                </a:cubicBezTo>
                <a:cubicBezTo>
                  <a:pt x="533" y="2854"/>
                  <a:pt x="533" y="2854"/>
                  <a:pt x="537" y="2859"/>
                </a:cubicBezTo>
                <a:cubicBezTo>
                  <a:pt x="2092" y="2181"/>
                  <a:pt x="3639" y="1481"/>
                  <a:pt x="5185" y="785"/>
                </a:cubicBezTo>
                <a:cubicBezTo>
                  <a:pt x="5667" y="567"/>
                  <a:pt x="6149" y="349"/>
                  <a:pt x="6636" y="135"/>
                </a:cubicBezTo>
                <a:close/>
                <a:moveTo>
                  <a:pt x="6697" y="0"/>
                </a:moveTo>
                <a:cubicBezTo>
                  <a:pt x="6692" y="0"/>
                  <a:pt x="6687" y="1"/>
                  <a:pt x="6681" y="3"/>
                </a:cubicBezTo>
                <a:cubicBezTo>
                  <a:pt x="4876" y="817"/>
                  <a:pt x="3070" y="1636"/>
                  <a:pt x="1265" y="2454"/>
                </a:cubicBezTo>
                <a:cubicBezTo>
                  <a:pt x="1051" y="2554"/>
                  <a:pt x="833" y="2654"/>
                  <a:pt x="614" y="2754"/>
                </a:cubicBezTo>
                <a:cubicBezTo>
                  <a:pt x="610" y="2754"/>
                  <a:pt x="610" y="2754"/>
                  <a:pt x="605" y="2759"/>
                </a:cubicBezTo>
                <a:cubicBezTo>
                  <a:pt x="414" y="2818"/>
                  <a:pt x="223" y="2895"/>
                  <a:pt x="32" y="2963"/>
                </a:cubicBezTo>
                <a:cubicBezTo>
                  <a:pt x="1" y="2973"/>
                  <a:pt x="5" y="3032"/>
                  <a:pt x="37" y="3041"/>
                </a:cubicBezTo>
                <a:cubicBezTo>
                  <a:pt x="155" y="3086"/>
                  <a:pt x="269" y="3136"/>
                  <a:pt x="383" y="3195"/>
                </a:cubicBezTo>
                <a:cubicBezTo>
                  <a:pt x="305" y="3300"/>
                  <a:pt x="228" y="3405"/>
                  <a:pt x="160" y="3514"/>
                </a:cubicBezTo>
                <a:cubicBezTo>
                  <a:pt x="142" y="3536"/>
                  <a:pt x="151" y="3573"/>
                  <a:pt x="178" y="3582"/>
                </a:cubicBezTo>
                <a:cubicBezTo>
                  <a:pt x="228" y="3600"/>
                  <a:pt x="278" y="3623"/>
                  <a:pt x="328" y="3641"/>
                </a:cubicBezTo>
                <a:cubicBezTo>
                  <a:pt x="387" y="3664"/>
                  <a:pt x="451" y="3673"/>
                  <a:pt x="442" y="3764"/>
                </a:cubicBezTo>
                <a:cubicBezTo>
                  <a:pt x="428" y="3864"/>
                  <a:pt x="373" y="3955"/>
                  <a:pt x="360" y="4055"/>
                </a:cubicBezTo>
                <a:cubicBezTo>
                  <a:pt x="351" y="4109"/>
                  <a:pt x="373" y="4146"/>
                  <a:pt x="419" y="4164"/>
                </a:cubicBezTo>
                <a:cubicBezTo>
                  <a:pt x="483" y="4191"/>
                  <a:pt x="555" y="4196"/>
                  <a:pt x="628" y="4205"/>
                </a:cubicBezTo>
                <a:cubicBezTo>
                  <a:pt x="560" y="4305"/>
                  <a:pt x="492" y="4405"/>
                  <a:pt x="423" y="4505"/>
                </a:cubicBezTo>
                <a:cubicBezTo>
                  <a:pt x="405" y="4532"/>
                  <a:pt x="423" y="4578"/>
                  <a:pt x="460" y="4582"/>
                </a:cubicBezTo>
                <a:cubicBezTo>
                  <a:pt x="560" y="4596"/>
                  <a:pt x="669" y="4610"/>
                  <a:pt x="774" y="4623"/>
                </a:cubicBezTo>
                <a:cubicBezTo>
                  <a:pt x="728" y="4732"/>
                  <a:pt x="678" y="4833"/>
                  <a:pt x="619" y="4933"/>
                </a:cubicBezTo>
                <a:cubicBezTo>
                  <a:pt x="601" y="4969"/>
                  <a:pt x="624" y="5010"/>
                  <a:pt x="665" y="5010"/>
                </a:cubicBezTo>
                <a:cubicBezTo>
                  <a:pt x="710" y="5010"/>
                  <a:pt x="751" y="5005"/>
                  <a:pt x="792" y="5001"/>
                </a:cubicBezTo>
                <a:cubicBezTo>
                  <a:pt x="842" y="4978"/>
                  <a:pt x="892" y="4964"/>
                  <a:pt x="942" y="4951"/>
                </a:cubicBezTo>
                <a:cubicBezTo>
                  <a:pt x="946" y="4946"/>
                  <a:pt x="956" y="4942"/>
                  <a:pt x="965" y="4937"/>
                </a:cubicBezTo>
                <a:cubicBezTo>
                  <a:pt x="969" y="4937"/>
                  <a:pt x="974" y="4933"/>
                  <a:pt x="983" y="4928"/>
                </a:cubicBezTo>
                <a:cubicBezTo>
                  <a:pt x="1092" y="4883"/>
                  <a:pt x="1201" y="4846"/>
                  <a:pt x="1315" y="4814"/>
                </a:cubicBezTo>
                <a:lnTo>
                  <a:pt x="1383" y="4796"/>
                </a:lnTo>
                <a:cubicBezTo>
                  <a:pt x="1406" y="4787"/>
                  <a:pt x="1429" y="4783"/>
                  <a:pt x="1451" y="4778"/>
                </a:cubicBezTo>
                <a:lnTo>
                  <a:pt x="1524" y="4751"/>
                </a:lnTo>
                <a:cubicBezTo>
                  <a:pt x="1588" y="4728"/>
                  <a:pt x="1656" y="4705"/>
                  <a:pt x="1720" y="4687"/>
                </a:cubicBezTo>
                <a:cubicBezTo>
                  <a:pt x="3188" y="4073"/>
                  <a:pt x="4625" y="3368"/>
                  <a:pt x="6049" y="2650"/>
                </a:cubicBezTo>
                <a:cubicBezTo>
                  <a:pt x="6317" y="2518"/>
                  <a:pt x="6581" y="2381"/>
                  <a:pt x="6845" y="2250"/>
                </a:cubicBezTo>
                <a:cubicBezTo>
                  <a:pt x="7104" y="2118"/>
                  <a:pt x="7368" y="1995"/>
                  <a:pt x="7600" y="1808"/>
                </a:cubicBezTo>
                <a:cubicBezTo>
                  <a:pt x="7631" y="1786"/>
                  <a:pt x="7609" y="1736"/>
                  <a:pt x="7572" y="1727"/>
                </a:cubicBezTo>
                <a:cubicBezTo>
                  <a:pt x="7431" y="1695"/>
                  <a:pt x="7299" y="1640"/>
                  <a:pt x="7177" y="1558"/>
                </a:cubicBezTo>
                <a:cubicBezTo>
                  <a:pt x="7227" y="1472"/>
                  <a:pt x="7272" y="1390"/>
                  <a:pt x="7318" y="1304"/>
                </a:cubicBezTo>
                <a:cubicBezTo>
                  <a:pt x="7331" y="1281"/>
                  <a:pt x="7327" y="1244"/>
                  <a:pt x="7295" y="1231"/>
                </a:cubicBezTo>
                <a:lnTo>
                  <a:pt x="6881" y="1058"/>
                </a:lnTo>
                <a:cubicBezTo>
                  <a:pt x="6922" y="949"/>
                  <a:pt x="6963" y="844"/>
                  <a:pt x="7004" y="740"/>
                </a:cubicBezTo>
                <a:cubicBezTo>
                  <a:pt x="7013" y="717"/>
                  <a:pt x="6999" y="685"/>
                  <a:pt x="6977" y="676"/>
                </a:cubicBezTo>
                <a:cubicBezTo>
                  <a:pt x="6858" y="635"/>
                  <a:pt x="6740" y="594"/>
                  <a:pt x="6622" y="553"/>
                </a:cubicBezTo>
                <a:cubicBezTo>
                  <a:pt x="6663" y="390"/>
                  <a:pt x="6704" y="230"/>
                  <a:pt x="6745" y="67"/>
                </a:cubicBezTo>
                <a:cubicBezTo>
                  <a:pt x="6753" y="35"/>
                  <a:pt x="6730" y="0"/>
                  <a:pt x="669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13"/>
          <p:cNvSpPr/>
          <p:nvPr/>
        </p:nvSpPr>
        <p:spPr>
          <a:xfrm>
            <a:off x="608300" y="1844963"/>
            <a:ext cx="1250144" cy="825736"/>
          </a:xfrm>
          <a:custGeom>
            <a:avLst/>
            <a:gdLst/>
            <a:ahLst/>
            <a:cxnLst/>
            <a:rect l="l" t="t" r="r" b="b"/>
            <a:pathLst>
              <a:path w="7650" h="5053" extrusionOk="0">
                <a:moveTo>
                  <a:pt x="6613" y="191"/>
                </a:moveTo>
                <a:lnTo>
                  <a:pt x="6513" y="582"/>
                </a:lnTo>
                <a:cubicBezTo>
                  <a:pt x="6504" y="614"/>
                  <a:pt x="6517" y="655"/>
                  <a:pt x="6554" y="669"/>
                </a:cubicBezTo>
                <a:lnTo>
                  <a:pt x="6881" y="787"/>
                </a:lnTo>
                <a:lnTo>
                  <a:pt x="6767" y="1078"/>
                </a:lnTo>
                <a:cubicBezTo>
                  <a:pt x="6754" y="1110"/>
                  <a:pt x="6772" y="1151"/>
                  <a:pt x="6808" y="1164"/>
                </a:cubicBezTo>
                <a:lnTo>
                  <a:pt x="7195" y="1333"/>
                </a:lnTo>
                <a:lnTo>
                  <a:pt x="7072" y="1551"/>
                </a:lnTo>
                <a:cubicBezTo>
                  <a:pt x="7054" y="1578"/>
                  <a:pt x="7058" y="1624"/>
                  <a:pt x="7090" y="1646"/>
                </a:cubicBezTo>
                <a:cubicBezTo>
                  <a:pt x="7195" y="1724"/>
                  <a:pt x="7308" y="1783"/>
                  <a:pt x="7427" y="1824"/>
                </a:cubicBezTo>
                <a:cubicBezTo>
                  <a:pt x="7268" y="1933"/>
                  <a:pt x="7090" y="2019"/>
                  <a:pt x="6922" y="2106"/>
                </a:cubicBezTo>
                <a:lnTo>
                  <a:pt x="6854" y="2138"/>
                </a:lnTo>
                <a:cubicBezTo>
                  <a:pt x="6622" y="2260"/>
                  <a:pt x="6385" y="2379"/>
                  <a:pt x="6153" y="2497"/>
                </a:cubicBezTo>
                <a:cubicBezTo>
                  <a:pt x="5580" y="2783"/>
                  <a:pt x="5139" y="3002"/>
                  <a:pt x="4725" y="3206"/>
                </a:cubicBezTo>
                <a:cubicBezTo>
                  <a:pt x="3657" y="3729"/>
                  <a:pt x="2765" y="4143"/>
                  <a:pt x="1920" y="4502"/>
                </a:cubicBezTo>
                <a:cubicBezTo>
                  <a:pt x="1829" y="4534"/>
                  <a:pt x="1742" y="4571"/>
                  <a:pt x="1656" y="4602"/>
                </a:cubicBezTo>
                <a:cubicBezTo>
                  <a:pt x="1601" y="4621"/>
                  <a:pt x="1551" y="4643"/>
                  <a:pt x="1501" y="4662"/>
                </a:cubicBezTo>
                <a:cubicBezTo>
                  <a:pt x="1497" y="4662"/>
                  <a:pt x="1492" y="4662"/>
                  <a:pt x="1488" y="4666"/>
                </a:cubicBezTo>
                <a:cubicBezTo>
                  <a:pt x="1465" y="4675"/>
                  <a:pt x="1442" y="4680"/>
                  <a:pt x="1419" y="4689"/>
                </a:cubicBezTo>
                <a:cubicBezTo>
                  <a:pt x="1247" y="4752"/>
                  <a:pt x="1060" y="4821"/>
                  <a:pt x="883" y="4893"/>
                </a:cubicBezTo>
                <a:cubicBezTo>
                  <a:pt x="851" y="4898"/>
                  <a:pt x="819" y="4903"/>
                  <a:pt x="787" y="4907"/>
                </a:cubicBezTo>
                <a:cubicBezTo>
                  <a:pt x="833" y="4816"/>
                  <a:pt x="874" y="4725"/>
                  <a:pt x="905" y="4630"/>
                </a:cubicBezTo>
                <a:cubicBezTo>
                  <a:pt x="915" y="4612"/>
                  <a:pt x="910" y="4589"/>
                  <a:pt x="901" y="4571"/>
                </a:cubicBezTo>
                <a:cubicBezTo>
                  <a:pt x="887" y="4552"/>
                  <a:pt x="869" y="4539"/>
                  <a:pt x="851" y="4539"/>
                </a:cubicBezTo>
                <a:lnTo>
                  <a:pt x="587" y="4502"/>
                </a:lnTo>
                <a:lnTo>
                  <a:pt x="774" y="4230"/>
                </a:lnTo>
                <a:cubicBezTo>
                  <a:pt x="787" y="4207"/>
                  <a:pt x="787" y="4184"/>
                  <a:pt x="778" y="4161"/>
                </a:cubicBezTo>
                <a:cubicBezTo>
                  <a:pt x="769" y="4139"/>
                  <a:pt x="746" y="4125"/>
                  <a:pt x="724" y="4120"/>
                </a:cubicBezTo>
                <a:lnTo>
                  <a:pt x="546" y="4093"/>
                </a:lnTo>
                <a:cubicBezTo>
                  <a:pt x="533" y="4093"/>
                  <a:pt x="519" y="4089"/>
                  <a:pt x="505" y="4089"/>
                </a:cubicBezTo>
                <a:cubicBezTo>
                  <a:pt x="501" y="4084"/>
                  <a:pt x="492" y="4084"/>
                  <a:pt x="487" y="4084"/>
                </a:cubicBezTo>
                <a:lnTo>
                  <a:pt x="483" y="4084"/>
                </a:lnTo>
                <a:cubicBezTo>
                  <a:pt x="483" y="4084"/>
                  <a:pt x="483" y="4079"/>
                  <a:pt x="483" y="4075"/>
                </a:cubicBezTo>
                <a:cubicBezTo>
                  <a:pt x="478" y="4057"/>
                  <a:pt x="492" y="4016"/>
                  <a:pt x="505" y="3989"/>
                </a:cubicBezTo>
                <a:cubicBezTo>
                  <a:pt x="510" y="3970"/>
                  <a:pt x="514" y="3957"/>
                  <a:pt x="519" y="3948"/>
                </a:cubicBezTo>
                <a:cubicBezTo>
                  <a:pt x="523" y="3934"/>
                  <a:pt x="528" y="3920"/>
                  <a:pt x="533" y="3911"/>
                </a:cubicBezTo>
                <a:cubicBezTo>
                  <a:pt x="542" y="3875"/>
                  <a:pt x="551" y="3843"/>
                  <a:pt x="555" y="3811"/>
                </a:cubicBezTo>
                <a:cubicBezTo>
                  <a:pt x="592" y="3625"/>
                  <a:pt x="432" y="3570"/>
                  <a:pt x="301" y="3529"/>
                </a:cubicBezTo>
                <a:cubicBezTo>
                  <a:pt x="369" y="3429"/>
                  <a:pt x="437" y="3334"/>
                  <a:pt x="505" y="3243"/>
                </a:cubicBezTo>
                <a:cubicBezTo>
                  <a:pt x="519" y="3229"/>
                  <a:pt x="523" y="3211"/>
                  <a:pt x="519" y="3197"/>
                </a:cubicBezTo>
                <a:cubicBezTo>
                  <a:pt x="514" y="3174"/>
                  <a:pt x="501" y="3156"/>
                  <a:pt x="483" y="3147"/>
                </a:cubicBezTo>
                <a:cubicBezTo>
                  <a:pt x="401" y="3102"/>
                  <a:pt x="319" y="3061"/>
                  <a:pt x="241" y="3024"/>
                </a:cubicBezTo>
                <a:cubicBezTo>
                  <a:pt x="355" y="2983"/>
                  <a:pt x="446" y="2943"/>
                  <a:pt x="528" y="2902"/>
                </a:cubicBezTo>
                <a:lnTo>
                  <a:pt x="533" y="2911"/>
                </a:lnTo>
                <a:lnTo>
                  <a:pt x="551" y="2902"/>
                </a:lnTo>
                <a:cubicBezTo>
                  <a:pt x="1765" y="2374"/>
                  <a:pt x="2993" y="1819"/>
                  <a:pt x="4180" y="1287"/>
                </a:cubicBezTo>
                <a:cubicBezTo>
                  <a:pt x="4521" y="1133"/>
                  <a:pt x="4862" y="978"/>
                  <a:pt x="5203" y="823"/>
                </a:cubicBezTo>
                <a:cubicBezTo>
                  <a:pt x="5671" y="614"/>
                  <a:pt x="6144" y="405"/>
                  <a:pt x="6613" y="191"/>
                </a:cubicBezTo>
                <a:close/>
                <a:moveTo>
                  <a:pt x="6676" y="119"/>
                </a:moveTo>
                <a:lnTo>
                  <a:pt x="6635" y="137"/>
                </a:lnTo>
                <a:cubicBezTo>
                  <a:pt x="6153" y="350"/>
                  <a:pt x="5671" y="569"/>
                  <a:pt x="5189" y="787"/>
                </a:cubicBezTo>
                <a:cubicBezTo>
                  <a:pt x="4844" y="942"/>
                  <a:pt x="4503" y="1092"/>
                  <a:pt x="4162" y="1246"/>
                </a:cubicBezTo>
                <a:cubicBezTo>
                  <a:pt x="2984" y="1778"/>
                  <a:pt x="1765" y="2329"/>
                  <a:pt x="555" y="2852"/>
                </a:cubicBezTo>
                <a:lnTo>
                  <a:pt x="551" y="2843"/>
                </a:lnTo>
                <a:lnTo>
                  <a:pt x="533" y="2852"/>
                </a:lnTo>
                <a:cubicBezTo>
                  <a:pt x="432" y="2902"/>
                  <a:pt x="323" y="2952"/>
                  <a:pt x="173" y="3006"/>
                </a:cubicBezTo>
                <a:lnTo>
                  <a:pt x="123" y="3024"/>
                </a:lnTo>
                <a:lnTo>
                  <a:pt x="173" y="3047"/>
                </a:lnTo>
                <a:cubicBezTo>
                  <a:pt x="269" y="3084"/>
                  <a:pt x="369" y="3129"/>
                  <a:pt x="460" y="3184"/>
                </a:cubicBezTo>
                <a:cubicBezTo>
                  <a:pt x="469" y="3188"/>
                  <a:pt x="473" y="3197"/>
                  <a:pt x="478" y="3202"/>
                </a:cubicBezTo>
                <a:cubicBezTo>
                  <a:pt x="478" y="3211"/>
                  <a:pt x="478" y="3211"/>
                  <a:pt x="473" y="3215"/>
                </a:cubicBezTo>
                <a:cubicBezTo>
                  <a:pt x="401" y="3315"/>
                  <a:pt x="323" y="3420"/>
                  <a:pt x="251" y="3529"/>
                </a:cubicBezTo>
                <a:lnTo>
                  <a:pt x="237" y="3552"/>
                </a:lnTo>
                <a:lnTo>
                  <a:pt x="282" y="3566"/>
                </a:lnTo>
                <a:cubicBezTo>
                  <a:pt x="410" y="3607"/>
                  <a:pt x="542" y="3652"/>
                  <a:pt x="514" y="3802"/>
                </a:cubicBezTo>
                <a:cubicBezTo>
                  <a:pt x="510" y="3834"/>
                  <a:pt x="501" y="3866"/>
                  <a:pt x="492" y="3898"/>
                </a:cubicBezTo>
                <a:cubicBezTo>
                  <a:pt x="487" y="3907"/>
                  <a:pt x="483" y="3920"/>
                  <a:pt x="478" y="3934"/>
                </a:cubicBezTo>
                <a:cubicBezTo>
                  <a:pt x="473" y="3943"/>
                  <a:pt x="469" y="3957"/>
                  <a:pt x="464" y="3970"/>
                </a:cubicBezTo>
                <a:cubicBezTo>
                  <a:pt x="451" y="4007"/>
                  <a:pt x="432" y="4052"/>
                  <a:pt x="437" y="4079"/>
                </a:cubicBezTo>
                <a:cubicBezTo>
                  <a:pt x="442" y="4116"/>
                  <a:pt x="455" y="4120"/>
                  <a:pt x="483" y="4125"/>
                </a:cubicBezTo>
                <a:cubicBezTo>
                  <a:pt x="487" y="4125"/>
                  <a:pt x="492" y="4129"/>
                  <a:pt x="501" y="4129"/>
                </a:cubicBezTo>
                <a:cubicBezTo>
                  <a:pt x="514" y="4134"/>
                  <a:pt x="528" y="4134"/>
                  <a:pt x="542" y="4134"/>
                </a:cubicBezTo>
                <a:lnTo>
                  <a:pt x="719" y="4161"/>
                </a:lnTo>
                <a:cubicBezTo>
                  <a:pt x="728" y="4161"/>
                  <a:pt x="733" y="4170"/>
                  <a:pt x="737" y="4175"/>
                </a:cubicBezTo>
                <a:cubicBezTo>
                  <a:pt x="742" y="4184"/>
                  <a:pt x="742" y="4193"/>
                  <a:pt x="737" y="4202"/>
                </a:cubicBezTo>
                <a:lnTo>
                  <a:pt x="514" y="4534"/>
                </a:lnTo>
                <a:lnTo>
                  <a:pt x="846" y="4580"/>
                </a:lnTo>
                <a:cubicBezTo>
                  <a:pt x="851" y="4580"/>
                  <a:pt x="860" y="4584"/>
                  <a:pt x="865" y="4593"/>
                </a:cubicBezTo>
                <a:cubicBezTo>
                  <a:pt x="869" y="4598"/>
                  <a:pt x="869" y="4607"/>
                  <a:pt x="869" y="4616"/>
                </a:cubicBezTo>
                <a:cubicBezTo>
                  <a:pt x="828" y="4721"/>
                  <a:pt x="783" y="4821"/>
                  <a:pt x="733" y="4921"/>
                </a:cubicBezTo>
                <a:lnTo>
                  <a:pt x="710" y="4957"/>
                </a:lnTo>
                <a:lnTo>
                  <a:pt x="710" y="4957"/>
                </a:lnTo>
                <a:lnTo>
                  <a:pt x="751" y="4953"/>
                </a:lnTo>
                <a:cubicBezTo>
                  <a:pt x="796" y="4948"/>
                  <a:pt x="842" y="4943"/>
                  <a:pt x="896" y="4934"/>
                </a:cubicBezTo>
                <a:cubicBezTo>
                  <a:pt x="1078" y="4862"/>
                  <a:pt x="1265" y="4793"/>
                  <a:pt x="1438" y="4730"/>
                </a:cubicBezTo>
                <a:cubicBezTo>
                  <a:pt x="1460" y="4721"/>
                  <a:pt x="1483" y="4712"/>
                  <a:pt x="1506" y="4707"/>
                </a:cubicBezTo>
                <a:lnTo>
                  <a:pt x="1515" y="4702"/>
                </a:lnTo>
                <a:cubicBezTo>
                  <a:pt x="1569" y="4680"/>
                  <a:pt x="1619" y="4662"/>
                  <a:pt x="1674" y="4643"/>
                </a:cubicBezTo>
                <a:cubicBezTo>
                  <a:pt x="1760" y="4607"/>
                  <a:pt x="1847" y="4575"/>
                  <a:pt x="1933" y="4543"/>
                </a:cubicBezTo>
                <a:cubicBezTo>
                  <a:pt x="2784" y="4184"/>
                  <a:pt x="3679" y="3770"/>
                  <a:pt x="4744" y="3247"/>
                </a:cubicBezTo>
                <a:cubicBezTo>
                  <a:pt x="5162" y="3043"/>
                  <a:pt x="5603" y="2820"/>
                  <a:pt x="6172" y="2533"/>
                </a:cubicBezTo>
                <a:cubicBezTo>
                  <a:pt x="6408" y="2415"/>
                  <a:pt x="6640" y="2297"/>
                  <a:pt x="6876" y="2179"/>
                </a:cubicBezTo>
                <a:lnTo>
                  <a:pt x="6940" y="2142"/>
                </a:lnTo>
                <a:cubicBezTo>
                  <a:pt x="7127" y="2051"/>
                  <a:pt x="7318" y="1956"/>
                  <a:pt x="7490" y="1833"/>
                </a:cubicBezTo>
                <a:lnTo>
                  <a:pt x="7522" y="1806"/>
                </a:lnTo>
                <a:lnTo>
                  <a:pt x="7481" y="1792"/>
                </a:lnTo>
                <a:cubicBezTo>
                  <a:pt x="7354" y="1756"/>
                  <a:pt x="7231" y="1692"/>
                  <a:pt x="7117" y="1610"/>
                </a:cubicBezTo>
                <a:cubicBezTo>
                  <a:pt x="7104" y="1601"/>
                  <a:pt x="7104" y="1583"/>
                  <a:pt x="7113" y="1574"/>
                </a:cubicBezTo>
                <a:lnTo>
                  <a:pt x="7258" y="1310"/>
                </a:lnTo>
                <a:lnTo>
                  <a:pt x="6826" y="1128"/>
                </a:lnTo>
                <a:cubicBezTo>
                  <a:pt x="6813" y="1124"/>
                  <a:pt x="6808" y="1105"/>
                  <a:pt x="6813" y="1092"/>
                </a:cubicBezTo>
                <a:lnTo>
                  <a:pt x="6940" y="760"/>
                </a:lnTo>
                <a:lnTo>
                  <a:pt x="6572" y="628"/>
                </a:lnTo>
                <a:cubicBezTo>
                  <a:pt x="6558" y="623"/>
                  <a:pt x="6554" y="605"/>
                  <a:pt x="6558" y="591"/>
                </a:cubicBezTo>
                <a:lnTo>
                  <a:pt x="6676" y="119"/>
                </a:lnTo>
                <a:close/>
                <a:moveTo>
                  <a:pt x="6706" y="44"/>
                </a:moveTo>
                <a:cubicBezTo>
                  <a:pt x="6711" y="44"/>
                  <a:pt x="6715" y="47"/>
                  <a:pt x="6722" y="50"/>
                </a:cubicBezTo>
                <a:cubicBezTo>
                  <a:pt x="6731" y="55"/>
                  <a:pt x="6735" y="68"/>
                  <a:pt x="6731" y="82"/>
                </a:cubicBezTo>
                <a:lnTo>
                  <a:pt x="6604" y="587"/>
                </a:lnTo>
                <a:lnTo>
                  <a:pt x="6977" y="719"/>
                </a:lnTo>
                <a:cubicBezTo>
                  <a:pt x="6981" y="719"/>
                  <a:pt x="6986" y="728"/>
                  <a:pt x="6990" y="732"/>
                </a:cubicBezTo>
                <a:cubicBezTo>
                  <a:pt x="6990" y="742"/>
                  <a:pt x="6995" y="746"/>
                  <a:pt x="6990" y="755"/>
                </a:cubicBezTo>
                <a:lnTo>
                  <a:pt x="6863" y="1087"/>
                </a:lnTo>
                <a:lnTo>
                  <a:pt x="7295" y="1274"/>
                </a:lnTo>
                <a:cubicBezTo>
                  <a:pt x="7304" y="1278"/>
                  <a:pt x="7308" y="1283"/>
                  <a:pt x="7308" y="1287"/>
                </a:cubicBezTo>
                <a:cubicBezTo>
                  <a:pt x="7313" y="1296"/>
                  <a:pt x="7313" y="1305"/>
                  <a:pt x="7308" y="1315"/>
                </a:cubicBezTo>
                <a:lnTo>
                  <a:pt x="7158" y="1583"/>
                </a:lnTo>
                <a:lnTo>
                  <a:pt x="7172" y="1592"/>
                </a:lnTo>
                <a:cubicBezTo>
                  <a:pt x="7299" y="1678"/>
                  <a:pt x="7436" y="1737"/>
                  <a:pt x="7577" y="1765"/>
                </a:cubicBezTo>
                <a:cubicBezTo>
                  <a:pt x="7586" y="1769"/>
                  <a:pt x="7595" y="1778"/>
                  <a:pt x="7600" y="1792"/>
                </a:cubicBezTo>
                <a:cubicBezTo>
                  <a:pt x="7600" y="1797"/>
                  <a:pt x="7604" y="1806"/>
                  <a:pt x="7595" y="1815"/>
                </a:cubicBezTo>
                <a:cubicBezTo>
                  <a:pt x="7395" y="1974"/>
                  <a:pt x="7163" y="2092"/>
                  <a:pt x="6936" y="2201"/>
                </a:cubicBezTo>
                <a:lnTo>
                  <a:pt x="6845" y="2247"/>
                </a:lnTo>
                <a:cubicBezTo>
                  <a:pt x="6581" y="2383"/>
                  <a:pt x="6317" y="2520"/>
                  <a:pt x="6049" y="2652"/>
                </a:cubicBezTo>
                <a:cubicBezTo>
                  <a:pt x="4689" y="3338"/>
                  <a:pt x="3220" y="4061"/>
                  <a:pt x="1719" y="4689"/>
                </a:cubicBezTo>
                <a:cubicBezTo>
                  <a:pt x="1656" y="4707"/>
                  <a:pt x="1592" y="4730"/>
                  <a:pt x="1528" y="4748"/>
                </a:cubicBezTo>
                <a:cubicBezTo>
                  <a:pt x="1501" y="4757"/>
                  <a:pt x="1478" y="4766"/>
                  <a:pt x="1451" y="4775"/>
                </a:cubicBezTo>
                <a:cubicBezTo>
                  <a:pt x="1428" y="4784"/>
                  <a:pt x="1406" y="4789"/>
                  <a:pt x="1383" y="4793"/>
                </a:cubicBezTo>
                <a:lnTo>
                  <a:pt x="1319" y="4812"/>
                </a:lnTo>
                <a:cubicBezTo>
                  <a:pt x="1192" y="4848"/>
                  <a:pt x="1087" y="4889"/>
                  <a:pt x="983" y="4930"/>
                </a:cubicBezTo>
                <a:cubicBezTo>
                  <a:pt x="974" y="4934"/>
                  <a:pt x="969" y="4939"/>
                  <a:pt x="960" y="4939"/>
                </a:cubicBezTo>
                <a:cubicBezTo>
                  <a:pt x="955" y="4943"/>
                  <a:pt x="946" y="4948"/>
                  <a:pt x="942" y="4953"/>
                </a:cubicBezTo>
                <a:cubicBezTo>
                  <a:pt x="883" y="4966"/>
                  <a:pt x="837" y="4980"/>
                  <a:pt x="796" y="5003"/>
                </a:cubicBezTo>
                <a:cubicBezTo>
                  <a:pt x="751" y="5007"/>
                  <a:pt x="714" y="5007"/>
                  <a:pt x="674" y="5012"/>
                </a:cubicBezTo>
                <a:cubicBezTo>
                  <a:pt x="660" y="5007"/>
                  <a:pt x="651" y="5003"/>
                  <a:pt x="646" y="4994"/>
                </a:cubicBezTo>
                <a:cubicBezTo>
                  <a:pt x="642" y="4984"/>
                  <a:pt x="642" y="4975"/>
                  <a:pt x="646" y="4966"/>
                </a:cubicBezTo>
                <a:cubicBezTo>
                  <a:pt x="705" y="4866"/>
                  <a:pt x="755" y="4766"/>
                  <a:pt x="801" y="4652"/>
                </a:cubicBezTo>
                <a:lnTo>
                  <a:pt x="810" y="4625"/>
                </a:lnTo>
                <a:lnTo>
                  <a:pt x="469" y="4580"/>
                </a:lnTo>
                <a:cubicBezTo>
                  <a:pt x="460" y="4580"/>
                  <a:pt x="455" y="4575"/>
                  <a:pt x="451" y="4566"/>
                </a:cubicBezTo>
                <a:cubicBezTo>
                  <a:pt x="446" y="4557"/>
                  <a:pt x="446" y="4548"/>
                  <a:pt x="451" y="4539"/>
                </a:cubicBezTo>
                <a:lnTo>
                  <a:pt x="674" y="4207"/>
                </a:lnTo>
                <a:lnTo>
                  <a:pt x="628" y="4202"/>
                </a:lnTo>
                <a:cubicBezTo>
                  <a:pt x="564" y="4198"/>
                  <a:pt x="492" y="4193"/>
                  <a:pt x="437" y="4166"/>
                </a:cubicBezTo>
                <a:cubicBezTo>
                  <a:pt x="401" y="4152"/>
                  <a:pt x="382" y="4125"/>
                  <a:pt x="392" y="4084"/>
                </a:cubicBezTo>
                <a:cubicBezTo>
                  <a:pt x="396" y="4034"/>
                  <a:pt x="410" y="3989"/>
                  <a:pt x="428" y="3943"/>
                </a:cubicBezTo>
                <a:cubicBezTo>
                  <a:pt x="446" y="3893"/>
                  <a:pt x="464" y="3843"/>
                  <a:pt x="469" y="3788"/>
                </a:cubicBezTo>
                <a:cubicBezTo>
                  <a:pt x="483" y="3693"/>
                  <a:pt x="419" y="3670"/>
                  <a:pt x="364" y="3647"/>
                </a:cubicBezTo>
                <a:lnTo>
                  <a:pt x="196" y="3584"/>
                </a:lnTo>
                <a:cubicBezTo>
                  <a:pt x="187" y="3584"/>
                  <a:pt x="182" y="3575"/>
                  <a:pt x="182" y="3570"/>
                </a:cubicBezTo>
                <a:cubicBezTo>
                  <a:pt x="182" y="3561"/>
                  <a:pt x="182" y="3556"/>
                  <a:pt x="182" y="3547"/>
                </a:cubicBezTo>
                <a:cubicBezTo>
                  <a:pt x="255" y="3443"/>
                  <a:pt x="328" y="3338"/>
                  <a:pt x="410" y="3229"/>
                </a:cubicBezTo>
                <a:lnTo>
                  <a:pt x="423" y="3211"/>
                </a:lnTo>
                <a:lnTo>
                  <a:pt x="401" y="3197"/>
                </a:lnTo>
                <a:cubicBezTo>
                  <a:pt x="292" y="3138"/>
                  <a:pt x="173" y="3088"/>
                  <a:pt x="55" y="3043"/>
                </a:cubicBezTo>
                <a:cubicBezTo>
                  <a:pt x="46" y="3043"/>
                  <a:pt x="41" y="3029"/>
                  <a:pt x="41" y="3020"/>
                </a:cubicBezTo>
                <a:cubicBezTo>
                  <a:pt x="41" y="3015"/>
                  <a:pt x="41" y="3006"/>
                  <a:pt x="50" y="3006"/>
                </a:cubicBezTo>
                <a:cubicBezTo>
                  <a:pt x="132" y="2974"/>
                  <a:pt x="219" y="2943"/>
                  <a:pt x="301" y="2911"/>
                </a:cubicBezTo>
                <a:cubicBezTo>
                  <a:pt x="405" y="2874"/>
                  <a:pt x="514" y="2833"/>
                  <a:pt x="623" y="2797"/>
                </a:cubicBezTo>
                <a:lnTo>
                  <a:pt x="633" y="2797"/>
                </a:lnTo>
                <a:cubicBezTo>
                  <a:pt x="846" y="2697"/>
                  <a:pt x="1065" y="2597"/>
                  <a:pt x="1283" y="2497"/>
                </a:cubicBezTo>
                <a:cubicBezTo>
                  <a:pt x="3143" y="1646"/>
                  <a:pt x="4985" y="819"/>
                  <a:pt x="6699" y="46"/>
                </a:cubicBezTo>
                <a:cubicBezTo>
                  <a:pt x="6702" y="44"/>
                  <a:pt x="6704" y="44"/>
                  <a:pt x="6706" y="44"/>
                </a:cubicBezTo>
                <a:close/>
                <a:moveTo>
                  <a:pt x="6707" y="0"/>
                </a:moveTo>
                <a:cubicBezTo>
                  <a:pt x="6699" y="0"/>
                  <a:pt x="6692" y="2"/>
                  <a:pt x="6685" y="5"/>
                </a:cubicBezTo>
                <a:cubicBezTo>
                  <a:pt x="4971" y="778"/>
                  <a:pt x="3125" y="1610"/>
                  <a:pt x="1269" y="2456"/>
                </a:cubicBezTo>
                <a:cubicBezTo>
                  <a:pt x="1051" y="2556"/>
                  <a:pt x="837" y="2656"/>
                  <a:pt x="619" y="2756"/>
                </a:cubicBezTo>
                <a:lnTo>
                  <a:pt x="605" y="2756"/>
                </a:lnTo>
                <a:cubicBezTo>
                  <a:pt x="501" y="2792"/>
                  <a:pt x="392" y="2833"/>
                  <a:pt x="287" y="2870"/>
                </a:cubicBezTo>
                <a:cubicBezTo>
                  <a:pt x="205" y="2902"/>
                  <a:pt x="119" y="2933"/>
                  <a:pt x="37" y="2965"/>
                </a:cubicBezTo>
                <a:cubicBezTo>
                  <a:pt x="14" y="2970"/>
                  <a:pt x="0" y="2993"/>
                  <a:pt x="0" y="3020"/>
                </a:cubicBezTo>
                <a:cubicBezTo>
                  <a:pt x="0" y="3047"/>
                  <a:pt x="14" y="3074"/>
                  <a:pt x="37" y="3084"/>
                </a:cubicBezTo>
                <a:cubicBezTo>
                  <a:pt x="151" y="3124"/>
                  <a:pt x="255" y="3170"/>
                  <a:pt x="360" y="3225"/>
                </a:cubicBezTo>
                <a:cubicBezTo>
                  <a:pt x="287" y="3325"/>
                  <a:pt x="214" y="3425"/>
                  <a:pt x="151" y="3525"/>
                </a:cubicBezTo>
                <a:cubicBezTo>
                  <a:pt x="137" y="3538"/>
                  <a:pt x="137" y="3561"/>
                  <a:pt x="141" y="3584"/>
                </a:cubicBezTo>
                <a:cubicBezTo>
                  <a:pt x="151" y="3602"/>
                  <a:pt x="164" y="3616"/>
                  <a:pt x="178" y="3625"/>
                </a:cubicBezTo>
                <a:lnTo>
                  <a:pt x="351" y="3688"/>
                </a:lnTo>
                <a:cubicBezTo>
                  <a:pt x="410" y="3711"/>
                  <a:pt x="437" y="3720"/>
                  <a:pt x="428" y="3784"/>
                </a:cubicBezTo>
                <a:cubicBezTo>
                  <a:pt x="423" y="3834"/>
                  <a:pt x="405" y="3879"/>
                  <a:pt x="387" y="3929"/>
                </a:cubicBezTo>
                <a:cubicBezTo>
                  <a:pt x="373" y="3975"/>
                  <a:pt x="355" y="4025"/>
                  <a:pt x="346" y="4075"/>
                </a:cubicBezTo>
                <a:cubicBezTo>
                  <a:pt x="337" y="4134"/>
                  <a:pt x="364" y="4184"/>
                  <a:pt x="423" y="4207"/>
                </a:cubicBezTo>
                <a:cubicBezTo>
                  <a:pt x="478" y="4230"/>
                  <a:pt x="537" y="4234"/>
                  <a:pt x="601" y="4243"/>
                </a:cubicBezTo>
                <a:lnTo>
                  <a:pt x="414" y="4516"/>
                </a:lnTo>
                <a:cubicBezTo>
                  <a:pt x="405" y="4534"/>
                  <a:pt x="401" y="4562"/>
                  <a:pt x="410" y="4584"/>
                </a:cubicBezTo>
                <a:cubicBezTo>
                  <a:pt x="423" y="4607"/>
                  <a:pt x="442" y="4621"/>
                  <a:pt x="464" y="4625"/>
                </a:cubicBezTo>
                <a:lnTo>
                  <a:pt x="751" y="4662"/>
                </a:lnTo>
                <a:cubicBezTo>
                  <a:pt x="710" y="4762"/>
                  <a:pt x="664" y="4857"/>
                  <a:pt x="610" y="4943"/>
                </a:cubicBezTo>
                <a:cubicBezTo>
                  <a:pt x="596" y="4966"/>
                  <a:pt x="596" y="4994"/>
                  <a:pt x="610" y="5016"/>
                </a:cubicBezTo>
                <a:cubicBezTo>
                  <a:pt x="623" y="5039"/>
                  <a:pt x="646" y="5053"/>
                  <a:pt x="674" y="5053"/>
                </a:cubicBezTo>
                <a:cubicBezTo>
                  <a:pt x="714" y="5048"/>
                  <a:pt x="760" y="5048"/>
                  <a:pt x="805" y="5044"/>
                </a:cubicBezTo>
                <a:lnTo>
                  <a:pt x="814" y="5039"/>
                </a:lnTo>
                <a:cubicBezTo>
                  <a:pt x="851" y="5021"/>
                  <a:pt x="896" y="5007"/>
                  <a:pt x="955" y="4994"/>
                </a:cubicBezTo>
                <a:lnTo>
                  <a:pt x="965" y="4989"/>
                </a:lnTo>
                <a:cubicBezTo>
                  <a:pt x="969" y="4984"/>
                  <a:pt x="974" y="4980"/>
                  <a:pt x="983" y="4975"/>
                </a:cubicBezTo>
                <a:cubicBezTo>
                  <a:pt x="987" y="4975"/>
                  <a:pt x="992" y="4971"/>
                  <a:pt x="1001" y="4966"/>
                </a:cubicBezTo>
                <a:cubicBezTo>
                  <a:pt x="1101" y="4925"/>
                  <a:pt x="1210" y="4889"/>
                  <a:pt x="1328" y="4853"/>
                </a:cubicBezTo>
                <a:cubicBezTo>
                  <a:pt x="1351" y="4848"/>
                  <a:pt x="1374" y="4839"/>
                  <a:pt x="1397" y="4834"/>
                </a:cubicBezTo>
                <a:cubicBezTo>
                  <a:pt x="1419" y="4830"/>
                  <a:pt x="1442" y="4821"/>
                  <a:pt x="1465" y="4816"/>
                </a:cubicBezTo>
                <a:cubicBezTo>
                  <a:pt x="1492" y="4807"/>
                  <a:pt x="1515" y="4798"/>
                  <a:pt x="1542" y="4789"/>
                </a:cubicBezTo>
                <a:cubicBezTo>
                  <a:pt x="1606" y="4766"/>
                  <a:pt x="1669" y="4748"/>
                  <a:pt x="1738" y="4725"/>
                </a:cubicBezTo>
                <a:cubicBezTo>
                  <a:pt x="3238" y="4098"/>
                  <a:pt x="4707" y="3375"/>
                  <a:pt x="6072" y="2688"/>
                </a:cubicBezTo>
                <a:cubicBezTo>
                  <a:pt x="6335" y="2556"/>
                  <a:pt x="6599" y="2420"/>
                  <a:pt x="6867" y="2288"/>
                </a:cubicBezTo>
                <a:lnTo>
                  <a:pt x="6958" y="2242"/>
                </a:lnTo>
                <a:cubicBezTo>
                  <a:pt x="7186" y="2129"/>
                  <a:pt x="7418" y="2010"/>
                  <a:pt x="7622" y="1847"/>
                </a:cubicBezTo>
                <a:cubicBezTo>
                  <a:pt x="7640" y="1828"/>
                  <a:pt x="7650" y="1806"/>
                  <a:pt x="7645" y="1778"/>
                </a:cubicBezTo>
                <a:cubicBezTo>
                  <a:pt x="7636" y="1751"/>
                  <a:pt x="7613" y="1728"/>
                  <a:pt x="7586" y="1724"/>
                </a:cubicBezTo>
                <a:cubicBezTo>
                  <a:pt x="7454" y="1697"/>
                  <a:pt x="7331" y="1642"/>
                  <a:pt x="7218" y="1569"/>
                </a:cubicBezTo>
                <a:lnTo>
                  <a:pt x="7345" y="1337"/>
                </a:lnTo>
                <a:cubicBezTo>
                  <a:pt x="7359" y="1315"/>
                  <a:pt x="7359" y="1292"/>
                  <a:pt x="7354" y="1274"/>
                </a:cubicBezTo>
                <a:cubicBezTo>
                  <a:pt x="7345" y="1255"/>
                  <a:pt x="7331" y="1242"/>
                  <a:pt x="7313" y="1233"/>
                </a:cubicBezTo>
                <a:lnTo>
                  <a:pt x="6917" y="1064"/>
                </a:lnTo>
                <a:lnTo>
                  <a:pt x="7031" y="769"/>
                </a:lnTo>
                <a:cubicBezTo>
                  <a:pt x="7040" y="751"/>
                  <a:pt x="7036" y="732"/>
                  <a:pt x="7027" y="714"/>
                </a:cubicBezTo>
                <a:cubicBezTo>
                  <a:pt x="7022" y="696"/>
                  <a:pt x="7008" y="682"/>
                  <a:pt x="6990" y="678"/>
                </a:cubicBezTo>
                <a:lnTo>
                  <a:pt x="6658" y="560"/>
                </a:lnTo>
                <a:lnTo>
                  <a:pt x="6776" y="96"/>
                </a:lnTo>
                <a:cubicBezTo>
                  <a:pt x="6781" y="64"/>
                  <a:pt x="6772" y="32"/>
                  <a:pt x="6749" y="14"/>
                </a:cubicBezTo>
                <a:cubicBezTo>
                  <a:pt x="6737" y="5"/>
                  <a:pt x="6722" y="0"/>
                  <a:pt x="670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5" name="Google Shape;485;p13"/>
          <p:cNvGrpSpPr/>
          <p:nvPr/>
        </p:nvGrpSpPr>
        <p:grpSpPr>
          <a:xfrm rot="-1654998">
            <a:off x="3934244" y="1836341"/>
            <a:ext cx="1396348" cy="432776"/>
            <a:chOff x="3804263" y="2577563"/>
            <a:chExt cx="1235784" cy="349743"/>
          </a:xfrm>
        </p:grpSpPr>
        <p:sp>
          <p:nvSpPr>
            <p:cNvPr id="486" name="Google Shape;486;p13"/>
            <p:cNvSpPr/>
            <p:nvPr/>
          </p:nvSpPr>
          <p:spPr>
            <a:xfrm>
              <a:off x="3815824" y="2583584"/>
              <a:ext cx="1216032" cy="330474"/>
            </a:xfrm>
            <a:custGeom>
              <a:avLst/>
              <a:gdLst/>
              <a:ahLst/>
              <a:cxnLst/>
              <a:rect l="l" t="t" r="r" b="b"/>
              <a:pathLst>
                <a:path w="10097" h="2744" extrusionOk="0">
                  <a:moveTo>
                    <a:pt x="4266" y="0"/>
                  </a:moveTo>
                  <a:cubicBezTo>
                    <a:pt x="3889" y="0"/>
                    <a:pt x="264" y="55"/>
                    <a:pt x="264" y="55"/>
                  </a:cubicBezTo>
                  <a:lnTo>
                    <a:pt x="596" y="310"/>
                  </a:lnTo>
                  <a:lnTo>
                    <a:pt x="537" y="405"/>
                  </a:lnTo>
                  <a:lnTo>
                    <a:pt x="73" y="682"/>
                  </a:lnTo>
                  <a:cubicBezTo>
                    <a:pt x="73" y="682"/>
                    <a:pt x="510" y="1219"/>
                    <a:pt x="460" y="1242"/>
                  </a:cubicBezTo>
                  <a:cubicBezTo>
                    <a:pt x="414" y="1269"/>
                    <a:pt x="0" y="1656"/>
                    <a:pt x="0" y="1656"/>
                  </a:cubicBezTo>
                  <a:lnTo>
                    <a:pt x="482" y="1969"/>
                  </a:lnTo>
                  <a:lnTo>
                    <a:pt x="160" y="2179"/>
                  </a:lnTo>
                  <a:lnTo>
                    <a:pt x="396" y="2397"/>
                  </a:lnTo>
                  <a:lnTo>
                    <a:pt x="196" y="2742"/>
                  </a:lnTo>
                  <a:cubicBezTo>
                    <a:pt x="196" y="2742"/>
                    <a:pt x="537" y="2702"/>
                    <a:pt x="723" y="2702"/>
                  </a:cubicBezTo>
                  <a:cubicBezTo>
                    <a:pt x="754" y="2702"/>
                    <a:pt x="781" y="2703"/>
                    <a:pt x="801" y="2706"/>
                  </a:cubicBezTo>
                  <a:cubicBezTo>
                    <a:pt x="824" y="2708"/>
                    <a:pt x="890" y="2709"/>
                    <a:pt x="984" y="2709"/>
                  </a:cubicBezTo>
                  <a:cubicBezTo>
                    <a:pt x="1313" y="2709"/>
                    <a:pt x="1991" y="2698"/>
                    <a:pt x="2446" y="2698"/>
                  </a:cubicBezTo>
                  <a:cubicBezTo>
                    <a:pt x="2640" y="2698"/>
                    <a:pt x="2794" y="2700"/>
                    <a:pt x="2861" y="2706"/>
                  </a:cubicBezTo>
                  <a:cubicBezTo>
                    <a:pt x="3125" y="2729"/>
                    <a:pt x="6381" y="2720"/>
                    <a:pt x="7258" y="2738"/>
                  </a:cubicBezTo>
                  <a:cubicBezTo>
                    <a:pt x="7549" y="2742"/>
                    <a:pt x="7958" y="2744"/>
                    <a:pt x="8373" y="2744"/>
                  </a:cubicBezTo>
                  <a:cubicBezTo>
                    <a:pt x="9203" y="2744"/>
                    <a:pt x="10060" y="2738"/>
                    <a:pt x="10060" y="2738"/>
                  </a:cubicBezTo>
                  <a:lnTo>
                    <a:pt x="9928" y="2511"/>
                  </a:lnTo>
                  <a:cubicBezTo>
                    <a:pt x="9928" y="2511"/>
                    <a:pt x="9737" y="2119"/>
                    <a:pt x="9760" y="2065"/>
                  </a:cubicBezTo>
                  <a:cubicBezTo>
                    <a:pt x="9778" y="2010"/>
                    <a:pt x="10096" y="1851"/>
                    <a:pt x="10096" y="1851"/>
                  </a:cubicBezTo>
                  <a:cubicBezTo>
                    <a:pt x="10096" y="1851"/>
                    <a:pt x="9869" y="1692"/>
                    <a:pt x="9787" y="1606"/>
                  </a:cubicBezTo>
                  <a:cubicBezTo>
                    <a:pt x="9705" y="1519"/>
                    <a:pt x="9641" y="1301"/>
                    <a:pt x="9641" y="1301"/>
                  </a:cubicBezTo>
                  <a:lnTo>
                    <a:pt x="10005" y="1155"/>
                  </a:lnTo>
                  <a:cubicBezTo>
                    <a:pt x="10005" y="1155"/>
                    <a:pt x="9919" y="1028"/>
                    <a:pt x="9832" y="942"/>
                  </a:cubicBezTo>
                  <a:cubicBezTo>
                    <a:pt x="9741" y="855"/>
                    <a:pt x="9750" y="632"/>
                    <a:pt x="9778" y="482"/>
                  </a:cubicBezTo>
                  <a:cubicBezTo>
                    <a:pt x="9810" y="332"/>
                    <a:pt x="10005" y="73"/>
                    <a:pt x="10005" y="73"/>
                  </a:cubicBezTo>
                  <a:lnTo>
                    <a:pt x="10005" y="73"/>
                  </a:lnTo>
                  <a:lnTo>
                    <a:pt x="9896" y="96"/>
                  </a:lnTo>
                  <a:lnTo>
                    <a:pt x="8836" y="55"/>
                  </a:lnTo>
                  <a:cubicBezTo>
                    <a:pt x="8836" y="55"/>
                    <a:pt x="7354" y="41"/>
                    <a:pt x="6935" y="28"/>
                  </a:cubicBezTo>
                  <a:cubicBezTo>
                    <a:pt x="6513" y="18"/>
                    <a:pt x="4639" y="0"/>
                    <a:pt x="42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13"/>
            <p:cNvSpPr/>
            <p:nvPr/>
          </p:nvSpPr>
          <p:spPr>
            <a:xfrm>
              <a:off x="3804263" y="2577563"/>
              <a:ext cx="1235784" cy="349743"/>
            </a:xfrm>
            <a:custGeom>
              <a:avLst/>
              <a:gdLst/>
              <a:ahLst/>
              <a:cxnLst/>
              <a:rect l="l" t="t" r="r" b="b"/>
              <a:pathLst>
                <a:path w="10261" h="2904" extrusionOk="0">
                  <a:moveTo>
                    <a:pt x="4144" y="114"/>
                  </a:moveTo>
                  <a:cubicBezTo>
                    <a:pt x="5399" y="118"/>
                    <a:pt x="6654" y="132"/>
                    <a:pt x="7909" y="159"/>
                  </a:cubicBezTo>
                  <a:cubicBezTo>
                    <a:pt x="8605" y="173"/>
                    <a:pt x="9296" y="196"/>
                    <a:pt x="9987" y="214"/>
                  </a:cubicBezTo>
                  <a:cubicBezTo>
                    <a:pt x="9951" y="282"/>
                    <a:pt x="9915" y="355"/>
                    <a:pt x="9878" y="428"/>
                  </a:cubicBezTo>
                  <a:cubicBezTo>
                    <a:pt x="9837" y="510"/>
                    <a:pt x="9769" y="605"/>
                    <a:pt x="9778" y="701"/>
                  </a:cubicBezTo>
                  <a:cubicBezTo>
                    <a:pt x="9783" y="787"/>
                    <a:pt x="9833" y="869"/>
                    <a:pt x="9869" y="937"/>
                  </a:cubicBezTo>
                  <a:cubicBezTo>
                    <a:pt x="9915" y="1019"/>
                    <a:pt x="9960" y="1096"/>
                    <a:pt x="10015" y="1174"/>
                  </a:cubicBezTo>
                  <a:cubicBezTo>
                    <a:pt x="9919" y="1233"/>
                    <a:pt x="9828" y="1292"/>
                    <a:pt x="9737" y="1351"/>
                  </a:cubicBezTo>
                  <a:cubicBezTo>
                    <a:pt x="9710" y="1369"/>
                    <a:pt x="9696" y="1405"/>
                    <a:pt x="9715" y="1433"/>
                  </a:cubicBezTo>
                  <a:cubicBezTo>
                    <a:pt x="9810" y="1615"/>
                    <a:pt x="9933" y="1774"/>
                    <a:pt x="10088" y="1901"/>
                  </a:cubicBezTo>
                  <a:cubicBezTo>
                    <a:pt x="10010" y="1942"/>
                    <a:pt x="9928" y="1983"/>
                    <a:pt x="9860" y="2033"/>
                  </a:cubicBezTo>
                  <a:cubicBezTo>
                    <a:pt x="9806" y="2074"/>
                    <a:pt x="9778" y="2124"/>
                    <a:pt x="9796" y="2197"/>
                  </a:cubicBezTo>
                  <a:cubicBezTo>
                    <a:pt x="9819" y="2297"/>
                    <a:pt x="9887" y="2401"/>
                    <a:pt x="9933" y="2492"/>
                  </a:cubicBezTo>
                  <a:cubicBezTo>
                    <a:pt x="9974" y="2574"/>
                    <a:pt x="10019" y="2661"/>
                    <a:pt x="10065" y="2742"/>
                  </a:cubicBezTo>
                  <a:cubicBezTo>
                    <a:pt x="9014" y="2756"/>
                    <a:pt x="7959" y="2761"/>
                    <a:pt x="6909" y="2761"/>
                  </a:cubicBezTo>
                  <a:cubicBezTo>
                    <a:pt x="5522" y="2731"/>
                    <a:pt x="4135" y="2678"/>
                    <a:pt x="2748" y="2678"/>
                  </a:cubicBezTo>
                  <a:cubicBezTo>
                    <a:pt x="2643" y="2678"/>
                    <a:pt x="2538" y="2678"/>
                    <a:pt x="2434" y="2679"/>
                  </a:cubicBezTo>
                  <a:cubicBezTo>
                    <a:pt x="2079" y="2679"/>
                    <a:pt x="1720" y="2683"/>
                    <a:pt x="1365" y="2692"/>
                  </a:cubicBezTo>
                  <a:cubicBezTo>
                    <a:pt x="1352" y="2697"/>
                    <a:pt x="1338" y="2697"/>
                    <a:pt x="1324" y="2697"/>
                  </a:cubicBezTo>
                  <a:cubicBezTo>
                    <a:pt x="1033" y="2688"/>
                    <a:pt x="738" y="2683"/>
                    <a:pt x="442" y="2679"/>
                  </a:cubicBezTo>
                  <a:cubicBezTo>
                    <a:pt x="483" y="2601"/>
                    <a:pt x="524" y="2524"/>
                    <a:pt x="565" y="2451"/>
                  </a:cubicBezTo>
                  <a:cubicBezTo>
                    <a:pt x="583" y="2415"/>
                    <a:pt x="569" y="2370"/>
                    <a:pt x="533" y="2356"/>
                  </a:cubicBezTo>
                  <a:cubicBezTo>
                    <a:pt x="460" y="2329"/>
                    <a:pt x="392" y="2292"/>
                    <a:pt x="333" y="2242"/>
                  </a:cubicBezTo>
                  <a:cubicBezTo>
                    <a:pt x="424" y="2197"/>
                    <a:pt x="519" y="2151"/>
                    <a:pt x="610" y="2106"/>
                  </a:cubicBezTo>
                  <a:cubicBezTo>
                    <a:pt x="651" y="2083"/>
                    <a:pt x="651" y="2019"/>
                    <a:pt x="615" y="1997"/>
                  </a:cubicBezTo>
                  <a:cubicBezTo>
                    <a:pt x="469" y="1892"/>
                    <a:pt x="319" y="1792"/>
                    <a:pt x="174" y="1692"/>
                  </a:cubicBezTo>
                  <a:cubicBezTo>
                    <a:pt x="256" y="1624"/>
                    <a:pt x="333" y="1556"/>
                    <a:pt x="415" y="1487"/>
                  </a:cubicBezTo>
                  <a:cubicBezTo>
                    <a:pt x="478" y="1437"/>
                    <a:pt x="606" y="1369"/>
                    <a:pt x="606" y="1269"/>
                  </a:cubicBezTo>
                  <a:cubicBezTo>
                    <a:pt x="606" y="1174"/>
                    <a:pt x="487" y="1073"/>
                    <a:pt x="442" y="1005"/>
                  </a:cubicBezTo>
                  <a:lnTo>
                    <a:pt x="224" y="723"/>
                  </a:lnTo>
                  <a:cubicBezTo>
                    <a:pt x="387" y="651"/>
                    <a:pt x="542" y="564"/>
                    <a:pt x="688" y="460"/>
                  </a:cubicBezTo>
                  <a:cubicBezTo>
                    <a:pt x="719" y="437"/>
                    <a:pt x="733" y="378"/>
                    <a:pt x="692" y="360"/>
                  </a:cubicBezTo>
                  <a:cubicBezTo>
                    <a:pt x="578" y="300"/>
                    <a:pt x="483" y="205"/>
                    <a:pt x="383" y="118"/>
                  </a:cubicBezTo>
                  <a:lnTo>
                    <a:pt x="383" y="118"/>
                  </a:lnTo>
                  <a:cubicBezTo>
                    <a:pt x="562" y="124"/>
                    <a:pt x="741" y="126"/>
                    <a:pt x="920" y="126"/>
                  </a:cubicBezTo>
                  <a:cubicBezTo>
                    <a:pt x="1367" y="126"/>
                    <a:pt x="1813" y="114"/>
                    <a:pt x="2261" y="114"/>
                  </a:cubicBezTo>
                  <a:close/>
                  <a:moveTo>
                    <a:pt x="4874" y="1"/>
                  </a:moveTo>
                  <a:cubicBezTo>
                    <a:pt x="4079" y="1"/>
                    <a:pt x="3283" y="7"/>
                    <a:pt x="2488" y="18"/>
                  </a:cubicBezTo>
                  <a:cubicBezTo>
                    <a:pt x="1784" y="32"/>
                    <a:pt x="1079" y="28"/>
                    <a:pt x="378" y="73"/>
                  </a:cubicBezTo>
                  <a:cubicBezTo>
                    <a:pt x="360" y="73"/>
                    <a:pt x="351" y="91"/>
                    <a:pt x="356" y="105"/>
                  </a:cubicBezTo>
                  <a:cubicBezTo>
                    <a:pt x="342" y="109"/>
                    <a:pt x="328" y="128"/>
                    <a:pt x="337" y="146"/>
                  </a:cubicBezTo>
                  <a:cubicBezTo>
                    <a:pt x="401" y="246"/>
                    <a:pt x="483" y="319"/>
                    <a:pt x="569" y="396"/>
                  </a:cubicBezTo>
                  <a:cubicBezTo>
                    <a:pt x="419" y="491"/>
                    <a:pt x="265" y="573"/>
                    <a:pt x="101" y="641"/>
                  </a:cubicBezTo>
                  <a:cubicBezTo>
                    <a:pt x="65" y="660"/>
                    <a:pt x="65" y="710"/>
                    <a:pt x="87" y="742"/>
                  </a:cubicBezTo>
                  <a:cubicBezTo>
                    <a:pt x="151" y="828"/>
                    <a:pt x="219" y="914"/>
                    <a:pt x="283" y="1001"/>
                  </a:cubicBezTo>
                  <a:lnTo>
                    <a:pt x="365" y="1110"/>
                  </a:lnTo>
                  <a:cubicBezTo>
                    <a:pt x="397" y="1146"/>
                    <a:pt x="456" y="1201"/>
                    <a:pt x="460" y="1251"/>
                  </a:cubicBezTo>
                  <a:cubicBezTo>
                    <a:pt x="478" y="1283"/>
                    <a:pt x="469" y="1301"/>
                    <a:pt x="433" y="1310"/>
                  </a:cubicBezTo>
                  <a:cubicBezTo>
                    <a:pt x="410" y="1328"/>
                    <a:pt x="387" y="1351"/>
                    <a:pt x="369" y="1369"/>
                  </a:cubicBezTo>
                  <a:cubicBezTo>
                    <a:pt x="333" y="1396"/>
                    <a:pt x="301" y="1424"/>
                    <a:pt x="265" y="1451"/>
                  </a:cubicBezTo>
                  <a:cubicBezTo>
                    <a:pt x="187" y="1519"/>
                    <a:pt x="110" y="1583"/>
                    <a:pt x="33" y="1651"/>
                  </a:cubicBezTo>
                  <a:cubicBezTo>
                    <a:pt x="1" y="1674"/>
                    <a:pt x="10" y="1728"/>
                    <a:pt x="42" y="1751"/>
                  </a:cubicBezTo>
                  <a:cubicBezTo>
                    <a:pt x="178" y="1847"/>
                    <a:pt x="319" y="1942"/>
                    <a:pt x="460" y="2038"/>
                  </a:cubicBezTo>
                  <a:cubicBezTo>
                    <a:pt x="369" y="2083"/>
                    <a:pt x="283" y="2129"/>
                    <a:pt x="192" y="2174"/>
                  </a:cubicBezTo>
                  <a:cubicBezTo>
                    <a:pt x="160" y="2188"/>
                    <a:pt x="151" y="2242"/>
                    <a:pt x="178" y="2270"/>
                  </a:cubicBezTo>
                  <a:cubicBezTo>
                    <a:pt x="251" y="2347"/>
                    <a:pt x="333" y="2401"/>
                    <a:pt x="428" y="2447"/>
                  </a:cubicBezTo>
                  <a:cubicBezTo>
                    <a:pt x="410" y="2479"/>
                    <a:pt x="392" y="2515"/>
                    <a:pt x="369" y="2551"/>
                  </a:cubicBezTo>
                  <a:cubicBezTo>
                    <a:pt x="342" y="2588"/>
                    <a:pt x="319" y="2629"/>
                    <a:pt x="292" y="2670"/>
                  </a:cubicBezTo>
                  <a:cubicBezTo>
                    <a:pt x="269" y="2697"/>
                    <a:pt x="242" y="2724"/>
                    <a:pt x="228" y="2756"/>
                  </a:cubicBezTo>
                  <a:cubicBezTo>
                    <a:pt x="201" y="2770"/>
                    <a:pt x="206" y="2829"/>
                    <a:pt x="246" y="2829"/>
                  </a:cubicBezTo>
                  <a:lnTo>
                    <a:pt x="283" y="2829"/>
                  </a:lnTo>
                  <a:cubicBezTo>
                    <a:pt x="287" y="2829"/>
                    <a:pt x="292" y="2833"/>
                    <a:pt x="296" y="2833"/>
                  </a:cubicBezTo>
                  <a:lnTo>
                    <a:pt x="301" y="2833"/>
                  </a:lnTo>
                  <a:cubicBezTo>
                    <a:pt x="306" y="2833"/>
                    <a:pt x="310" y="2838"/>
                    <a:pt x="315" y="2838"/>
                  </a:cubicBezTo>
                  <a:cubicBezTo>
                    <a:pt x="367" y="2839"/>
                    <a:pt x="419" y="2840"/>
                    <a:pt x="472" y="2840"/>
                  </a:cubicBezTo>
                  <a:cubicBezTo>
                    <a:pt x="745" y="2840"/>
                    <a:pt x="1022" y="2823"/>
                    <a:pt x="1292" y="2815"/>
                  </a:cubicBezTo>
                  <a:cubicBezTo>
                    <a:pt x="1524" y="2811"/>
                    <a:pt x="1756" y="2806"/>
                    <a:pt x="1988" y="2806"/>
                  </a:cubicBezTo>
                  <a:cubicBezTo>
                    <a:pt x="3716" y="2865"/>
                    <a:pt x="5449" y="2893"/>
                    <a:pt x="7177" y="2893"/>
                  </a:cubicBezTo>
                  <a:cubicBezTo>
                    <a:pt x="7432" y="2897"/>
                    <a:pt x="7682" y="2897"/>
                    <a:pt x="7932" y="2902"/>
                  </a:cubicBezTo>
                  <a:cubicBezTo>
                    <a:pt x="8085" y="2903"/>
                    <a:pt x="8238" y="2903"/>
                    <a:pt x="8391" y="2903"/>
                  </a:cubicBezTo>
                  <a:cubicBezTo>
                    <a:pt x="8949" y="2903"/>
                    <a:pt x="9509" y="2896"/>
                    <a:pt x="10069" y="2874"/>
                  </a:cubicBezTo>
                  <a:cubicBezTo>
                    <a:pt x="10078" y="2870"/>
                    <a:pt x="10088" y="2870"/>
                    <a:pt x="10092" y="2865"/>
                  </a:cubicBezTo>
                  <a:lnTo>
                    <a:pt x="10138" y="2865"/>
                  </a:lnTo>
                  <a:cubicBezTo>
                    <a:pt x="10151" y="2865"/>
                    <a:pt x="10160" y="2861"/>
                    <a:pt x="10169" y="2856"/>
                  </a:cubicBezTo>
                  <a:cubicBezTo>
                    <a:pt x="10206" y="2856"/>
                    <a:pt x="10238" y="2820"/>
                    <a:pt x="10215" y="2774"/>
                  </a:cubicBezTo>
                  <a:cubicBezTo>
                    <a:pt x="10133" y="2624"/>
                    <a:pt x="10051" y="2474"/>
                    <a:pt x="9974" y="2324"/>
                  </a:cubicBezTo>
                  <a:cubicBezTo>
                    <a:pt x="9956" y="2288"/>
                    <a:pt x="9924" y="2242"/>
                    <a:pt x="9919" y="2206"/>
                  </a:cubicBezTo>
                  <a:cubicBezTo>
                    <a:pt x="9906" y="2138"/>
                    <a:pt x="9937" y="2119"/>
                    <a:pt x="9987" y="2092"/>
                  </a:cubicBezTo>
                  <a:cubicBezTo>
                    <a:pt x="10065" y="2051"/>
                    <a:pt x="10142" y="2006"/>
                    <a:pt x="10219" y="1965"/>
                  </a:cubicBezTo>
                  <a:cubicBezTo>
                    <a:pt x="10260" y="1942"/>
                    <a:pt x="10256" y="1888"/>
                    <a:pt x="10224" y="1860"/>
                  </a:cubicBezTo>
                  <a:cubicBezTo>
                    <a:pt x="10069" y="1742"/>
                    <a:pt x="9937" y="1596"/>
                    <a:pt x="9842" y="1424"/>
                  </a:cubicBezTo>
                  <a:cubicBezTo>
                    <a:pt x="9933" y="1365"/>
                    <a:pt x="10028" y="1301"/>
                    <a:pt x="10124" y="1242"/>
                  </a:cubicBezTo>
                  <a:cubicBezTo>
                    <a:pt x="10156" y="1219"/>
                    <a:pt x="10160" y="1183"/>
                    <a:pt x="10138" y="1151"/>
                  </a:cubicBezTo>
                  <a:cubicBezTo>
                    <a:pt x="10047" y="1028"/>
                    <a:pt x="9869" y="801"/>
                    <a:pt x="9892" y="637"/>
                  </a:cubicBezTo>
                  <a:cubicBezTo>
                    <a:pt x="9906" y="555"/>
                    <a:pt x="9960" y="464"/>
                    <a:pt x="9992" y="387"/>
                  </a:cubicBezTo>
                  <a:cubicBezTo>
                    <a:pt x="10028" y="300"/>
                    <a:pt x="10069" y="214"/>
                    <a:pt x="10101" y="123"/>
                  </a:cubicBezTo>
                  <a:cubicBezTo>
                    <a:pt x="10108" y="103"/>
                    <a:pt x="10093" y="88"/>
                    <a:pt x="10076" y="88"/>
                  </a:cubicBezTo>
                  <a:cubicBezTo>
                    <a:pt x="10069" y="88"/>
                    <a:pt x="10062" y="91"/>
                    <a:pt x="10056" y="96"/>
                  </a:cubicBezTo>
                  <a:cubicBezTo>
                    <a:pt x="10056" y="96"/>
                    <a:pt x="10051" y="100"/>
                    <a:pt x="10051" y="100"/>
                  </a:cubicBezTo>
                  <a:cubicBezTo>
                    <a:pt x="10042" y="96"/>
                    <a:pt x="10033" y="91"/>
                    <a:pt x="10024" y="91"/>
                  </a:cubicBezTo>
                  <a:cubicBezTo>
                    <a:pt x="8308" y="29"/>
                    <a:pt x="6591" y="1"/>
                    <a:pt x="48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8" name="Google Shape;488;p13"/>
          <p:cNvGrpSpPr/>
          <p:nvPr/>
        </p:nvGrpSpPr>
        <p:grpSpPr>
          <a:xfrm rot="1567644">
            <a:off x="7050279" y="2017366"/>
            <a:ext cx="1396389" cy="432776"/>
            <a:chOff x="3804263" y="2577563"/>
            <a:chExt cx="1235784" cy="349743"/>
          </a:xfrm>
        </p:grpSpPr>
        <p:sp>
          <p:nvSpPr>
            <p:cNvPr id="489" name="Google Shape;489;p13"/>
            <p:cNvSpPr/>
            <p:nvPr/>
          </p:nvSpPr>
          <p:spPr>
            <a:xfrm>
              <a:off x="3815824" y="2583584"/>
              <a:ext cx="1216032" cy="330474"/>
            </a:xfrm>
            <a:custGeom>
              <a:avLst/>
              <a:gdLst/>
              <a:ahLst/>
              <a:cxnLst/>
              <a:rect l="l" t="t" r="r" b="b"/>
              <a:pathLst>
                <a:path w="10097" h="2744" extrusionOk="0">
                  <a:moveTo>
                    <a:pt x="4266" y="0"/>
                  </a:moveTo>
                  <a:cubicBezTo>
                    <a:pt x="3889" y="0"/>
                    <a:pt x="264" y="55"/>
                    <a:pt x="264" y="55"/>
                  </a:cubicBezTo>
                  <a:lnTo>
                    <a:pt x="596" y="310"/>
                  </a:lnTo>
                  <a:lnTo>
                    <a:pt x="537" y="405"/>
                  </a:lnTo>
                  <a:lnTo>
                    <a:pt x="73" y="682"/>
                  </a:lnTo>
                  <a:cubicBezTo>
                    <a:pt x="73" y="682"/>
                    <a:pt x="510" y="1219"/>
                    <a:pt x="460" y="1242"/>
                  </a:cubicBezTo>
                  <a:cubicBezTo>
                    <a:pt x="414" y="1269"/>
                    <a:pt x="0" y="1656"/>
                    <a:pt x="0" y="1656"/>
                  </a:cubicBezTo>
                  <a:lnTo>
                    <a:pt x="482" y="1969"/>
                  </a:lnTo>
                  <a:lnTo>
                    <a:pt x="160" y="2179"/>
                  </a:lnTo>
                  <a:lnTo>
                    <a:pt x="396" y="2397"/>
                  </a:lnTo>
                  <a:lnTo>
                    <a:pt x="196" y="2742"/>
                  </a:lnTo>
                  <a:cubicBezTo>
                    <a:pt x="196" y="2742"/>
                    <a:pt x="537" y="2702"/>
                    <a:pt x="723" y="2702"/>
                  </a:cubicBezTo>
                  <a:cubicBezTo>
                    <a:pt x="754" y="2702"/>
                    <a:pt x="781" y="2703"/>
                    <a:pt x="801" y="2706"/>
                  </a:cubicBezTo>
                  <a:cubicBezTo>
                    <a:pt x="824" y="2708"/>
                    <a:pt x="890" y="2709"/>
                    <a:pt x="984" y="2709"/>
                  </a:cubicBezTo>
                  <a:cubicBezTo>
                    <a:pt x="1313" y="2709"/>
                    <a:pt x="1991" y="2698"/>
                    <a:pt x="2446" y="2698"/>
                  </a:cubicBezTo>
                  <a:cubicBezTo>
                    <a:pt x="2640" y="2698"/>
                    <a:pt x="2794" y="2700"/>
                    <a:pt x="2861" y="2706"/>
                  </a:cubicBezTo>
                  <a:cubicBezTo>
                    <a:pt x="3125" y="2729"/>
                    <a:pt x="6381" y="2720"/>
                    <a:pt x="7258" y="2738"/>
                  </a:cubicBezTo>
                  <a:cubicBezTo>
                    <a:pt x="7549" y="2742"/>
                    <a:pt x="7958" y="2744"/>
                    <a:pt x="8373" y="2744"/>
                  </a:cubicBezTo>
                  <a:cubicBezTo>
                    <a:pt x="9203" y="2744"/>
                    <a:pt x="10060" y="2738"/>
                    <a:pt x="10060" y="2738"/>
                  </a:cubicBezTo>
                  <a:lnTo>
                    <a:pt x="9928" y="2511"/>
                  </a:lnTo>
                  <a:cubicBezTo>
                    <a:pt x="9928" y="2511"/>
                    <a:pt x="9737" y="2119"/>
                    <a:pt x="9760" y="2065"/>
                  </a:cubicBezTo>
                  <a:cubicBezTo>
                    <a:pt x="9778" y="2010"/>
                    <a:pt x="10096" y="1851"/>
                    <a:pt x="10096" y="1851"/>
                  </a:cubicBezTo>
                  <a:cubicBezTo>
                    <a:pt x="10096" y="1851"/>
                    <a:pt x="9869" y="1692"/>
                    <a:pt x="9787" y="1606"/>
                  </a:cubicBezTo>
                  <a:cubicBezTo>
                    <a:pt x="9705" y="1519"/>
                    <a:pt x="9641" y="1301"/>
                    <a:pt x="9641" y="1301"/>
                  </a:cubicBezTo>
                  <a:lnTo>
                    <a:pt x="10005" y="1155"/>
                  </a:lnTo>
                  <a:cubicBezTo>
                    <a:pt x="10005" y="1155"/>
                    <a:pt x="9919" y="1028"/>
                    <a:pt x="9832" y="942"/>
                  </a:cubicBezTo>
                  <a:cubicBezTo>
                    <a:pt x="9741" y="855"/>
                    <a:pt x="9750" y="632"/>
                    <a:pt x="9778" y="482"/>
                  </a:cubicBezTo>
                  <a:cubicBezTo>
                    <a:pt x="9810" y="332"/>
                    <a:pt x="10005" y="73"/>
                    <a:pt x="10005" y="73"/>
                  </a:cubicBezTo>
                  <a:lnTo>
                    <a:pt x="10005" y="73"/>
                  </a:lnTo>
                  <a:lnTo>
                    <a:pt x="9896" y="96"/>
                  </a:lnTo>
                  <a:lnTo>
                    <a:pt x="8836" y="55"/>
                  </a:lnTo>
                  <a:cubicBezTo>
                    <a:pt x="8836" y="55"/>
                    <a:pt x="7354" y="41"/>
                    <a:pt x="6935" y="28"/>
                  </a:cubicBezTo>
                  <a:cubicBezTo>
                    <a:pt x="6513" y="18"/>
                    <a:pt x="4639" y="0"/>
                    <a:pt x="426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3"/>
            <p:cNvSpPr/>
            <p:nvPr/>
          </p:nvSpPr>
          <p:spPr>
            <a:xfrm>
              <a:off x="3804263" y="2577563"/>
              <a:ext cx="1235784" cy="349743"/>
            </a:xfrm>
            <a:custGeom>
              <a:avLst/>
              <a:gdLst/>
              <a:ahLst/>
              <a:cxnLst/>
              <a:rect l="l" t="t" r="r" b="b"/>
              <a:pathLst>
                <a:path w="10261" h="2904" extrusionOk="0">
                  <a:moveTo>
                    <a:pt x="4144" y="114"/>
                  </a:moveTo>
                  <a:cubicBezTo>
                    <a:pt x="5399" y="118"/>
                    <a:pt x="6654" y="132"/>
                    <a:pt x="7909" y="159"/>
                  </a:cubicBezTo>
                  <a:cubicBezTo>
                    <a:pt x="8605" y="173"/>
                    <a:pt x="9296" y="196"/>
                    <a:pt x="9987" y="214"/>
                  </a:cubicBezTo>
                  <a:cubicBezTo>
                    <a:pt x="9951" y="282"/>
                    <a:pt x="9915" y="355"/>
                    <a:pt x="9878" y="428"/>
                  </a:cubicBezTo>
                  <a:cubicBezTo>
                    <a:pt x="9837" y="510"/>
                    <a:pt x="9769" y="605"/>
                    <a:pt x="9778" y="701"/>
                  </a:cubicBezTo>
                  <a:cubicBezTo>
                    <a:pt x="9783" y="787"/>
                    <a:pt x="9833" y="869"/>
                    <a:pt x="9869" y="937"/>
                  </a:cubicBezTo>
                  <a:cubicBezTo>
                    <a:pt x="9915" y="1019"/>
                    <a:pt x="9960" y="1096"/>
                    <a:pt x="10015" y="1174"/>
                  </a:cubicBezTo>
                  <a:cubicBezTo>
                    <a:pt x="9919" y="1233"/>
                    <a:pt x="9828" y="1292"/>
                    <a:pt x="9737" y="1351"/>
                  </a:cubicBezTo>
                  <a:cubicBezTo>
                    <a:pt x="9710" y="1369"/>
                    <a:pt x="9696" y="1405"/>
                    <a:pt x="9715" y="1433"/>
                  </a:cubicBezTo>
                  <a:cubicBezTo>
                    <a:pt x="9810" y="1615"/>
                    <a:pt x="9933" y="1774"/>
                    <a:pt x="10088" y="1901"/>
                  </a:cubicBezTo>
                  <a:cubicBezTo>
                    <a:pt x="10010" y="1942"/>
                    <a:pt x="9928" y="1983"/>
                    <a:pt x="9860" y="2033"/>
                  </a:cubicBezTo>
                  <a:cubicBezTo>
                    <a:pt x="9806" y="2074"/>
                    <a:pt x="9778" y="2124"/>
                    <a:pt x="9796" y="2197"/>
                  </a:cubicBezTo>
                  <a:cubicBezTo>
                    <a:pt x="9819" y="2297"/>
                    <a:pt x="9887" y="2401"/>
                    <a:pt x="9933" y="2492"/>
                  </a:cubicBezTo>
                  <a:cubicBezTo>
                    <a:pt x="9974" y="2574"/>
                    <a:pt x="10019" y="2661"/>
                    <a:pt x="10065" y="2742"/>
                  </a:cubicBezTo>
                  <a:cubicBezTo>
                    <a:pt x="9014" y="2756"/>
                    <a:pt x="7959" y="2761"/>
                    <a:pt x="6909" y="2761"/>
                  </a:cubicBezTo>
                  <a:cubicBezTo>
                    <a:pt x="5522" y="2731"/>
                    <a:pt x="4135" y="2678"/>
                    <a:pt x="2748" y="2678"/>
                  </a:cubicBezTo>
                  <a:cubicBezTo>
                    <a:pt x="2643" y="2678"/>
                    <a:pt x="2538" y="2678"/>
                    <a:pt x="2434" y="2679"/>
                  </a:cubicBezTo>
                  <a:cubicBezTo>
                    <a:pt x="2079" y="2679"/>
                    <a:pt x="1720" y="2683"/>
                    <a:pt x="1365" y="2692"/>
                  </a:cubicBezTo>
                  <a:cubicBezTo>
                    <a:pt x="1352" y="2697"/>
                    <a:pt x="1338" y="2697"/>
                    <a:pt x="1324" y="2697"/>
                  </a:cubicBezTo>
                  <a:cubicBezTo>
                    <a:pt x="1033" y="2688"/>
                    <a:pt x="738" y="2683"/>
                    <a:pt x="442" y="2679"/>
                  </a:cubicBezTo>
                  <a:cubicBezTo>
                    <a:pt x="483" y="2601"/>
                    <a:pt x="524" y="2524"/>
                    <a:pt x="565" y="2451"/>
                  </a:cubicBezTo>
                  <a:cubicBezTo>
                    <a:pt x="583" y="2415"/>
                    <a:pt x="569" y="2370"/>
                    <a:pt x="533" y="2356"/>
                  </a:cubicBezTo>
                  <a:cubicBezTo>
                    <a:pt x="460" y="2329"/>
                    <a:pt x="392" y="2292"/>
                    <a:pt x="333" y="2242"/>
                  </a:cubicBezTo>
                  <a:cubicBezTo>
                    <a:pt x="424" y="2197"/>
                    <a:pt x="519" y="2151"/>
                    <a:pt x="610" y="2106"/>
                  </a:cubicBezTo>
                  <a:cubicBezTo>
                    <a:pt x="651" y="2083"/>
                    <a:pt x="651" y="2019"/>
                    <a:pt x="615" y="1997"/>
                  </a:cubicBezTo>
                  <a:cubicBezTo>
                    <a:pt x="469" y="1892"/>
                    <a:pt x="319" y="1792"/>
                    <a:pt x="174" y="1692"/>
                  </a:cubicBezTo>
                  <a:cubicBezTo>
                    <a:pt x="256" y="1624"/>
                    <a:pt x="333" y="1556"/>
                    <a:pt x="415" y="1487"/>
                  </a:cubicBezTo>
                  <a:cubicBezTo>
                    <a:pt x="478" y="1437"/>
                    <a:pt x="606" y="1369"/>
                    <a:pt x="606" y="1269"/>
                  </a:cubicBezTo>
                  <a:cubicBezTo>
                    <a:pt x="606" y="1174"/>
                    <a:pt x="487" y="1073"/>
                    <a:pt x="442" y="1005"/>
                  </a:cubicBezTo>
                  <a:lnTo>
                    <a:pt x="224" y="723"/>
                  </a:lnTo>
                  <a:cubicBezTo>
                    <a:pt x="387" y="651"/>
                    <a:pt x="542" y="564"/>
                    <a:pt x="688" y="460"/>
                  </a:cubicBezTo>
                  <a:cubicBezTo>
                    <a:pt x="719" y="437"/>
                    <a:pt x="733" y="378"/>
                    <a:pt x="692" y="360"/>
                  </a:cubicBezTo>
                  <a:cubicBezTo>
                    <a:pt x="578" y="300"/>
                    <a:pt x="483" y="205"/>
                    <a:pt x="383" y="118"/>
                  </a:cubicBezTo>
                  <a:lnTo>
                    <a:pt x="383" y="118"/>
                  </a:lnTo>
                  <a:cubicBezTo>
                    <a:pt x="562" y="124"/>
                    <a:pt x="741" y="126"/>
                    <a:pt x="920" y="126"/>
                  </a:cubicBezTo>
                  <a:cubicBezTo>
                    <a:pt x="1367" y="126"/>
                    <a:pt x="1813" y="114"/>
                    <a:pt x="2261" y="114"/>
                  </a:cubicBezTo>
                  <a:close/>
                  <a:moveTo>
                    <a:pt x="4874" y="1"/>
                  </a:moveTo>
                  <a:cubicBezTo>
                    <a:pt x="4079" y="1"/>
                    <a:pt x="3283" y="7"/>
                    <a:pt x="2488" y="18"/>
                  </a:cubicBezTo>
                  <a:cubicBezTo>
                    <a:pt x="1784" y="32"/>
                    <a:pt x="1079" y="28"/>
                    <a:pt x="378" y="73"/>
                  </a:cubicBezTo>
                  <a:cubicBezTo>
                    <a:pt x="360" y="73"/>
                    <a:pt x="351" y="91"/>
                    <a:pt x="356" y="105"/>
                  </a:cubicBezTo>
                  <a:cubicBezTo>
                    <a:pt x="342" y="109"/>
                    <a:pt x="328" y="128"/>
                    <a:pt x="337" y="146"/>
                  </a:cubicBezTo>
                  <a:cubicBezTo>
                    <a:pt x="401" y="246"/>
                    <a:pt x="483" y="319"/>
                    <a:pt x="569" y="396"/>
                  </a:cubicBezTo>
                  <a:cubicBezTo>
                    <a:pt x="419" y="491"/>
                    <a:pt x="265" y="573"/>
                    <a:pt x="101" y="641"/>
                  </a:cubicBezTo>
                  <a:cubicBezTo>
                    <a:pt x="65" y="660"/>
                    <a:pt x="65" y="710"/>
                    <a:pt x="87" y="742"/>
                  </a:cubicBezTo>
                  <a:cubicBezTo>
                    <a:pt x="151" y="828"/>
                    <a:pt x="219" y="914"/>
                    <a:pt x="283" y="1001"/>
                  </a:cubicBezTo>
                  <a:lnTo>
                    <a:pt x="365" y="1110"/>
                  </a:lnTo>
                  <a:cubicBezTo>
                    <a:pt x="397" y="1146"/>
                    <a:pt x="456" y="1201"/>
                    <a:pt x="460" y="1251"/>
                  </a:cubicBezTo>
                  <a:cubicBezTo>
                    <a:pt x="478" y="1283"/>
                    <a:pt x="469" y="1301"/>
                    <a:pt x="433" y="1310"/>
                  </a:cubicBezTo>
                  <a:cubicBezTo>
                    <a:pt x="410" y="1328"/>
                    <a:pt x="387" y="1351"/>
                    <a:pt x="369" y="1369"/>
                  </a:cubicBezTo>
                  <a:cubicBezTo>
                    <a:pt x="333" y="1396"/>
                    <a:pt x="301" y="1424"/>
                    <a:pt x="265" y="1451"/>
                  </a:cubicBezTo>
                  <a:cubicBezTo>
                    <a:pt x="187" y="1519"/>
                    <a:pt x="110" y="1583"/>
                    <a:pt x="33" y="1651"/>
                  </a:cubicBezTo>
                  <a:cubicBezTo>
                    <a:pt x="1" y="1674"/>
                    <a:pt x="10" y="1728"/>
                    <a:pt x="42" y="1751"/>
                  </a:cubicBezTo>
                  <a:cubicBezTo>
                    <a:pt x="178" y="1847"/>
                    <a:pt x="319" y="1942"/>
                    <a:pt x="460" y="2038"/>
                  </a:cubicBezTo>
                  <a:cubicBezTo>
                    <a:pt x="369" y="2083"/>
                    <a:pt x="283" y="2129"/>
                    <a:pt x="192" y="2174"/>
                  </a:cubicBezTo>
                  <a:cubicBezTo>
                    <a:pt x="160" y="2188"/>
                    <a:pt x="151" y="2242"/>
                    <a:pt x="178" y="2270"/>
                  </a:cubicBezTo>
                  <a:cubicBezTo>
                    <a:pt x="251" y="2347"/>
                    <a:pt x="333" y="2401"/>
                    <a:pt x="428" y="2447"/>
                  </a:cubicBezTo>
                  <a:cubicBezTo>
                    <a:pt x="410" y="2479"/>
                    <a:pt x="392" y="2515"/>
                    <a:pt x="369" y="2551"/>
                  </a:cubicBezTo>
                  <a:cubicBezTo>
                    <a:pt x="342" y="2588"/>
                    <a:pt x="319" y="2629"/>
                    <a:pt x="292" y="2670"/>
                  </a:cubicBezTo>
                  <a:cubicBezTo>
                    <a:pt x="269" y="2697"/>
                    <a:pt x="242" y="2724"/>
                    <a:pt x="228" y="2756"/>
                  </a:cubicBezTo>
                  <a:cubicBezTo>
                    <a:pt x="201" y="2770"/>
                    <a:pt x="206" y="2829"/>
                    <a:pt x="246" y="2829"/>
                  </a:cubicBezTo>
                  <a:lnTo>
                    <a:pt x="283" y="2829"/>
                  </a:lnTo>
                  <a:cubicBezTo>
                    <a:pt x="287" y="2829"/>
                    <a:pt x="292" y="2833"/>
                    <a:pt x="296" y="2833"/>
                  </a:cubicBezTo>
                  <a:lnTo>
                    <a:pt x="301" y="2833"/>
                  </a:lnTo>
                  <a:cubicBezTo>
                    <a:pt x="306" y="2833"/>
                    <a:pt x="310" y="2838"/>
                    <a:pt x="315" y="2838"/>
                  </a:cubicBezTo>
                  <a:cubicBezTo>
                    <a:pt x="367" y="2839"/>
                    <a:pt x="419" y="2840"/>
                    <a:pt x="472" y="2840"/>
                  </a:cubicBezTo>
                  <a:cubicBezTo>
                    <a:pt x="745" y="2840"/>
                    <a:pt x="1022" y="2823"/>
                    <a:pt x="1292" y="2815"/>
                  </a:cubicBezTo>
                  <a:cubicBezTo>
                    <a:pt x="1524" y="2811"/>
                    <a:pt x="1756" y="2806"/>
                    <a:pt x="1988" y="2806"/>
                  </a:cubicBezTo>
                  <a:cubicBezTo>
                    <a:pt x="3716" y="2865"/>
                    <a:pt x="5449" y="2893"/>
                    <a:pt x="7177" y="2893"/>
                  </a:cubicBezTo>
                  <a:cubicBezTo>
                    <a:pt x="7432" y="2897"/>
                    <a:pt x="7682" y="2897"/>
                    <a:pt x="7932" y="2902"/>
                  </a:cubicBezTo>
                  <a:cubicBezTo>
                    <a:pt x="8085" y="2903"/>
                    <a:pt x="8238" y="2903"/>
                    <a:pt x="8391" y="2903"/>
                  </a:cubicBezTo>
                  <a:cubicBezTo>
                    <a:pt x="8949" y="2903"/>
                    <a:pt x="9509" y="2896"/>
                    <a:pt x="10069" y="2874"/>
                  </a:cubicBezTo>
                  <a:cubicBezTo>
                    <a:pt x="10078" y="2870"/>
                    <a:pt x="10088" y="2870"/>
                    <a:pt x="10092" y="2865"/>
                  </a:cubicBezTo>
                  <a:lnTo>
                    <a:pt x="10138" y="2865"/>
                  </a:lnTo>
                  <a:cubicBezTo>
                    <a:pt x="10151" y="2865"/>
                    <a:pt x="10160" y="2861"/>
                    <a:pt x="10169" y="2856"/>
                  </a:cubicBezTo>
                  <a:cubicBezTo>
                    <a:pt x="10206" y="2856"/>
                    <a:pt x="10238" y="2820"/>
                    <a:pt x="10215" y="2774"/>
                  </a:cubicBezTo>
                  <a:cubicBezTo>
                    <a:pt x="10133" y="2624"/>
                    <a:pt x="10051" y="2474"/>
                    <a:pt x="9974" y="2324"/>
                  </a:cubicBezTo>
                  <a:cubicBezTo>
                    <a:pt x="9956" y="2288"/>
                    <a:pt x="9924" y="2242"/>
                    <a:pt x="9919" y="2206"/>
                  </a:cubicBezTo>
                  <a:cubicBezTo>
                    <a:pt x="9906" y="2138"/>
                    <a:pt x="9937" y="2119"/>
                    <a:pt x="9987" y="2092"/>
                  </a:cubicBezTo>
                  <a:cubicBezTo>
                    <a:pt x="10065" y="2051"/>
                    <a:pt x="10142" y="2006"/>
                    <a:pt x="10219" y="1965"/>
                  </a:cubicBezTo>
                  <a:cubicBezTo>
                    <a:pt x="10260" y="1942"/>
                    <a:pt x="10256" y="1888"/>
                    <a:pt x="10224" y="1860"/>
                  </a:cubicBezTo>
                  <a:cubicBezTo>
                    <a:pt x="10069" y="1742"/>
                    <a:pt x="9937" y="1596"/>
                    <a:pt x="9842" y="1424"/>
                  </a:cubicBezTo>
                  <a:cubicBezTo>
                    <a:pt x="9933" y="1365"/>
                    <a:pt x="10028" y="1301"/>
                    <a:pt x="10124" y="1242"/>
                  </a:cubicBezTo>
                  <a:cubicBezTo>
                    <a:pt x="10156" y="1219"/>
                    <a:pt x="10160" y="1183"/>
                    <a:pt x="10138" y="1151"/>
                  </a:cubicBezTo>
                  <a:cubicBezTo>
                    <a:pt x="10047" y="1028"/>
                    <a:pt x="9869" y="801"/>
                    <a:pt x="9892" y="637"/>
                  </a:cubicBezTo>
                  <a:cubicBezTo>
                    <a:pt x="9906" y="555"/>
                    <a:pt x="9960" y="464"/>
                    <a:pt x="9992" y="387"/>
                  </a:cubicBezTo>
                  <a:cubicBezTo>
                    <a:pt x="10028" y="300"/>
                    <a:pt x="10069" y="214"/>
                    <a:pt x="10101" y="123"/>
                  </a:cubicBezTo>
                  <a:cubicBezTo>
                    <a:pt x="10108" y="103"/>
                    <a:pt x="10093" y="88"/>
                    <a:pt x="10076" y="88"/>
                  </a:cubicBezTo>
                  <a:cubicBezTo>
                    <a:pt x="10069" y="88"/>
                    <a:pt x="10062" y="91"/>
                    <a:pt x="10056" y="96"/>
                  </a:cubicBezTo>
                  <a:cubicBezTo>
                    <a:pt x="10056" y="96"/>
                    <a:pt x="10051" y="100"/>
                    <a:pt x="10051" y="100"/>
                  </a:cubicBezTo>
                  <a:cubicBezTo>
                    <a:pt x="10042" y="96"/>
                    <a:pt x="10033" y="91"/>
                    <a:pt x="10024" y="91"/>
                  </a:cubicBezTo>
                  <a:cubicBezTo>
                    <a:pt x="8308" y="29"/>
                    <a:pt x="6591" y="1"/>
                    <a:pt x="48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1" name="Google Shape;491;p13"/>
          <p:cNvSpPr txBox="1">
            <a:spLocks noGrp="1"/>
          </p:cNvSpPr>
          <p:nvPr>
            <p:ph type="title"/>
          </p:nvPr>
        </p:nvSpPr>
        <p:spPr>
          <a:xfrm>
            <a:off x="822969" y="2734250"/>
            <a:ext cx="2444400" cy="48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92" name="Google Shape;492;p13"/>
          <p:cNvSpPr txBox="1">
            <a:spLocks noGrp="1"/>
          </p:cNvSpPr>
          <p:nvPr>
            <p:ph type="subTitle" idx="1"/>
          </p:nvPr>
        </p:nvSpPr>
        <p:spPr>
          <a:xfrm>
            <a:off x="1028332" y="3144450"/>
            <a:ext cx="2033700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493" name="Google Shape;493;p13"/>
          <p:cNvSpPr txBox="1">
            <a:spLocks noGrp="1"/>
          </p:cNvSpPr>
          <p:nvPr>
            <p:ph type="title" idx="2"/>
          </p:nvPr>
        </p:nvSpPr>
        <p:spPr>
          <a:xfrm>
            <a:off x="5852431" y="2734250"/>
            <a:ext cx="2444400" cy="48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94" name="Google Shape;494;p13"/>
          <p:cNvSpPr txBox="1">
            <a:spLocks noGrp="1"/>
          </p:cNvSpPr>
          <p:nvPr>
            <p:ph type="subTitle" idx="3"/>
          </p:nvPr>
        </p:nvSpPr>
        <p:spPr>
          <a:xfrm>
            <a:off x="6081968" y="3144450"/>
            <a:ext cx="2033700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495" name="Google Shape;495;p13"/>
          <p:cNvSpPr txBox="1">
            <a:spLocks noGrp="1"/>
          </p:cNvSpPr>
          <p:nvPr>
            <p:ph type="ctrTitle" idx="4"/>
          </p:nvPr>
        </p:nvSpPr>
        <p:spPr>
          <a:xfrm>
            <a:off x="877650" y="734929"/>
            <a:ext cx="73887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96" name="Google Shape;496;p13"/>
          <p:cNvSpPr txBox="1">
            <a:spLocks noGrp="1"/>
          </p:cNvSpPr>
          <p:nvPr>
            <p:ph type="title" idx="5"/>
          </p:nvPr>
        </p:nvSpPr>
        <p:spPr>
          <a:xfrm>
            <a:off x="3349800" y="2734250"/>
            <a:ext cx="2444400" cy="48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97" name="Google Shape;497;p13"/>
          <p:cNvSpPr txBox="1">
            <a:spLocks noGrp="1"/>
          </p:cNvSpPr>
          <p:nvPr>
            <p:ph type="subTitle" idx="6"/>
          </p:nvPr>
        </p:nvSpPr>
        <p:spPr>
          <a:xfrm>
            <a:off x="3565214" y="3144450"/>
            <a:ext cx="2033700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idact Gothic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grpSp>
        <p:nvGrpSpPr>
          <p:cNvPr id="498" name="Google Shape;498;p13"/>
          <p:cNvGrpSpPr/>
          <p:nvPr/>
        </p:nvGrpSpPr>
        <p:grpSpPr>
          <a:xfrm>
            <a:off x="7778589" y="-158850"/>
            <a:ext cx="1465151" cy="1619049"/>
            <a:chOff x="8296825" y="0"/>
            <a:chExt cx="1044522" cy="1255953"/>
          </a:xfrm>
        </p:grpSpPr>
        <p:sp>
          <p:nvSpPr>
            <p:cNvPr id="499" name="Google Shape;499;p13"/>
            <p:cNvSpPr/>
            <p:nvPr/>
          </p:nvSpPr>
          <p:spPr>
            <a:xfrm>
              <a:off x="8296825" y="0"/>
              <a:ext cx="1044522" cy="1255953"/>
            </a:xfrm>
            <a:custGeom>
              <a:avLst/>
              <a:gdLst/>
              <a:ahLst/>
              <a:cxnLst/>
              <a:rect l="l" t="t" r="r" b="b"/>
              <a:pathLst>
                <a:path w="6946" h="8352" extrusionOk="0">
                  <a:moveTo>
                    <a:pt x="3703" y="1"/>
                  </a:moveTo>
                  <a:cubicBezTo>
                    <a:pt x="2577" y="1"/>
                    <a:pt x="1451" y="53"/>
                    <a:pt x="328" y="156"/>
                  </a:cubicBezTo>
                  <a:cubicBezTo>
                    <a:pt x="296" y="161"/>
                    <a:pt x="278" y="179"/>
                    <a:pt x="274" y="215"/>
                  </a:cubicBezTo>
                  <a:cubicBezTo>
                    <a:pt x="83" y="2871"/>
                    <a:pt x="1" y="5540"/>
                    <a:pt x="42" y="8210"/>
                  </a:cubicBezTo>
                  <a:cubicBezTo>
                    <a:pt x="37" y="8224"/>
                    <a:pt x="37" y="8233"/>
                    <a:pt x="46" y="8242"/>
                  </a:cubicBezTo>
                  <a:cubicBezTo>
                    <a:pt x="55" y="8269"/>
                    <a:pt x="78" y="8278"/>
                    <a:pt x="101" y="8278"/>
                  </a:cubicBezTo>
                  <a:lnTo>
                    <a:pt x="105" y="8278"/>
                  </a:lnTo>
                  <a:cubicBezTo>
                    <a:pt x="110" y="8278"/>
                    <a:pt x="110" y="8278"/>
                    <a:pt x="115" y="8274"/>
                  </a:cubicBezTo>
                  <a:cubicBezTo>
                    <a:pt x="124" y="8274"/>
                    <a:pt x="133" y="8269"/>
                    <a:pt x="137" y="8260"/>
                  </a:cubicBezTo>
                  <a:cubicBezTo>
                    <a:pt x="1233" y="7323"/>
                    <a:pt x="2238" y="6286"/>
                    <a:pt x="3198" y="5213"/>
                  </a:cubicBezTo>
                  <a:cubicBezTo>
                    <a:pt x="4189" y="6386"/>
                    <a:pt x="5308" y="7478"/>
                    <a:pt x="6581" y="8342"/>
                  </a:cubicBezTo>
                  <a:cubicBezTo>
                    <a:pt x="6590" y="8349"/>
                    <a:pt x="6599" y="8352"/>
                    <a:pt x="6608" y="8352"/>
                  </a:cubicBezTo>
                  <a:cubicBezTo>
                    <a:pt x="6621" y="8352"/>
                    <a:pt x="6634" y="8345"/>
                    <a:pt x="6645" y="8337"/>
                  </a:cubicBezTo>
                  <a:cubicBezTo>
                    <a:pt x="6654" y="8328"/>
                    <a:pt x="6663" y="8315"/>
                    <a:pt x="6663" y="8292"/>
                  </a:cubicBezTo>
                  <a:cubicBezTo>
                    <a:pt x="6695" y="5595"/>
                    <a:pt x="6727" y="2889"/>
                    <a:pt x="6941" y="197"/>
                  </a:cubicBezTo>
                  <a:cubicBezTo>
                    <a:pt x="6945" y="165"/>
                    <a:pt x="6913" y="143"/>
                    <a:pt x="6886" y="143"/>
                  </a:cubicBezTo>
                  <a:cubicBezTo>
                    <a:pt x="5828" y="48"/>
                    <a:pt x="4766" y="1"/>
                    <a:pt x="37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3"/>
            <p:cNvSpPr/>
            <p:nvPr/>
          </p:nvSpPr>
          <p:spPr>
            <a:xfrm>
              <a:off x="8320885" y="16842"/>
              <a:ext cx="1020462" cy="307672"/>
            </a:xfrm>
            <a:custGeom>
              <a:avLst/>
              <a:gdLst/>
              <a:ahLst/>
              <a:cxnLst/>
              <a:rect l="l" t="t" r="r" b="b"/>
              <a:pathLst>
                <a:path w="6786" h="2046" extrusionOk="0">
                  <a:moveTo>
                    <a:pt x="3523" y="1"/>
                  </a:moveTo>
                  <a:cubicBezTo>
                    <a:pt x="2404" y="1"/>
                    <a:pt x="1285" y="53"/>
                    <a:pt x="168" y="158"/>
                  </a:cubicBezTo>
                  <a:cubicBezTo>
                    <a:pt x="136" y="162"/>
                    <a:pt x="118" y="181"/>
                    <a:pt x="114" y="212"/>
                  </a:cubicBezTo>
                  <a:cubicBezTo>
                    <a:pt x="68" y="822"/>
                    <a:pt x="32" y="1436"/>
                    <a:pt x="0" y="2045"/>
                  </a:cubicBezTo>
                  <a:lnTo>
                    <a:pt x="6662" y="2045"/>
                  </a:lnTo>
                  <a:cubicBezTo>
                    <a:pt x="6694" y="1431"/>
                    <a:pt x="6735" y="813"/>
                    <a:pt x="6785" y="199"/>
                  </a:cubicBezTo>
                  <a:cubicBezTo>
                    <a:pt x="6785" y="167"/>
                    <a:pt x="6753" y="144"/>
                    <a:pt x="6726" y="144"/>
                  </a:cubicBezTo>
                  <a:cubicBezTo>
                    <a:pt x="5662" y="49"/>
                    <a:pt x="4593" y="1"/>
                    <a:pt x="35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3"/>
            <p:cNvSpPr/>
            <p:nvPr/>
          </p:nvSpPr>
          <p:spPr>
            <a:xfrm>
              <a:off x="8424797" y="73986"/>
              <a:ext cx="43158" cy="33685"/>
            </a:xfrm>
            <a:custGeom>
              <a:avLst/>
              <a:gdLst/>
              <a:ahLst/>
              <a:cxnLst/>
              <a:rect l="l" t="t" r="r" b="b"/>
              <a:pathLst>
                <a:path w="287" h="224" extrusionOk="0">
                  <a:moveTo>
                    <a:pt x="141" y="1"/>
                  </a:moveTo>
                  <a:cubicBezTo>
                    <a:pt x="0" y="1"/>
                    <a:pt x="0" y="224"/>
                    <a:pt x="141" y="224"/>
                  </a:cubicBezTo>
                  <a:cubicBezTo>
                    <a:pt x="287" y="224"/>
                    <a:pt x="287" y="1"/>
                    <a:pt x="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3"/>
            <p:cNvSpPr/>
            <p:nvPr/>
          </p:nvSpPr>
          <p:spPr>
            <a:xfrm>
              <a:off x="8474722" y="165716"/>
              <a:ext cx="43158" cy="33534"/>
            </a:xfrm>
            <a:custGeom>
              <a:avLst/>
              <a:gdLst/>
              <a:ahLst/>
              <a:cxnLst/>
              <a:rect l="l" t="t" r="r" b="b"/>
              <a:pathLst>
                <a:path w="287" h="223" extrusionOk="0">
                  <a:moveTo>
                    <a:pt x="141" y="0"/>
                  </a:moveTo>
                  <a:cubicBezTo>
                    <a:pt x="0" y="0"/>
                    <a:pt x="0" y="223"/>
                    <a:pt x="141" y="223"/>
                  </a:cubicBezTo>
                  <a:cubicBezTo>
                    <a:pt x="287" y="223"/>
                    <a:pt x="287" y="0"/>
                    <a:pt x="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3"/>
            <p:cNvSpPr/>
            <p:nvPr/>
          </p:nvSpPr>
          <p:spPr>
            <a:xfrm>
              <a:off x="8377578" y="249025"/>
              <a:ext cx="43158" cy="33685"/>
            </a:xfrm>
            <a:custGeom>
              <a:avLst/>
              <a:gdLst/>
              <a:ahLst/>
              <a:cxnLst/>
              <a:rect l="l" t="t" r="r" b="b"/>
              <a:pathLst>
                <a:path w="287" h="224" extrusionOk="0">
                  <a:moveTo>
                    <a:pt x="141" y="1"/>
                  </a:moveTo>
                  <a:cubicBezTo>
                    <a:pt x="0" y="1"/>
                    <a:pt x="0" y="224"/>
                    <a:pt x="141" y="224"/>
                  </a:cubicBezTo>
                  <a:cubicBezTo>
                    <a:pt x="287" y="224"/>
                    <a:pt x="287" y="1"/>
                    <a:pt x="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3"/>
            <p:cNvSpPr/>
            <p:nvPr/>
          </p:nvSpPr>
          <p:spPr>
            <a:xfrm>
              <a:off x="8369307" y="154588"/>
              <a:ext cx="39850" cy="36391"/>
            </a:xfrm>
            <a:custGeom>
              <a:avLst/>
              <a:gdLst/>
              <a:ahLst/>
              <a:cxnLst/>
              <a:rect l="l" t="t" r="r" b="b"/>
              <a:pathLst>
                <a:path w="265" h="242" extrusionOk="0">
                  <a:moveTo>
                    <a:pt x="138" y="1"/>
                  </a:moveTo>
                  <a:cubicBezTo>
                    <a:pt x="111" y="1"/>
                    <a:pt x="85" y="11"/>
                    <a:pt x="65" y="33"/>
                  </a:cubicBezTo>
                  <a:lnTo>
                    <a:pt x="46" y="51"/>
                  </a:lnTo>
                  <a:cubicBezTo>
                    <a:pt x="5" y="92"/>
                    <a:pt x="1" y="170"/>
                    <a:pt x="46" y="210"/>
                  </a:cubicBezTo>
                  <a:cubicBezTo>
                    <a:pt x="67" y="231"/>
                    <a:pt x="94" y="241"/>
                    <a:pt x="122" y="241"/>
                  </a:cubicBezTo>
                  <a:cubicBezTo>
                    <a:pt x="150" y="241"/>
                    <a:pt x="178" y="231"/>
                    <a:pt x="201" y="210"/>
                  </a:cubicBezTo>
                  <a:lnTo>
                    <a:pt x="219" y="192"/>
                  </a:lnTo>
                  <a:cubicBezTo>
                    <a:pt x="260" y="151"/>
                    <a:pt x="265" y="74"/>
                    <a:pt x="219" y="33"/>
                  </a:cubicBezTo>
                  <a:cubicBezTo>
                    <a:pt x="196" y="12"/>
                    <a:pt x="167" y="1"/>
                    <a:pt x="1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3"/>
            <p:cNvSpPr/>
            <p:nvPr/>
          </p:nvSpPr>
          <p:spPr>
            <a:xfrm>
              <a:off x="8599836" y="52181"/>
              <a:ext cx="43158" cy="32933"/>
            </a:xfrm>
            <a:custGeom>
              <a:avLst/>
              <a:gdLst/>
              <a:ahLst/>
              <a:cxnLst/>
              <a:rect l="l" t="t" r="r" b="b"/>
              <a:pathLst>
                <a:path w="287" h="219" extrusionOk="0">
                  <a:moveTo>
                    <a:pt x="141" y="0"/>
                  </a:moveTo>
                  <a:cubicBezTo>
                    <a:pt x="0" y="0"/>
                    <a:pt x="0" y="218"/>
                    <a:pt x="141" y="218"/>
                  </a:cubicBezTo>
                  <a:cubicBezTo>
                    <a:pt x="287" y="218"/>
                    <a:pt x="287" y="0"/>
                    <a:pt x="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3"/>
            <p:cNvSpPr/>
            <p:nvPr/>
          </p:nvSpPr>
          <p:spPr>
            <a:xfrm>
              <a:off x="8560889" y="132783"/>
              <a:ext cx="39850" cy="35790"/>
            </a:xfrm>
            <a:custGeom>
              <a:avLst/>
              <a:gdLst/>
              <a:ahLst/>
              <a:cxnLst/>
              <a:rect l="l" t="t" r="r" b="b"/>
              <a:pathLst>
                <a:path w="265" h="238" extrusionOk="0">
                  <a:moveTo>
                    <a:pt x="141" y="0"/>
                  </a:moveTo>
                  <a:cubicBezTo>
                    <a:pt x="114" y="0"/>
                    <a:pt x="86" y="10"/>
                    <a:pt x="64" y="33"/>
                  </a:cubicBezTo>
                  <a:lnTo>
                    <a:pt x="46" y="51"/>
                  </a:lnTo>
                  <a:cubicBezTo>
                    <a:pt x="5" y="92"/>
                    <a:pt x="0" y="164"/>
                    <a:pt x="46" y="205"/>
                  </a:cubicBezTo>
                  <a:cubicBezTo>
                    <a:pt x="69" y="226"/>
                    <a:pt x="98" y="238"/>
                    <a:pt x="128" y="238"/>
                  </a:cubicBezTo>
                  <a:cubicBezTo>
                    <a:pt x="155" y="238"/>
                    <a:pt x="183" y="228"/>
                    <a:pt x="205" y="205"/>
                  </a:cubicBezTo>
                  <a:lnTo>
                    <a:pt x="223" y="187"/>
                  </a:lnTo>
                  <a:cubicBezTo>
                    <a:pt x="264" y="146"/>
                    <a:pt x="264" y="69"/>
                    <a:pt x="223" y="33"/>
                  </a:cubicBezTo>
                  <a:cubicBezTo>
                    <a:pt x="200" y="12"/>
                    <a:pt x="170" y="0"/>
                    <a:pt x="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13"/>
            <p:cNvSpPr/>
            <p:nvPr/>
          </p:nvSpPr>
          <p:spPr>
            <a:xfrm>
              <a:off x="8659988" y="196393"/>
              <a:ext cx="33685" cy="36391"/>
            </a:xfrm>
            <a:custGeom>
              <a:avLst/>
              <a:gdLst/>
              <a:ahLst/>
              <a:cxnLst/>
              <a:rect l="l" t="t" r="r" b="b"/>
              <a:pathLst>
                <a:path w="224" h="242" extrusionOk="0">
                  <a:moveTo>
                    <a:pt x="121" y="0"/>
                  </a:moveTo>
                  <a:cubicBezTo>
                    <a:pt x="119" y="0"/>
                    <a:pt x="117" y="1"/>
                    <a:pt x="114" y="1"/>
                  </a:cubicBezTo>
                  <a:cubicBezTo>
                    <a:pt x="51" y="5"/>
                    <a:pt x="1" y="51"/>
                    <a:pt x="1" y="110"/>
                  </a:cubicBezTo>
                  <a:lnTo>
                    <a:pt x="1" y="128"/>
                  </a:lnTo>
                  <a:cubicBezTo>
                    <a:pt x="1" y="187"/>
                    <a:pt x="51" y="242"/>
                    <a:pt x="114" y="242"/>
                  </a:cubicBezTo>
                  <a:cubicBezTo>
                    <a:pt x="173" y="237"/>
                    <a:pt x="223" y="192"/>
                    <a:pt x="223" y="128"/>
                  </a:cubicBezTo>
                  <a:lnTo>
                    <a:pt x="223" y="110"/>
                  </a:lnTo>
                  <a:cubicBezTo>
                    <a:pt x="223" y="57"/>
                    <a:pt x="177" y="0"/>
                    <a:pt x="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13"/>
            <p:cNvSpPr/>
            <p:nvPr/>
          </p:nvSpPr>
          <p:spPr>
            <a:xfrm>
              <a:off x="8552618" y="263310"/>
              <a:ext cx="39850" cy="35940"/>
            </a:xfrm>
            <a:custGeom>
              <a:avLst/>
              <a:gdLst/>
              <a:ahLst/>
              <a:cxnLst/>
              <a:rect l="l" t="t" r="r" b="b"/>
              <a:pathLst>
                <a:path w="265" h="239" extrusionOk="0">
                  <a:moveTo>
                    <a:pt x="141" y="1"/>
                  </a:moveTo>
                  <a:cubicBezTo>
                    <a:pt x="114" y="1"/>
                    <a:pt x="86" y="11"/>
                    <a:pt x="64" y="33"/>
                  </a:cubicBezTo>
                  <a:lnTo>
                    <a:pt x="46" y="51"/>
                  </a:lnTo>
                  <a:cubicBezTo>
                    <a:pt x="5" y="92"/>
                    <a:pt x="1" y="165"/>
                    <a:pt x="46" y="206"/>
                  </a:cubicBezTo>
                  <a:cubicBezTo>
                    <a:pt x="69" y="227"/>
                    <a:pt x="99" y="238"/>
                    <a:pt x="127" y="238"/>
                  </a:cubicBezTo>
                  <a:cubicBezTo>
                    <a:pt x="154" y="238"/>
                    <a:pt x="181" y="228"/>
                    <a:pt x="201" y="206"/>
                  </a:cubicBezTo>
                  <a:lnTo>
                    <a:pt x="219" y="188"/>
                  </a:lnTo>
                  <a:cubicBezTo>
                    <a:pt x="260" y="147"/>
                    <a:pt x="264" y="74"/>
                    <a:pt x="219" y="33"/>
                  </a:cubicBezTo>
                  <a:cubicBezTo>
                    <a:pt x="198" y="12"/>
                    <a:pt x="170" y="1"/>
                    <a:pt x="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3"/>
            <p:cNvSpPr/>
            <p:nvPr/>
          </p:nvSpPr>
          <p:spPr>
            <a:xfrm>
              <a:off x="8738635" y="79550"/>
              <a:ext cx="43309" cy="33534"/>
            </a:xfrm>
            <a:custGeom>
              <a:avLst/>
              <a:gdLst/>
              <a:ahLst/>
              <a:cxnLst/>
              <a:rect l="l" t="t" r="r" b="b"/>
              <a:pathLst>
                <a:path w="288" h="223" extrusionOk="0">
                  <a:moveTo>
                    <a:pt x="146" y="0"/>
                  </a:moveTo>
                  <a:cubicBezTo>
                    <a:pt x="1" y="0"/>
                    <a:pt x="1" y="223"/>
                    <a:pt x="146" y="223"/>
                  </a:cubicBezTo>
                  <a:cubicBezTo>
                    <a:pt x="287" y="223"/>
                    <a:pt x="287" y="0"/>
                    <a:pt x="1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13"/>
            <p:cNvSpPr/>
            <p:nvPr/>
          </p:nvSpPr>
          <p:spPr>
            <a:xfrm>
              <a:off x="8848712" y="238197"/>
              <a:ext cx="43309" cy="33534"/>
            </a:xfrm>
            <a:custGeom>
              <a:avLst/>
              <a:gdLst/>
              <a:ahLst/>
              <a:cxnLst/>
              <a:rect l="l" t="t" r="r" b="b"/>
              <a:pathLst>
                <a:path w="288" h="223" extrusionOk="0">
                  <a:moveTo>
                    <a:pt x="142" y="0"/>
                  </a:moveTo>
                  <a:cubicBezTo>
                    <a:pt x="1" y="0"/>
                    <a:pt x="1" y="223"/>
                    <a:pt x="142" y="223"/>
                  </a:cubicBezTo>
                  <a:cubicBezTo>
                    <a:pt x="287" y="223"/>
                    <a:pt x="287" y="0"/>
                    <a:pt x="1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13"/>
            <p:cNvSpPr/>
            <p:nvPr/>
          </p:nvSpPr>
          <p:spPr>
            <a:xfrm>
              <a:off x="8787207" y="157445"/>
              <a:ext cx="37745" cy="33685"/>
            </a:xfrm>
            <a:custGeom>
              <a:avLst/>
              <a:gdLst/>
              <a:ahLst/>
              <a:cxnLst/>
              <a:rect l="l" t="t" r="r" b="b"/>
              <a:pathLst>
                <a:path w="251" h="224" extrusionOk="0">
                  <a:moveTo>
                    <a:pt x="114" y="0"/>
                  </a:moveTo>
                  <a:cubicBezTo>
                    <a:pt x="60" y="0"/>
                    <a:pt x="1" y="50"/>
                    <a:pt x="5" y="110"/>
                  </a:cubicBezTo>
                  <a:cubicBezTo>
                    <a:pt x="10" y="173"/>
                    <a:pt x="55" y="223"/>
                    <a:pt x="114" y="223"/>
                  </a:cubicBezTo>
                  <a:lnTo>
                    <a:pt x="137" y="223"/>
                  </a:lnTo>
                  <a:cubicBezTo>
                    <a:pt x="192" y="223"/>
                    <a:pt x="251" y="173"/>
                    <a:pt x="246" y="110"/>
                  </a:cubicBezTo>
                  <a:cubicBezTo>
                    <a:pt x="242" y="50"/>
                    <a:pt x="196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13"/>
            <p:cNvSpPr/>
            <p:nvPr/>
          </p:nvSpPr>
          <p:spPr>
            <a:xfrm>
              <a:off x="8897284" y="46015"/>
              <a:ext cx="43309" cy="33685"/>
            </a:xfrm>
            <a:custGeom>
              <a:avLst/>
              <a:gdLst/>
              <a:ahLst/>
              <a:cxnLst/>
              <a:rect l="l" t="t" r="r" b="b"/>
              <a:pathLst>
                <a:path w="288" h="224" extrusionOk="0">
                  <a:moveTo>
                    <a:pt x="142" y="0"/>
                  </a:moveTo>
                  <a:cubicBezTo>
                    <a:pt x="1" y="0"/>
                    <a:pt x="1" y="223"/>
                    <a:pt x="142" y="223"/>
                  </a:cubicBezTo>
                  <a:cubicBezTo>
                    <a:pt x="287" y="223"/>
                    <a:pt x="287" y="0"/>
                    <a:pt x="1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3"/>
            <p:cNvSpPr/>
            <p:nvPr/>
          </p:nvSpPr>
          <p:spPr>
            <a:xfrm>
              <a:off x="9040895" y="99249"/>
              <a:ext cx="33685" cy="36391"/>
            </a:xfrm>
            <a:custGeom>
              <a:avLst/>
              <a:gdLst/>
              <a:ahLst/>
              <a:cxnLst/>
              <a:rect l="l" t="t" r="r" b="b"/>
              <a:pathLst>
                <a:path w="224" h="242" extrusionOk="0">
                  <a:moveTo>
                    <a:pt x="117" y="1"/>
                  </a:moveTo>
                  <a:cubicBezTo>
                    <a:pt x="115" y="1"/>
                    <a:pt x="112" y="1"/>
                    <a:pt x="110" y="1"/>
                  </a:cubicBezTo>
                  <a:cubicBezTo>
                    <a:pt x="51" y="1"/>
                    <a:pt x="1" y="46"/>
                    <a:pt x="1" y="110"/>
                  </a:cubicBezTo>
                  <a:lnTo>
                    <a:pt x="1" y="128"/>
                  </a:lnTo>
                  <a:cubicBezTo>
                    <a:pt x="1" y="187"/>
                    <a:pt x="51" y="242"/>
                    <a:pt x="110" y="242"/>
                  </a:cubicBezTo>
                  <a:cubicBezTo>
                    <a:pt x="173" y="237"/>
                    <a:pt x="224" y="192"/>
                    <a:pt x="224" y="128"/>
                  </a:cubicBezTo>
                  <a:lnTo>
                    <a:pt x="224" y="110"/>
                  </a:lnTo>
                  <a:cubicBezTo>
                    <a:pt x="224" y="53"/>
                    <a:pt x="177" y="1"/>
                    <a:pt x="1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13"/>
            <p:cNvSpPr/>
            <p:nvPr/>
          </p:nvSpPr>
          <p:spPr>
            <a:xfrm>
              <a:off x="8935630" y="168422"/>
              <a:ext cx="32933" cy="36391"/>
            </a:xfrm>
            <a:custGeom>
              <a:avLst/>
              <a:gdLst/>
              <a:ahLst/>
              <a:cxnLst/>
              <a:rect l="l" t="t" r="r" b="b"/>
              <a:pathLst>
                <a:path w="219" h="242" extrusionOk="0">
                  <a:moveTo>
                    <a:pt x="109" y="0"/>
                  </a:moveTo>
                  <a:cubicBezTo>
                    <a:pt x="50" y="5"/>
                    <a:pt x="0" y="50"/>
                    <a:pt x="0" y="114"/>
                  </a:cubicBezTo>
                  <a:lnTo>
                    <a:pt x="0" y="132"/>
                  </a:lnTo>
                  <a:cubicBezTo>
                    <a:pt x="0" y="189"/>
                    <a:pt x="47" y="242"/>
                    <a:pt x="103" y="242"/>
                  </a:cubicBezTo>
                  <a:cubicBezTo>
                    <a:pt x="105" y="242"/>
                    <a:pt x="107" y="241"/>
                    <a:pt x="109" y="241"/>
                  </a:cubicBezTo>
                  <a:cubicBezTo>
                    <a:pt x="169" y="241"/>
                    <a:pt x="219" y="191"/>
                    <a:pt x="219" y="132"/>
                  </a:cubicBezTo>
                  <a:lnTo>
                    <a:pt x="219" y="114"/>
                  </a:lnTo>
                  <a:cubicBezTo>
                    <a:pt x="219" y="55"/>
                    <a:pt x="169" y="0"/>
                    <a:pt x="1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13"/>
            <p:cNvSpPr/>
            <p:nvPr/>
          </p:nvSpPr>
          <p:spPr>
            <a:xfrm>
              <a:off x="9146310" y="68572"/>
              <a:ext cx="36993" cy="33685"/>
            </a:xfrm>
            <a:custGeom>
              <a:avLst/>
              <a:gdLst/>
              <a:ahLst/>
              <a:cxnLst/>
              <a:rect l="l" t="t" r="r" b="b"/>
              <a:pathLst>
                <a:path w="246" h="224" extrusionOk="0">
                  <a:moveTo>
                    <a:pt x="114" y="0"/>
                  </a:moveTo>
                  <a:cubicBezTo>
                    <a:pt x="55" y="0"/>
                    <a:pt x="0" y="50"/>
                    <a:pt x="0" y="109"/>
                  </a:cubicBezTo>
                  <a:cubicBezTo>
                    <a:pt x="5" y="173"/>
                    <a:pt x="50" y="223"/>
                    <a:pt x="114" y="223"/>
                  </a:cubicBezTo>
                  <a:lnTo>
                    <a:pt x="132" y="223"/>
                  </a:lnTo>
                  <a:cubicBezTo>
                    <a:pt x="191" y="223"/>
                    <a:pt x="246" y="169"/>
                    <a:pt x="241" y="109"/>
                  </a:cubicBezTo>
                  <a:cubicBezTo>
                    <a:pt x="241" y="50"/>
                    <a:pt x="196" y="0"/>
                    <a:pt x="1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13"/>
            <p:cNvSpPr/>
            <p:nvPr/>
          </p:nvSpPr>
          <p:spPr>
            <a:xfrm>
              <a:off x="9250221" y="138197"/>
              <a:ext cx="39850" cy="35940"/>
            </a:xfrm>
            <a:custGeom>
              <a:avLst/>
              <a:gdLst/>
              <a:ahLst/>
              <a:cxnLst/>
              <a:rect l="l" t="t" r="r" b="b"/>
              <a:pathLst>
                <a:path w="265" h="239" extrusionOk="0">
                  <a:moveTo>
                    <a:pt x="141" y="1"/>
                  </a:moveTo>
                  <a:cubicBezTo>
                    <a:pt x="114" y="1"/>
                    <a:pt x="86" y="11"/>
                    <a:pt x="64" y="33"/>
                  </a:cubicBezTo>
                  <a:lnTo>
                    <a:pt x="46" y="51"/>
                  </a:lnTo>
                  <a:cubicBezTo>
                    <a:pt x="5" y="92"/>
                    <a:pt x="0" y="165"/>
                    <a:pt x="46" y="206"/>
                  </a:cubicBezTo>
                  <a:cubicBezTo>
                    <a:pt x="69" y="227"/>
                    <a:pt x="98" y="238"/>
                    <a:pt x="127" y="238"/>
                  </a:cubicBezTo>
                  <a:cubicBezTo>
                    <a:pt x="154" y="238"/>
                    <a:pt x="180" y="228"/>
                    <a:pt x="200" y="206"/>
                  </a:cubicBezTo>
                  <a:lnTo>
                    <a:pt x="223" y="188"/>
                  </a:lnTo>
                  <a:cubicBezTo>
                    <a:pt x="264" y="147"/>
                    <a:pt x="264" y="74"/>
                    <a:pt x="223" y="33"/>
                  </a:cubicBezTo>
                  <a:cubicBezTo>
                    <a:pt x="200" y="12"/>
                    <a:pt x="170" y="1"/>
                    <a:pt x="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13"/>
            <p:cNvSpPr/>
            <p:nvPr/>
          </p:nvSpPr>
          <p:spPr>
            <a:xfrm>
              <a:off x="9133227" y="185415"/>
              <a:ext cx="43309" cy="33083"/>
            </a:xfrm>
            <a:custGeom>
              <a:avLst/>
              <a:gdLst/>
              <a:ahLst/>
              <a:cxnLst/>
              <a:rect l="l" t="t" r="r" b="b"/>
              <a:pathLst>
                <a:path w="288" h="220" extrusionOk="0">
                  <a:moveTo>
                    <a:pt x="146" y="1"/>
                  </a:moveTo>
                  <a:cubicBezTo>
                    <a:pt x="1" y="1"/>
                    <a:pt x="1" y="219"/>
                    <a:pt x="146" y="219"/>
                  </a:cubicBezTo>
                  <a:cubicBezTo>
                    <a:pt x="287" y="219"/>
                    <a:pt x="287" y="1"/>
                    <a:pt x="1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13"/>
            <p:cNvSpPr/>
            <p:nvPr/>
          </p:nvSpPr>
          <p:spPr>
            <a:xfrm>
              <a:off x="9019692" y="260002"/>
              <a:ext cx="42557" cy="33685"/>
            </a:xfrm>
            <a:custGeom>
              <a:avLst/>
              <a:gdLst/>
              <a:ahLst/>
              <a:cxnLst/>
              <a:rect l="l" t="t" r="r" b="b"/>
              <a:pathLst>
                <a:path w="283" h="224" extrusionOk="0">
                  <a:moveTo>
                    <a:pt x="142" y="1"/>
                  </a:moveTo>
                  <a:cubicBezTo>
                    <a:pt x="1" y="1"/>
                    <a:pt x="1" y="223"/>
                    <a:pt x="142" y="223"/>
                  </a:cubicBezTo>
                  <a:cubicBezTo>
                    <a:pt x="283" y="223"/>
                    <a:pt x="283" y="1"/>
                    <a:pt x="1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13"/>
            <p:cNvSpPr/>
            <p:nvPr/>
          </p:nvSpPr>
          <p:spPr>
            <a:xfrm>
              <a:off x="9247514" y="238197"/>
              <a:ext cx="43158" cy="33534"/>
            </a:xfrm>
            <a:custGeom>
              <a:avLst/>
              <a:gdLst/>
              <a:ahLst/>
              <a:cxnLst/>
              <a:rect l="l" t="t" r="r" b="b"/>
              <a:pathLst>
                <a:path w="287" h="223" extrusionOk="0">
                  <a:moveTo>
                    <a:pt x="141" y="0"/>
                  </a:moveTo>
                  <a:cubicBezTo>
                    <a:pt x="0" y="0"/>
                    <a:pt x="0" y="223"/>
                    <a:pt x="141" y="223"/>
                  </a:cubicBezTo>
                  <a:cubicBezTo>
                    <a:pt x="287" y="223"/>
                    <a:pt x="287" y="0"/>
                    <a:pt x="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13"/>
            <p:cNvSpPr/>
            <p:nvPr/>
          </p:nvSpPr>
          <p:spPr>
            <a:xfrm>
              <a:off x="8741342" y="266017"/>
              <a:ext cx="40602" cy="35940"/>
            </a:xfrm>
            <a:custGeom>
              <a:avLst/>
              <a:gdLst/>
              <a:ahLst/>
              <a:cxnLst/>
              <a:rect l="l" t="t" r="r" b="b"/>
              <a:pathLst>
                <a:path w="270" h="239" extrusionOk="0">
                  <a:moveTo>
                    <a:pt x="142" y="1"/>
                  </a:moveTo>
                  <a:cubicBezTo>
                    <a:pt x="114" y="1"/>
                    <a:pt x="87" y="11"/>
                    <a:pt x="64" y="33"/>
                  </a:cubicBezTo>
                  <a:lnTo>
                    <a:pt x="46" y="52"/>
                  </a:lnTo>
                  <a:cubicBezTo>
                    <a:pt x="5" y="92"/>
                    <a:pt x="1" y="165"/>
                    <a:pt x="46" y="206"/>
                  </a:cubicBezTo>
                  <a:cubicBezTo>
                    <a:pt x="70" y="227"/>
                    <a:pt x="99" y="239"/>
                    <a:pt x="128" y="239"/>
                  </a:cubicBezTo>
                  <a:cubicBezTo>
                    <a:pt x="156" y="239"/>
                    <a:pt x="183" y="228"/>
                    <a:pt x="205" y="206"/>
                  </a:cubicBezTo>
                  <a:lnTo>
                    <a:pt x="224" y="188"/>
                  </a:lnTo>
                  <a:cubicBezTo>
                    <a:pt x="265" y="147"/>
                    <a:pt x="269" y="74"/>
                    <a:pt x="224" y="33"/>
                  </a:cubicBezTo>
                  <a:cubicBezTo>
                    <a:pt x="200" y="12"/>
                    <a:pt x="171" y="1"/>
                    <a:pt x="1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13"/>
            <p:cNvSpPr/>
            <p:nvPr/>
          </p:nvSpPr>
          <p:spPr>
            <a:xfrm>
              <a:off x="8296825" y="0"/>
              <a:ext cx="1044522" cy="1255953"/>
            </a:xfrm>
            <a:custGeom>
              <a:avLst/>
              <a:gdLst/>
              <a:ahLst/>
              <a:cxnLst/>
              <a:rect l="l" t="t" r="r" b="b"/>
              <a:pathLst>
                <a:path w="6946" h="8352" extrusionOk="0">
                  <a:moveTo>
                    <a:pt x="3700" y="111"/>
                  </a:moveTo>
                  <a:cubicBezTo>
                    <a:pt x="4744" y="111"/>
                    <a:pt x="5787" y="157"/>
                    <a:pt x="6827" y="247"/>
                  </a:cubicBezTo>
                  <a:cubicBezTo>
                    <a:pt x="6618" y="2889"/>
                    <a:pt x="6586" y="5540"/>
                    <a:pt x="6554" y="8187"/>
                  </a:cubicBezTo>
                  <a:cubicBezTo>
                    <a:pt x="5308" y="7328"/>
                    <a:pt x="4212" y="6245"/>
                    <a:pt x="3239" y="5086"/>
                  </a:cubicBezTo>
                  <a:cubicBezTo>
                    <a:pt x="3230" y="5075"/>
                    <a:pt x="3217" y="5070"/>
                    <a:pt x="3203" y="5070"/>
                  </a:cubicBezTo>
                  <a:cubicBezTo>
                    <a:pt x="3187" y="5070"/>
                    <a:pt x="3171" y="5076"/>
                    <a:pt x="3161" y="5086"/>
                  </a:cubicBezTo>
                  <a:cubicBezTo>
                    <a:pt x="2211" y="6145"/>
                    <a:pt x="1224" y="7173"/>
                    <a:pt x="151" y="8105"/>
                  </a:cubicBezTo>
                  <a:cubicBezTo>
                    <a:pt x="115" y="5490"/>
                    <a:pt x="192" y="2871"/>
                    <a:pt x="383" y="265"/>
                  </a:cubicBezTo>
                  <a:cubicBezTo>
                    <a:pt x="1485" y="162"/>
                    <a:pt x="2593" y="111"/>
                    <a:pt x="3700" y="111"/>
                  </a:cubicBezTo>
                  <a:close/>
                  <a:moveTo>
                    <a:pt x="3703" y="1"/>
                  </a:moveTo>
                  <a:cubicBezTo>
                    <a:pt x="2577" y="1"/>
                    <a:pt x="1451" y="53"/>
                    <a:pt x="328" y="156"/>
                  </a:cubicBezTo>
                  <a:cubicBezTo>
                    <a:pt x="296" y="161"/>
                    <a:pt x="278" y="179"/>
                    <a:pt x="274" y="215"/>
                  </a:cubicBezTo>
                  <a:cubicBezTo>
                    <a:pt x="83" y="2871"/>
                    <a:pt x="1" y="5540"/>
                    <a:pt x="42" y="8210"/>
                  </a:cubicBezTo>
                  <a:cubicBezTo>
                    <a:pt x="37" y="8224"/>
                    <a:pt x="37" y="8233"/>
                    <a:pt x="46" y="8242"/>
                  </a:cubicBezTo>
                  <a:cubicBezTo>
                    <a:pt x="55" y="8269"/>
                    <a:pt x="78" y="8278"/>
                    <a:pt x="101" y="8278"/>
                  </a:cubicBezTo>
                  <a:lnTo>
                    <a:pt x="105" y="8278"/>
                  </a:lnTo>
                  <a:cubicBezTo>
                    <a:pt x="110" y="8278"/>
                    <a:pt x="110" y="8278"/>
                    <a:pt x="115" y="8274"/>
                  </a:cubicBezTo>
                  <a:cubicBezTo>
                    <a:pt x="124" y="8274"/>
                    <a:pt x="133" y="8269"/>
                    <a:pt x="137" y="8260"/>
                  </a:cubicBezTo>
                  <a:cubicBezTo>
                    <a:pt x="1233" y="7323"/>
                    <a:pt x="2238" y="6286"/>
                    <a:pt x="3198" y="5213"/>
                  </a:cubicBezTo>
                  <a:cubicBezTo>
                    <a:pt x="4189" y="6386"/>
                    <a:pt x="5308" y="7478"/>
                    <a:pt x="6581" y="8342"/>
                  </a:cubicBezTo>
                  <a:cubicBezTo>
                    <a:pt x="6590" y="8349"/>
                    <a:pt x="6599" y="8352"/>
                    <a:pt x="6608" y="8352"/>
                  </a:cubicBezTo>
                  <a:cubicBezTo>
                    <a:pt x="6621" y="8352"/>
                    <a:pt x="6634" y="8345"/>
                    <a:pt x="6645" y="8337"/>
                  </a:cubicBezTo>
                  <a:cubicBezTo>
                    <a:pt x="6654" y="8328"/>
                    <a:pt x="6663" y="8315"/>
                    <a:pt x="6663" y="8292"/>
                  </a:cubicBezTo>
                  <a:cubicBezTo>
                    <a:pt x="6695" y="5595"/>
                    <a:pt x="6727" y="2889"/>
                    <a:pt x="6941" y="197"/>
                  </a:cubicBezTo>
                  <a:cubicBezTo>
                    <a:pt x="6945" y="165"/>
                    <a:pt x="6913" y="143"/>
                    <a:pt x="6886" y="143"/>
                  </a:cubicBezTo>
                  <a:cubicBezTo>
                    <a:pt x="5828" y="48"/>
                    <a:pt x="4766" y="1"/>
                    <a:pt x="37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ng Soon"/>
              <a:buNone/>
              <a:defRPr sz="2800" b="1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ng Soon"/>
              <a:buNone/>
              <a:defRPr sz="280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ng Soon"/>
              <a:buNone/>
              <a:defRPr sz="280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ng Soon"/>
              <a:buNone/>
              <a:defRPr sz="280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ng Soon"/>
              <a:buNone/>
              <a:defRPr sz="280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ng Soon"/>
              <a:buNone/>
              <a:defRPr sz="280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ng Soon"/>
              <a:buNone/>
              <a:defRPr sz="280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ng Soon"/>
              <a:buNone/>
              <a:defRPr sz="280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ng Soon"/>
              <a:buNone/>
              <a:defRPr sz="280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idact Gothic"/>
              <a:buChar char="●"/>
              <a:defRPr sz="18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5" r:id="rId6"/>
    <p:sldLayoutId id="2147483657" r:id="rId7"/>
    <p:sldLayoutId id="2147483658" r:id="rId8"/>
    <p:sldLayoutId id="2147483659" r:id="rId9"/>
    <p:sldLayoutId id="2147483661" r:id="rId10"/>
    <p:sldLayoutId id="2147483662" r:id="rId11"/>
    <p:sldLayoutId id="2147483666" r:id="rId12"/>
    <p:sldLayoutId id="2147483670" r:id="rId13"/>
    <p:sldLayoutId id="2147483671" r:id="rId14"/>
    <p:sldLayoutId id="2147483673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0400"/>
            <a:ext cx="8229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60825"/>
            <a:ext cx="8229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524696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machinelearningforkids.co.uk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4" name="Google Shape;3644;p73"/>
          <p:cNvSpPr txBox="1">
            <a:spLocks noGrp="1"/>
          </p:cNvSpPr>
          <p:nvPr>
            <p:ph type="ctrTitle"/>
          </p:nvPr>
        </p:nvSpPr>
        <p:spPr>
          <a:xfrm>
            <a:off x="2433873" y="709005"/>
            <a:ext cx="43311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ΑΣΦΑΛΕΙΑ</a:t>
            </a:r>
            <a:endParaRPr b="1" dirty="0">
              <a:latin typeface="Comic Sans MS" panose="030F0702030302020204" pitchFamily="66" charset="0"/>
              <a:sym typeface="Coming Soon"/>
            </a:endParaRPr>
          </a:p>
        </p:txBody>
      </p:sp>
      <p:sp>
        <p:nvSpPr>
          <p:cNvPr id="3645" name="Google Shape;3645;p73"/>
          <p:cNvSpPr txBox="1">
            <a:spLocks noGrp="1"/>
          </p:cNvSpPr>
          <p:nvPr>
            <p:ph type="subTitle" idx="1"/>
          </p:nvPr>
        </p:nvSpPr>
        <p:spPr>
          <a:xfrm>
            <a:off x="1519323" y="2763010"/>
            <a:ext cx="6160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/>
              </a:rPr>
              <a:t>στην </a:t>
            </a:r>
            <a:r>
              <a:rPr lang="el-GR" dirty="0">
                <a:latin typeface="Comic Sans MS"/>
              </a:rPr>
              <a:t>τεχνητή νοημοσύνη</a:t>
            </a:r>
            <a:endParaRPr lang="el-GR" sz="1800" dirty="0">
              <a:latin typeface="Comic Sans MS"/>
            </a:endParaRPr>
          </a:p>
        </p:txBody>
      </p:sp>
      <p:sp>
        <p:nvSpPr>
          <p:cNvPr id="3646" name="Google Shape;3646;p73">
            <a:hlinkClick r:id="" action="ppaction://hlinkshowjump?jump=nextslide"/>
          </p:cNvPr>
          <p:cNvSpPr txBox="1"/>
          <p:nvPr/>
        </p:nvSpPr>
        <p:spPr>
          <a:xfrm>
            <a:off x="7575577" y="3782775"/>
            <a:ext cx="11283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GO!</a:t>
            </a:r>
            <a:endParaRPr sz="3600" b="1" dirty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grpSp>
        <p:nvGrpSpPr>
          <p:cNvPr id="5" name="Google Shape;371;p33">
            <a:extLst>
              <a:ext uri="{FF2B5EF4-FFF2-40B4-BE49-F238E27FC236}">
                <a16:creationId xmlns:a16="http://schemas.microsoft.com/office/drawing/2014/main" id="{963A3B8C-FBF9-4849-9668-D10AD4884B3F}"/>
              </a:ext>
            </a:extLst>
          </p:cNvPr>
          <p:cNvGrpSpPr/>
          <p:nvPr/>
        </p:nvGrpSpPr>
        <p:grpSpPr>
          <a:xfrm>
            <a:off x="177519" y="766320"/>
            <a:ext cx="2795593" cy="3610859"/>
            <a:chOff x="713228" y="756273"/>
            <a:chExt cx="2795593" cy="3610859"/>
          </a:xfrm>
        </p:grpSpPr>
        <p:grpSp>
          <p:nvGrpSpPr>
            <p:cNvPr id="6" name="Google Shape;372;p33">
              <a:extLst>
                <a:ext uri="{FF2B5EF4-FFF2-40B4-BE49-F238E27FC236}">
                  <a16:creationId xmlns:a16="http://schemas.microsoft.com/office/drawing/2014/main" id="{4EC441AE-07E3-4461-90A5-67BC8DCFAE73}"/>
                </a:ext>
              </a:extLst>
            </p:cNvPr>
            <p:cNvGrpSpPr/>
            <p:nvPr/>
          </p:nvGrpSpPr>
          <p:grpSpPr>
            <a:xfrm>
              <a:off x="713228" y="756273"/>
              <a:ext cx="2795593" cy="3610859"/>
              <a:chOff x="293087" y="273641"/>
              <a:chExt cx="3511170" cy="4535116"/>
            </a:xfrm>
          </p:grpSpPr>
          <p:sp>
            <p:nvSpPr>
              <p:cNvPr id="8" name="Google Shape;373;p33">
                <a:extLst>
                  <a:ext uri="{FF2B5EF4-FFF2-40B4-BE49-F238E27FC236}">
                    <a16:creationId xmlns:a16="http://schemas.microsoft.com/office/drawing/2014/main" id="{7EA39C8A-6726-402A-A7B7-AA4315D7A9A4}"/>
                  </a:ext>
                </a:extLst>
              </p:cNvPr>
              <p:cNvSpPr/>
              <p:nvPr/>
            </p:nvSpPr>
            <p:spPr>
              <a:xfrm>
                <a:off x="2601618" y="4214808"/>
                <a:ext cx="324803" cy="324793"/>
              </a:xfrm>
              <a:custGeom>
                <a:avLst/>
                <a:gdLst/>
                <a:ahLst/>
                <a:cxnLst/>
                <a:rect l="l" t="t" r="r" b="b"/>
                <a:pathLst>
                  <a:path w="4231" h="4231" extrusionOk="0">
                    <a:moveTo>
                      <a:pt x="4230" y="2118"/>
                    </a:moveTo>
                    <a:cubicBezTo>
                      <a:pt x="4230" y="3280"/>
                      <a:pt x="3281" y="4230"/>
                      <a:pt x="2113" y="4230"/>
                    </a:cubicBezTo>
                    <a:cubicBezTo>
                      <a:pt x="944" y="4230"/>
                      <a:pt x="1" y="3280"/>
                      <a:pt x="1" y="2118"/>
                    </a:cubicBezTo>
                    <a:cubicBezTo>
                      <a:pt x="1" y="950"/>
                      <a:pt x="944" y="0"/>
                      <a:pt x="2113" y="0"/>
                    </a:cubicBezTo>
                    <a:cubicBezTo>
                      <a:pt x="3281" y="0"/>
                      <a:pt x="4230" y="950"/>
                      <a:pt x="4230" y="211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374;p33">
                <a:extLst>
                  <a:ext uri="{FF2B5EF4-FFF2-40B4-BE49-F238E27FC236}">
                    <a16:creationId xmlns:a16="http://schemas.microsoft.com/office/drawing/2014/main" id="{5AD8E972-B752-483B-B06F-25CFEEAD291D}"/>
                  </a:ext>
                </a:extLst>
              </p:cNvPr>
              <p:cNvSpPr/>
              <p:nvPr/>
            </p:nvSpPr>
            <p:spPr>
              <a:xfrm>
                <a:off x="3332150" y="2479887"/>
                <a:ext cx="187378" cy="187402"/>
              </a:xfrm>
              <a:custGeom>
                <a:avLst/>
                <a:gdLst/>
                <a:ahLst/>
                <a:cxnLst/>
                <a:rect l="l" t="t" r="r" b="b"/>
                <a:pathLst>
                  <a:path w="4230" h="4231" extrusionOk="0">
                    <a:moveTo>
                      <a:pt x="4230" y="2119"/>
                    </a:moveTo>
                    <a:cubicBezTo>
                      <a:pt x="4230" y="3287"/>
                      <a:pt x="3280" y="4231"/>
                      <a:pt x="2112" y="4231"/>
                    </a:cubicBezTo>
                    <a:cubicBezTo>
                      <a:pt x="944" y="4231"/>
                      <a:pt x="0" y="3287"/>
                      <a:pt x="0" y="2119"/>
                    </a:cubicBezTo>
                    <a:cubicBezTo>
                      <a:pt x="0" y="950"/>
                      <a:pt x="944" y="1"/>
                      <a:pt x="2112" y="1"/>
                    </a:cubicBezTo>
                    <a:cubicBezTo>
                      <a:pt x="3280" y="1"/>
                      <a:pt x="4230" y="950"/>
                      <a:pt x="4230" y="21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375;p33">
                <a:extLst>
                  <a:ext uri="{FF2B5EF4-FFF2-40B4-BE49-F238E27FC236}">
                    <a16:creationId xmlns:a16="http://schemas.microsoft.com/office/drawing/2014/main" id="{ACFE8ADE-A7DF-4A07-AB73-49A925905814}"/>
                  </a:ext>
                </a:extLst>
              </p:cNvPr>
              <p:cNvSpPr/>
              <p:nvPr/>
            </p:nvSpPr>
            <p:spPr>
              <a:xfrm>
                <a:off x="293087" y="273641"/>
                <a:ext cx="181266" cy="181242"/>
              </a:xfrm>
              <a:custGeom>
                <a:avLst/>
                <a:gdLst/>
                <a:ahLst/>
                <a:cxnLst/>
                <a:rect l="l" t="t" r="r" b="b"/>
                <a:pathLst>
                  <a:path w="3298" h="3298" extrusionOk="0">
                    <a:moveTo>
                      <a:pt x="3298" y="1646"/>
                    </a:moveTo>
                    <a:cubicBezTo>
                      <a:pt x="3298" y="2555"/>
                      <a:pt x="2556" y="3298"/>
                      <a:pt x="1646" y="3298"/>
                    </a:cubicBezTo>
                    <a:cubicBezTo>
                      <a:pt x="737" y="3298"/>
                      <a:pt x="0" y="2555"/>
                      <a:pt x="0" y="1646"/>
                    </a:cubicBezTo>
                    <a:cubicBezTo>
                      <a:pt x="0" y="737"/>
                      <a:pt x="737" y="0"/>
                      <a:pt x="1646" y="0"/>
                    </a:cubicBezTo>
                    <a:cubicBezTo>
                      <a:pt x="2556" y="0"/>
                      <a:pt x="3298" y="737"/>
                      <a:pt x="3298" y="1646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376;p33">
                <a:extLst>
                  <a:ext uri="{FF2B5EF4-FFF2-40B4-BE49-F238E27FC236}">
                    <a16:creationId xmlns:a16="http://schemas.microsoft.com/office/drawing/2014/main" id="{C0B4B462-348C-450D-86A6-9F12B7D42A3F}"/>
                  </a:ext>
                </a:extLst>
              </p:cNvPr>
              <p:cNvSpPr/>
              <p:nvPr/>
            </p:nvSpPr>
            <p:spPr>
              <a:xfrm>
                <a:off x="1038559" y="4453324"/>
                <a:ext cx="192303" cy="192296"/>
              </a:xfrm>
              <a:custGeom>
                <a:avLst/>
                <a:gdLst/>
                <a:ahLst/>
                <a:cxnLst/>
                <a:rect l="l" t="t" r="r" b="b"/>
                <a:pathLst>
                  <a:path w="2505" h="2505" extrusionOk="0">
                    <a:moveTo>
                      <a:pt x="2504" y="1255"/>
                    </a:moveTo>
                    <a:cubicBezTo>
                      <a:pt x="2504" y="1946"/>
                      <a:pt x="1946" y="2504"/>
                      <a:pt x="1256" y="2504"/>
                    </a:cubicBezTo>
                    <a:cubicBezTo>
                      <a:pt x="559" y="2504"/>
                      <a:pt x="1" y="1946"/>
                      <a:pt x="1" y="1255"/>
                    </a:cubicBezTo>
                    <a:cubicBezTo>
                      <a:pt x="1" y="559"/>
                      <a:pt x="559" y="1"/>
                      <a:pt x="1256" y="1"/>
                    </a:cubicBezTo>
                    <a:cubicBezTo>
                      <a:pt x="1946" y="1"/>
                      <a:pt x="2504" y="559"/>
                      <a:pt x="2504" y="12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377;p33">
                <a:extLst>
                  <a:ext uri="{FF2B5EF4-FFF2-40B4-BE49-F238E27FC236}">
                    <a16:creationId xmlns:a16="http://schemas.microsoft.com/office/drawing/2014/main" id="{6FA5A468-52B1-4546-B2CC-1B8FF7E5D40E}"/>
                  </a:ext>
                </a:extLst>
              </p:cNvPr>
              <p:cNvSpPr/>
              <p:nvPr/>
            </p:nvSpPr>
            <p:spPr>
              <a:xfrm>
                <a:off x="434250" y="2832705"/>
                <a:ext cx="192226" cy="192220"/>
              </a:xfrm>
              <a:custGeom>
                <a:avLst/>
                <a:gdLst/>
                <a:ahLst/>
                <a:cxnLst/>
                <a:rect l="l" t="t" r="r" b="b"/>
                <a:pathLst>
                  <a:path w="2504" h="2504" extrusionOk="0">
                    <a:moveTo>
                      <a:pt x="2504" y="1249"/>
                    </a:moveTo>
                    <a:cubicBezTo>
                      <a:pt x="2504" y="1940"/>
                      <a:pt x="1945" y="2504"/>
                      <a:pt x="1255" y="2504"/>
                    </a:cubicBezTo>
                    <a:cubicBezTo>
                      <a:pt x="564" y="2504"/>
                      <a:pt x="0" y="1940"/>
                      <a:pt x="0" y="1249"/>
                    </a:cubicBezTo>
                    <a:cubicBezTo>
                      <a:pt x="0" y="558"/>
                      <a:pt x="564" y="0"/>
                      <a:pt x="1255" y="0"/>
                    </a:cubicBezTo>
                    <a:cubicBezTo>
                      <a:pt x="1945" y="0"/>
                      <a:pt x="2504" y="558"/>
                      <a:pt x="2504" y="1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378;p33">
                <a:extLst>
                  <a:ext uri="{FF2B5EF4-FFF2-40B4-BE49-F238E27FC236}">
                    <a16:creationId xmlns:a16="http://schemas.microsoft.com/office/drawing/2014/main" id="{89400930-E185-48AA-9B88-746D14E8261B}"/>
                  </a:ext>
                </a:extLst>
              </p:cNvPr>
              <p:cNvSpPr/>
              <p:nvPr/>
            </p:nvSpPr>
            <p:spPr>
              <a:xfrm>
                <a:off x="1464919" y="461450"/>
                <a:ext cx="510350" cy="510334"/>
              </a:xfrm>
              <a:custGeom>
                <a:avLst/>
                <a:gdLst/>
                <a:ahLst/>
                <a:cxnLst/>
                <a:rect l="l" t="t" r="r" b="b"/>
                <a:pathLst>
                  <a:path w="6648" h="6648" extrusionOk="0">
                    <a:moveTo>
                      <a:pt x="6648" y="3327"/>
                    </a:moveTo>
                    <a:cubicBezTo>
                      <a:pt x="6648" y="5162"/>
                      <a:pt x="5157" y="6647"/>
                      <a:pt x="3327" y="6647"/>
                    </a:cubicBezTo>
                    <a:cubicBezTo>
                      <a:pt x="1491" y="6647"/>
                      <a:pt x="1" y="5162"/>
                      <a:pt x="1" y="3327"/>
                    </a:cubicBezTo>
                    <a:cubicBezTo>
                      <a:pt x="1" y="1491"/>
                      <a:pt x="1491" y="0"/>
                      <a:pt x="3327" y="0"/>
                    </a:cubicBezTo>
                    <a:cubicBezTo>
                      <a:pt x="5157" y="0"/>
                      <a:pt x="6648" y="1491"/>
                      <a:pt x="6648" y="332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379;p33">
                <a:extLst>
                  <a:ext uri="{FF2B5EF4-FFF2-40B4-BE49-F238E27FC236}">
                    <a16:creationId xmlns:a16="http://schemas.microsoft.com/office/drawing/2014/main" id="{E586D9F2-BC1F-4C25-A583-B6F9F69235B6}"/>
                  </a:ext>
                </a:extLst>
              </p:cNvPr>
              <p:cNvSpPr/>
              <p:nvPr/>
            </p:nvSpPr>
            <p:spPr>
              <a:xfrm>
                <a:off x="627777" y="1786738"/>
                <a:ext cx="324727" cy="324793"/>
              </a:xfrm>
              <a:custGeom>
                <a:avLst/>
                <a:gdLst/>
                <a:ahLst/>
                <a:cxnLst/>
                <a:rect l="l" t="t" r="r" b="b"/>
                <a:pathLst>
                  <a:path w="4230" h="4231" extrusionOk="0">
                    <a:moveTo>
                      <a:pt x="4230" y="2113"/>
                    </a:moveTo>
                    <a:cubicBezTo>
                      <a:pt x="4230" y="3281"/>
                      <a:pt x="3280" y="4231"/>
                      <a:pt x="2112" y="4231"/>
                    </a:cubicBezTo>
                    <a:cubicBezTo>
                      <a:pt x="950" y="4231"/>
                      <a:pt x="0" y="3281"/>
                      <a:pt x="0" y="2113"/>
                    </a:cubicBezTo>
                    <a:cubicBezTo>
                      <a:pt x="0" y="945"/>
                      <a:pt x="950" y="1"/>
                      <a:pt x="2112" y="1"/>
                    </a:cubicBezTo>
                    <a:cubicBezTo>
                      <a:pt x="3280" y="1"/>
                      <a:pt x="4230" y="945"/>
                      <a:pt x="4230" y="21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380;p33">
                <a:extLst>
                  <a:ext uri="{FF2B5EF4-FFF2-40B4-BE49-F238E27FC236}">
                    <a16:creationId xmlns:a16="http://schemas.microsoft.com/office/drawing/2014/main" id="{4663C84C-D1A3-4E0A-B495-0BBA152F6064}"/>
                  </a:ext>
                </a:extLst>
              </p:cNvPr>
              <p:cNvSpPr/>
              <p:nvPr/>
            </p:nvSpPr>
            <p:spPr>
              <a:xfrm>
                <a:off x="782300" y="4555574"/>
                <a:ext cx="2362761" cy="253182"/>
              </a:xfrm>
              <a:custGeom>
                <a:avLst/>
                <a:gdLst/>
                <a:ahLst/>
                <a:cxnLst/>
                <a:rect l="l" t="t" r="r" b="b"/>
                <a:pathLst>
                  <a:path w="34075" h="8058" extrusionOk="0">
                    <a:moveTo>
                      <a:pt x="34075" y="4029"/>
                    </a:moveTo>
                    <a:cubicBezTo>
                      <a:pt x="34075" y="6256"/>
                      <a:pt x="26444" y="8057"/>
                      <a:pt x="17041" y="8057"/>
                    </a:cubicBezTo>
                    <a:cubicBezTo>
                      <a:pt x="7632" y="8057"/>
                      <a:pt x="1" y="6256"/>
                      <a:pt x="1" y="4029"/>
                    </a:cubicBezTo>
                    <a:cubicBezTo>
                      <a:pt x="1" y="1807"/>
                      <a:pt x="7632" y="0"/>
                      <a:pt x="17041" y="0"/>
                    </a:cubicBezTo>
                    <a:cubicBezTo>
                      <a:pt x="26444" y="0"/>
                      <a:pt x="34075" y="1807"/>
                      <a:pt x="34075" y="4029"/>
                    </a:cubicBezTo>
                    <a:close/>
                  </a:path>
                </a:pathLst>
              </a:custGeom>
              <a:solidFill>
                <a:srgbClr val="134F5C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381;p33">
                <a:extLst>
                  <a:ext uri="{FF2B5EF4-FFF2-40B4-BE49-F238E27FC236}">
                    <a16:creationId xmlns:a16="http://schemas.microsoft.com/office/drawing/2014/main" id="{1EB8F15B-C360-47B9-8765-09C0AED4B26A}"/>
                  </a:ext>
                </a:extLst>
              </p:cNvPr>
              <p:cNvSpPr/>
              <p:nvPr/>
            </p:nvSpPr>
            <p:spPr>
              <a:xfrm>
                <a:off x="1535627" y="4051294"/>
                <a:ext cx="926891" cy="682211"/>
              </a:xfrm>
              <a:custGeom>
                <a:avLst/>
                <a:gdLst/>
                <a:ahLst/>
                <a:cxnLst/>
                <a:rect l="l" t="t" r="r" b="b"/>
                <a:pathLst>
                  <a:path w="12074" h="8887" extrusionOk="0">
                    <a:moveTo>
                      <a:pt x="5151" y="8881"/>
                    </a:moveTo>
                    <a:cubicBezTo>
                      <a:pt x="5013" y="8869"/>
                      <a:pt x="4886" y="8840"/>
                      <a:pt x="4754" y="8800"/>
                    </a:cubicBezTo>
                    <a:lnTo>
                      <a:pt x="1600" y="7707"/>
                    </a:lnTo>
                    <a:cubicBezTo>
                      <a:pt x="599" y="7361"/>
                      <a:pt x="0" y="6435"/>
                      <a:pt x="190" y="5549"/>
                    </a:cubicBezTo>
                    <a:lnTo>
                      <a:pt x="1180" y="858"/>
                    </a:lnTo>
                    <a:cubicBezTo>
                      <a:pt x="1197" y="778"/>
                      <a:pt x="1266" y="720"/>
                      <a:pt x="1358" y="715"/>
                    </a:cubicBezTo>
                    <a:lnTo>
                      <a:pt x="8621" y="7"/>
                    </a:lnTo>
                    <a:cubicBezTo>
                      <a:pt x="8696" y="1"/>
                      <a:pt x="8776" y="30"/>
                      <a:pt x="8828" y="82"/>
                    </a:cubicBezTo>
                    <a:cubicBezTo>
                      <a:pt x="8880" y="133"/>
                      <a:pt x="8897" y="202"/>
                      <a:pt x="8886" y="260"/>
                    </a:cubicBezTo>
                    <a:lnTo>
                      <a:pt x="7591" y="4634"/>
                    </a:lnTo>
                    <a:lnTo>
                      <a:pt x="7591" y="4634"/>
                    </a:lnTo>
                    <a:cubicBezTo>
                      <a:pt x="7366" y="5399"/>
                      <a:pt x="7890" y="6210"/>
                      <a:pt x="8799" y="6498"/>
                    </a:cubicBezTo>
                    <a:lnTo>
                      <a:pt x="11803" y="7448"/>
                    </a:lnTo>
                    <a:cubicBezTo>
                      <a:pt x="11964" y="7499"/>
                      <a:pt x="12074" y="7626"/>
                      <a:pt x="12062" y="7764"/>
                    </a:cubicBezTo>
                    <a:cubicBezTo>
                      <a:pt x="12057" y="7902"/>
                      <a:pt x="11947" y="8006"/>
                      <a:pt x="11786" y="8029"/>
                    </a:cubicBezTo>
                    <a:lnTo>
                      <a:pt x="5438" y="8881"/>
                    </a:lnTo>
                    <a:cubicBezTo>
                      <a:pt x="5352" y="8886"/>
                      <a:pt x="5254" y="8886"/>
                      <a:pt x="5151" y="8881"/>
                    </a:cubicBezTo>
                    <a:close/>
                    <a:moveTo>
                      <a:pt x="1583" y="1071"/>
                    </a:moveTo>
                    <a:lnTo>
                      <a:pt x="610" y="5641"/>
                    </a:lnTo>
                    <a:cubicBezTo>
                      <a:pt x="461" y="6349"/>
                      <a:pt x="944" y="7079"/>
                      <a:pt x="1732" y="7356"/>
                    </a:cubicBezTo>
                    <a:lnTo>
                      <a:pt x="4892" y="8438"/>
                    </a:lnTo>
                    <a:cubicBezTo>
                      <a:pt x="5036" y="8489"/>
                      <a:pt x="5197" y="8507"/>
                      <a:pt x="5346" y="8484"/>
                    </a:cubicBezTo>
                    <a:lnTo>
                      <a:pt x="11257" y="7684"/>
                    </a:lnTo>
                    <a:lnTo>
                      <a:pt x="8667" y="6855"/>
                    </a:lnTo>
                    <a:cubicBezTo>
                      <a:pt x="7533" y="6492"/>
                      <a:pt x="6866" y="5462"/>
                      <a:pt x="7153" y="4507"/>
                    </a:cubicBezTo>
                    <a:lnTo>
                      <a:pt x="8350" y="427"/>
                    </a:lnTo>
                    <a:close/>
                    <a:moveTo>
                      <a:pt x="7366" y="4570"/>
                    </a:moveTo>
                    <a:close/>
                  </a:path>
                </a:pathLst>
              </a:custGeom>
              <a:solidFill>
                <a:srgbClr val="D1E0F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382;p33">
                <a:extLst>
                  <a:ext uri="{FF2B5EF4-FFF2-40B4-BE49-F238E27FC236}">
                    <a16:creationId xmlns:a16="http://schemas.microsoft.com/office/drawing/2014/main" id="{10910B87-6EE2-43A1-97E1-DCD75B6B4898}"/>
                  </a:ext>
                </a:extLst>
              </p:cNvPr>
              <p:cNvSpPr/>
              <p:nvPr/>
            </p:nvSpPr>
            <p:spPr>
              <a:xfrm>
                <a:off x="1553284" y="4069027"/>
                <a:ext cx="908390" cy="648971"/>
              </a:xfrm>
              <a:custGeom>
                <a:avLst/>
                <a:gdLst/>
                <a:ahLst/>
                <a:cxnLst/>
                <a:rect l="l" t="t" r="r" b="b"/>
                <a:pathLst>
                  <a:path w="11833" h="8454" extrusionOk="0">
                    <a:moveTo>
                      <a:pt x="11585" y="7153"/>
                    </a:moveTo>
                    <a:lnTo>
                      <a:pt x="8564" y="6233"/>
                    </a:lnTo>
                    <a:cubicBezTo>
                      <a:pt x="7689" y="5956"/>
                      <a:pt x="7188" y="5174"/>
                      <a:pt x="7401" y="4437"/>
                    </a:cubicBezTo>
                    <a:lnTo>
                      <a:pt x="8638" y="248"/>
                    </a:lnTo>
                    <a:cubicBezTo>
                      <a:pt x="8661" y="190"/>
                      <a:pt x="8638" y="115"/>
                      <a:pt x="8592" y="75"/>
                    </a:cubicBezTo>
                    <a:cubicBezTo>
                      <a:pt x="8541" y="23"/>
                      <a:pt x="8466" y="0"/>
                      <a:pt x="8391" y="6"/>
                    </a:cubicBezTo>
                    <a:lnTo>
                      <a:pt x="1307" y="581"/>
                    </a:lnTo>
                    <a:cubicBezTo>
                      <a:pt x="1226" y="587"/>
                      <a:pt x="1151" y="650"/>
                      <a:pt x="1134" y="725"/>
                    </a:cubicBezTo>
                    <a:lnTo>
                      <a:pt x="179" y="5237"/>
                    </a:lnTo>
                    <a:cubicBezTo>
                      <a:pt x="0" y="6095"/>
                      <a:pt x="576" y="6987"/>
                      <a:pt x="1537" y="7315"/>
                    </a:cubicBezTo>
                    <a:lnTo>
                      <a:pt x="4575" y="8368"/>
                    </a:lnTo>
                    <a:cubicBezTo>
                      <a:pt x="4696" y="8408"/>
                      <a:pt x="4829" y="8437"/>
                      <a:pt x="4955" y="8448"/>
                    </a:cubicBezTo>
                    <a:cubicBezTo>
                      <a:pt x="5047" y="8454"/>
                      <a:pt x="5145" y="8448"/>
                      <a:pt x="5237" y="8437"/>
                    </a:cubicBezTo>
                    <a:lnTo>
                      <a:pt x="11568" y="7597"/>
                    </a:lnTo>
                    <a:cubicBezTo>
                      <a:pt x="11723" y="7573"/>
                      <a:pt x="11832" y="7516"/>
                      <a:pt x="11832" y="7412"/>
                    </a:cubicBezTo>
                    <a:cubicBezTo>
                      <a:pt x="11832" y="7326"/>
                      <a:pt x="11740" y="7194"/>
                      <a:pt x="11585" y="715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383;p33">
                <a:extLst>
                  <a:ext uri="{FF2B5EF4-FFF2-40B4-BE49-F238E27FC236}">
                    <a16:creationId xmlns:a16="http://schemas.microsoft.com/office/drawing/2014/main" id="{0C97C765-84F0-4445-B83A-0BDAE800F1D6}"/>
                  </a:ext>
                </a:extLst>
              </p:cNvPr>
              <p:cNvSpPr/>
              <p:nvPr/>
            </p:nvSpPr>
            <p:spPr>
              <a:xfrm>
                <a:off x="700629" y="2436189"/>
                <a:ext cx="2361445" cy="1971248"/>
              </a:xfrm>
              <a:custGeom>
                <a:avLst/>
                <a:gdLst/>
                <a:ahLst/>
                <a:cxnLst/>
                <a:rect l="l" t="t" r="r" b="b"/>
                <a:pathLst>
                  <a:path w="30761" h="25679" extrusionOk="0">
                    <a:moveTo>
                      <a:pt x="29931" y="23601"/>
                    </a:moveTo>
                    <a:lnTo>
                      <a:pt x="1474" y="25638"/>
                    </a:lnTo>
                    <a:cubicBezTo>
                      <a:pt x="881" y="25678"/>
                      <a:pt x="375" y="25178"/>
                      <a:pt x="369" y="24516"/>
                    </a:cubicBezTo>
                    <a:lnTo>
                      <a:pt x="6" y="1215"/>
                    </a:lnTo>
                    <a:cubicBezTo>
                      <a:pt x="1" y="559"/>
                      <a:pt x="570" y="12"/>
                      <a:pt x="1635" y="0"/>
                    </a:cubicBezTo>
                    <a:lnTo>
                      <a:pt x="29373" y="1059"/>
                    </a:lnTo>
                    <a:cubicBezTo>
                      <a:pt x="29834" y="1071"/>
                      <a:pt x="30219" y="1548"/>
                      <a:pt x="30236" y="2124"/>
                    </a:cubicBezTo>
                    <a:lnTo>
                      <a:pt x="30754" y="22496"/>
                    </a:lnTo>
                    <a:cubicBezTo>
                      <a:pt x="30760" y="23071"/>
                      <a:pt x="30403" y="23566"/>
                      <a:pt x="29931" y="2360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384;p33">
                <a:extLst>
                  <a:ext uri="{FF2B5EF4-FFF2-40B4-BE49-F238E27FC236}">
                    <a16:creationId xmlns:a16="http://schemas.microsoft.com/office/drawing/2014/main" id="{DCDEFFF6-6328-4D9B-897F-C14AB68F21F4}"/>
                  </a:ext>
                </a:extLst>
              </p:cNvPr>
              <p:cNvSpPr/>
              <p:nvPr/>
            </p:nvSpPr>
            <p:spPr>
              <a:xfrm>
                <a:off x="754981" y="2433963"/>
                <a:ext cx="2362750" cy="1968178"/>
              </a:xfrm>
              <a:custGeom>
                <a:avLst/>
                <a:gdLst/>
                <a:ahLst/>
                <a:cxnLst/>
                <a:rect l="l" t="t" r="r" b="b"/>
                <a:pathLst>
                  <a:path w="30778" h="25639" extrusionOk="0">
                    <a:moveTo>
                      <a:pt x="29954" y="23572"/>
                    </a:moveTo>
                    <a:lnTo>
                      <a:pt x="1479" y="25592"/>
                    </a:lnTo>
                    <a:cubicBezTo>
                      <a:pt x="875" y="25638"/>
                      <a:pt x="380" y="25132"/>
                      <a:pt x="369" y="24470"/>
                    </a:cubicBezTo>
                    <a:lnTo>
                      <a:pt x="6" y="1163"/>
                    </a:lnTo>
                    <a:cubicBezTo>
                      <a:pt x="0" y="513"/>
                      <a:pt x="472" y="1"/>
                      <a:pt x="1071" y="18"/>
                    </a:cubicBezTo>
                    <a:lnTo>
                      <a:pt x="29385" y="1019"/>
                    </a:lnTo>
                    <a:cubicBezTo>
                      <a:pt x="29845" y="1036"/>
                      <a:pt x="30230" y="1520"/>
                      <a:pt x="30248" y="2084"/>
                    </a:cubicBezTo>
                    <a:lnTo>
                      <a:pt x="30766" y="22462"/>
                    </a:lnTo>
                    <a:cubicBezTo>
                      <a:pt x="30777" y="23049"/>
                      <a:pt x="30415" y="23544"/>
                      <a:pt x="29954" y="2357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385;p33">
                <a:extLst>
                  <a:ext uri="{FF2B5EF4-FFF2-40B4-BE49-F238E27FC236}">
                    <a16:creationId xmlns:a16="http://schemas.microsoft.com/office/drawing/2014/main" id="{26BAFFE7-45D9-4D50-9044-20312CBDEA42}"/>
                  </a:ext>
                </a:extLst>
              </p:cNvPr>
              <p:cNvSpPr/>
              <p:nvPr/>
            </p:nvSpPr>
            <p:spPr>
              <a:xfrm>
                <a:off x="754059" y="2433963"/>
                <a:ext cx="2359219" cy="1751701"/>
              </a:xfrm>
              <a:custGeom>
                <a:avLst/>
                <a:gdLst/>
                <a:ahLst/>
                <a:cxnLst/>
                <a:rect l="l" t="t" r="r" b="b"/>
                <a:pathLst>
                  <a:path w="30732" h="22819" extrusionOk="0">
                    <a:moveTo>
                      <a:pt x="30732" y="21017"/>
                    </a:moveTo>
                    <a:lnTo>
                      <a:pt x="30254" y="2084"/>
                    </a:lnTo>
                    <a:cubicBezTo>
                      <a:pt x="30237" y="1508"/>
                      <a:pt x="29851" y="1036"/>
                      <a:pt x="29391" y="1019"/>
                    </a:cubicBezTo>
                    <a:lnTo>
                      <a:pt x="1077" y="18"/>
                    </a:lnTo>
                    <a:cubicBezTo>
                      <a:pt x="479" y="1"/>
                      <a:pt x="1" y="507"/>
                      <a:pt x="12" y="1163"/>
                    </a:cubicBezTo>
                    <a:lnTo>
                      <a:pt x="346" y="2281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386;p33">
                <a:extLst>
                  <a:ext uri="{FF2B5EF4-FFF2-40B4-BE49-F238E27FC236}">
                    <a16:creationId xmlns:a16="http://schemas.microsoft.com/office/drawing/2014/main" id="{E3EADD54-C6DA-4C57-8BFE-B5605CCFD81F}"/>
                  </a:ext>
                </a:extLst>
              </p:cNvPr>
              <p:cNvSpPr/>
              <p:nvPr/>
            </p:nvSpPr>
            <p:spPr>
              <a:xfrm>
                <a:off x="854394" y="2555025"/>
                <a:ext cx="2180274" cy="1505208"/>
              </a:xfrm>
              <a:custGeom>
                <a:avLst/>
                <a:gdLst/>
                <a:ahLst/>
                <a:cxnLst/>
                <a:rect l="l" t="t" r="r" b="b"/>
                <a:pathLst>
                  <a:path w="28401" h="19608" extrusionOk="0">
                    <a:moveTo>
                      <a:pt x="28400" y="18128"/>
                    </a:moveTo>
                    <a:lnTo>
                      <a:pt x="317" y="19607"/>
                    </a:lnTo>
                    <a:lnTo>
                      <a:pt x="0" y="0"/>
                    </a:lnTo>
                    <a:lnTo>
                      <a:pt x="27957" y="806"/>
                    </a:lnTo>
                    <a:close/>
                  </a:path>
                </a:pathLst>
              </a:custGeom>
              <a:solidFill>
                <a:srgbClr val="D1E0F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387;p33">
                <a:extLst>
                  <a:ext uri="{FF2B5EF4-FFF2-40B4-BE49-F238E27FC236}">
                    <a16:creationId xmlns:a16="http://schemas.microsoft.com/office/drawing/2014/main" id="{FBE4A087-A08D-4650-AEC9-544A8E156DB9}"/>
                  </a:ext>
                </a:extLst>
              </p:cNvPr>
              <p:cNvSpPr/>
              <p:nvPr/>
            </p:nvSpPr>
            <p:spPr>
              <a:xfrm>
                <a:off x="861917" y="2562932"/>
                <a:ext cx="2166072" cy="1488013"/>
              </a:xfrm>
              <a:custGeom>
                <a:avLst/>
                <a:gdLst/>
                <a:ahLst/>
                <a:cxnLst/>
                <a:rect l="l" t="t" r="r" b="b"/>
                <a:pathLst>
                  <a:path w="28216" h="19384" extrusionOk="0">
                    <a:moveTo>
                      <a:pt x="317" y="19383"/>
                    </a:moveTo>
                    <a:lnTo>
                      <a:pt x="0" y="1"/>
                    </a:lnTo>
                    <a:lnTo>
                      <a:pt x="27784" y="795"/>
                    </a:lnTo>
                    <a:lnTo>
                      <a:pt x="28216" y="179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388;p33">
                <a:extLst>
                  <a:ext uri="{FF2B5EF4-FFF2-40B4-BE49-F238E27FC236}">
                    <a16:creationId xmlns:a16="http://schemas.microsoft.com/office/drawing/2014/main" id="{8B46E5AF-7047-4680-92B3-75D1E95CC349}"/>
                  </a:ext>
                </a:extLst>
              </p:cNvPr>
              <p:cNvSpPr/>
              <p:nvPr/>
            </p:nvSpPr>
            <p:spPr>
              <a:xfrm>
                <a:off x="946285" y="2963656"/>
                <a:ext cx="1165024" cy="956952"/>
              </a:xfrm>
              <a:custGeom>
                <a:avLst/>
                <a:gdLst/>
                <a:ahLst/>
                <a:cxnLst/>
                <a:rect l="l" t="t" r="r" b="b"/>
                <a:pathLst>
                  <a:path w="15176" h="12466" extrusionOk="0">
                    <a:moveTo>
                      <a:pt x="4621" y="6308"/>
                    </a:moveTo>
                    <a:cubicBezTo>
                      <a:pt x="4621" y="6308"/>
                      <a:pt x="6123" y="12466"/>
                      <a:pt x="10647" y="12132"/>
                    </a:cubicBezTo>
                    <a:cubicBezTo>
                      <a:pt x="15176" y="11804"/>
                      <a:pt x="14698" y="478"/>
                      <a:pt x="14698" y="478"/>
                    </a:cubicBezTo>
                    <a:lnTo>
                      <a:pt x="4829" y="1"/>
                    </a:lnTo>
                    <a:cubicBezTo>
                      <a:pt x="4829" y="1"/>
                      <a:pt x="0" y="5853"/>
                      <a:pt x="892" y="7465"/>
                    </a:cubicBezTo>
                    <a:cubicBezTo>
                      <a:pt x="1784" y="9076"/>
                      <a:pt x="4621" y="6308"/>
                      <a:pt x="4621" y="6308"/>
                    </a:cubicBezTo>
                    <a:close/>
                  </a:path>
                </a:pathLst>
              </a:custGeom>
              <a:solidFill>
                <a:srgbClr val="FFFFFF">
                  <a:alpha val="29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389;p33">
                <a:extLst>
                  <a:ext uri="{FF2B5EF4-FFF2-40B4-BE49-F238E27FC236}">
                    <a16:creationId xmlns:a16="http://schemas.microsoft.com/office/drawing/2014/main" id="{D594E1CD-1F35-4A95-AEAB-B89A8E479414}"/>
                  </a:ext>
                </a:extLst>
              </p:cNvPr>
              <p:cNvSpPr/>
              <p:nvPr/>
            </p:nvSpPr>
            <p:spPr>
              <a:xfrm>
                <a:off x="2297236" y="2111003"/>
                <a:ext cx="1038741" cy="893391"/>
              </a:xfrm>
              <a:custGeom>
                <a:avLst/>
                <a:gdLst/>
                <a:ahLst/>
                <a:cxnLst/>
                <a:rect l="l" t="t" r="r" b="b"/>
                <a:pathLst>
                  <a:path w="13531" h="11638" extrusionOk="0">
                    <a:moveTo>
                      <a:pt x="0" y="7137"/>
                    </a:moveTo>
                    <a:cubicBezTo>
                      <a:pt x="0" y="6055"/>
                      <a:pt x="547" y="5048"/>
                      <a:pt x="1445" y="4467"/>
                    </a:cubicBezTo>
                    <a:cubicBezTo>
                      <a:pt x="3827" y="2936"/>
                      <a:pt x="8834" y="1"/>
                      <a:pt x="10848" y="1042"/>
                    </a:cubicBezTo>
                    <a:cubicBezTo>
                      <a:pt x="13530" y="2435"/>
                      <a:pt x="2855" y="11637"/>
                      <a:pt x="1134" y="10348"/>
                    </a:cubicBezTo>
                    <a:cubicBezTo>
                      <a:pt x="225" y="9669"/>
                      <a:pt x="6" y="8276"/>
                      <a:pt x="0" y="71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390;p33">
                <a:extLst>
                  <a:ext uri="{FF2B5EF4-FFF2-40B4-BE49-F238E27FC236}">
                    <a16:creationId xmlns:a16="http://schemas.microsoft.com/office/drawing/2014/main" id="{19B951E1-EA8F-4D62-9FAE-28F67A7DC2E9}"/>
                  </a:ext>
                </a:extLst>
              </p:cNvPr>
              <p:cNvSpPr/>
              <p:nvPr/>
            </p:nvSpPr>
            <p:spPr>
              <a:xfrm>
                <a:off x="1290433" y="2270065"/>
                <a:ext cx="1332914" cy="1718999"/>
              </a:xfrm>
              <a:custGeom>
                <a:avLst/>
                <a:gdLst/>
                <a:ahLst/>
                <a:cxnLst/>
                <a:rect l="l" t="t" r="r" b="b"/>
                <a:pathLst>
                  <a:path w="17363" h="22393" extrusionOk="0">
                    <a:moveTo>
                      <a:pt x="7890" y="21149"/>
                    </a:moveTo>
                    <a:cubicBezTo>
                      <a:pt x="2331" y="22393"/>
                      <a:pt x="0" y="12563"/>
                      <a:pt x="1577" y="5019"/>
                    </a:cubicBezTo>
                    <a:cubicBezTo>
                      <a:pt x="2049" y="2740"/>
                      <a:pt x="4080" y="1"/>
                      <a:pt x="6647" y="127"/>
                    </a:cubicBezTo>
                    <a:lnTo>
                      <a:pt x="15343" y="1140"/>
                    </a:lnTo>
                    <a:cubicBezTo>
                      <a:pt x="17322" y="2348"/>
                      <a:pt x="17363" y="5353"/>
                      <a:pt x="16747" y="8546"/>
                    </a:cubicBezTo>
                    <a:cubicBezTo>
                      <a:pt x="15768" y="13657"/>
                      <a:pt x="12695" y="20068"/>
                      <a:pt x="7890" y="21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391;p33">
                <a:extLst>
                  <a:ext uri="{FF2B5EF4-FFF2-40B4-BE49-F238E27FC236}">
                    <a16:creationId xmlns:a16="http://schemas.microsoft.com/office/drawing/2014/main" id="{6DBF5AE2-2D2D-47D6-B9E9-AE2291D61E62}"/>
                  </a:ext>
                </a:extLst>
              </p:cNvPr>
              <p:cNvSpPr/>
              <p:nvPr/>
            </p:nvSpPr>
            <p:spPr>
              <a:xfrm>
                <a:off x="1638956" y="2397268"/>
                <a:ext cx="933109" cy="1358510"/>
              </a:xfrm>
              <a:custGeom>
                <a:avLst/>
                <a:gdLst/>
                <a:ahLst/>
                <a:cxnLst/>
                <a:rect l="l" t="t" r="r" b="b"/>
                <a:pathLst>
                  <a:path w="12155" h="17697" extrusionOk="0">
                    <a:moveTo>
                      <a:pt x="10354" y="628"/>
                    </a:moveTo>
                    <a:cubicBezTo>
                      <a:pt x="9358" y="1313"/>
                      <a:pt x="3005" y="2602"/>
                      <a:pt x="156" y="881"/>
                    </a:cubicBezTo>
                    <a:cubicBezTo>
                      <a:pt x="1" y="2199"/>
                      <a:pt x="1261" y="5198"/>
                      <a:pt x="1854" y="8052"/>
                    </a:cubicBezTo>
                    <a:cubicBezTo>
                      <a:pt x="2775" y="12426"/>
                      <a:pt x="4864" y="17697"/>
                      <a:pt x="6630" y="16114"/>
                    </a:cubicBezTo>
                    <a:cubicBezTo>
                      <a:pt x="10072" y="13036"/>
                      <a:pt x="11608" y="7770"/>
                      <a:pt x="11908" y="4616"/>
                    </a:cubicBezTo>
                    <a:cubicBezTo>
                      <a:pt x="12155" y="1923"/>
                      <a:pt x="11263" y="1"/>
                      <a:pt x="10354" y="628"/>
                    </a:cubicBezTo>
                    <a:close/>
                  </a:path>
                </a:pathLst>
              </a:custGeom>
              <a:solidFill>
                <a:srgbClr val="FFFFFF">
                  <a:alpha val="29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392;p33">
                <a:extLst>
                  <a:ext uri="{FF2B5EF4-FFF2-40B4-BE49-F238E27FC236}">
                    <a16:creationId xmlns:a16="http://schemas.microsoft.com/office/drawing/2014/main" id="{DBEA34B7-9558-4D43-8FA4-53D6E94E9B05}"/>
                  </a:ext>
                </a:extLst>
              </p:cNvPr>
              <p:cNvSpPr/>
              <p:nvPr/>
            </p:nvSpPr>
            <p:spPr>
              <a:xfrm>
                <a:off x="1597121" y="2215241"/>
                <a:ext cx="891876" cy="343381"/>
              </a:xfrm>
              <a:custGeom>
                <a:avLst/>
                <a:gdLst/>
                <a:ahLst/>
                <a:cxnLst/>
                <a:rect l="l" t="t" r="r" b="b"/>
                <a:pathLst>
                  <a:path w="13237" h="4473" extrusionOk="0">
                    <a:moveTo>
                      <a:pt x="13237" y="2539"/>
                    </a:moveTo>
                    <a:cubicBezTo>
                      <a:pt x="13237" y="3609"/>
                      <a:pt x="10676" y="4472"/>
                      <a:pt x="7229" y="4467"/>
                    </a:cubicBezTo>
                    <a:cubicBezTo>
                      <a:pt x="3407" y="4461"/>
                      <a:pt x="1" y="3408"/>
                      <a:pt x="1" y="2124"/>
                    </a:cubicBezTo>
                    <a:cubicBezTo>
                      <a:pt x="1" y="835"/>
                      <a:pt x="3407" y="1"/>
                      <a:pt x="7229" y="231"/>
                    </a:cubicBezTo>
                    <a:cubicBezTo>
                      <a:pt x="10676" y="438"/>
                      <a:pt x="13237" y="1468"/>
                      <a:pt x="13237" y="253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93;p33">
                <a:extLst>
                  <a:ext uri="{FF2B5EF4-FFF2-40B4-BE49-F238E27FC236}">
                    <a16:creationId xmlns:a16="http://schemas.microsoft.com/office/drawing/2014/main" id="{879D0316-795C-445C-8E4C-4D708D4ECC04}"/>
                  </a:ext>
                </a:extLst>
              </p:cNvPr>
              <p:cNvSpPr/>
              <p:nvPr/>
            </p:nvSpPr>
            <p:spPr>
              <a:xfrm>
                <a:off x="1464925" y="1398911"/>
                <a:ext cx="1239718" cy="1054521"/>
              </a:xfrm>
              <a:custGeom>
                <a:avLst/>
                <a:gdLst/>
                <a:ahLst/>
                <a:cxnLst/>
                <a:rect l="l" t="t" r="r" b="b"/>
                <a:pathLst>
                  <a:path w="16149" h="13737" extrusionOk="0">
                    <a:moveTo>
                      <a:pt x="16148" y="8074"/>
                    </a:moveTo>
                    <a:cubicBezTo>
                      <a:pt x="16148" y="11233"/>
                      <a:pt x="13127" y="13737"/>
                      <a:pt x="8978" y="13656"/>
                    </a:cubicBezTo>
                    <a:cubicBezTo>
                      <a:pt x="4282" y="13570"/>
                      <a:pt x="0" y="10272"/>
                      <a:pt x="0" y="6319"/>
                    </a:cubicBezTo>
                    <a:cubicBezTo>
                      <a:pt x="0" y="2359"/>
                      <a:pt x="4288" y="0"/>
                      <a:pt x="8978" y="927"/>
                    </a:cubicBezTo>
                    <a:cubicBezTo>
                      <a:pt x="13121" y="1755"/>
                      <a:pt x="16148" y="4915"/>
                      <a:pt x="16148" y="80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394;p33">
                <a:extLst>
                  <a:ext uri="{FF2B5EF4-FFF2-40B4-BE49-F238E27FC236}">
                    <a16:creationId xmlns:a16="http://schemas.microsoft.com/office/drawing/2014/main" id="{8702DF5D-13B2-4286-AC12-E05F409C6DBF}"/>
                  </a:ext>
                </a:extLst>
              </p:cNvPr>
              <p:cNvSpPr/>
              <p:nvPr/>
            </p:nvSpPr>
            <p:spPr>
              <a:xfrm>
                <a:off x="1566948" y="1676347"/>
                <a:ext cx="1070523" cy="622487"/>
              </a:xfrm>
              <a:custGeom>
                <a:avLst/>
                <a:gdLst/>
                <a:ahLst/>
                <a:cxnLst/>
                <a:rect l="l" t="t" r="r" b="b"/>
                <a:pathLst>
                  <a:path w="13945" h="8109" extrusionOk="0">
                    <a:moveTo>
                      <a:pt x="12241" y="1634"/>
                    </a:moveTo>
                    <a:lnTo>
                      <a:pt x="2372" y="184"/>
                    </a:lnTo>
                    <a:cubicBezTo>
                      <a:pt x="1083" y="0"/>
                      <a:pt x="1" y="875"/>
                      <a:pt x="1" y="2158"/>
                    </a:cubicBezTo>
                    <a:lnTo>
                      <a:pt x="1" y="3205"/>
                    </a:lnTo>
                    <a:cubicBezTo>
                      <a:pt x="1" y="4489"/>
                      <a:pt x="1083" y="5611"/>
                      <a:pt x="2372" y="5703"/>
                    </a:cubicBezTo>
                    <a:lnTo>
                      <a:pt x="2832" y="5738"/>
                    </a:lnTo>
                    <a:cubicBezTo>
                      <a:pt x="3644" y="5795"/>
                      <a:pt x="4392" y="6209"/>
                      <a:pt x="4875" y="6825"/>
                    </a:cubicBezTo>
                    <a:cubicBezTo>
                      <a:pt x="5405" y="7510"/>
                      <a:pt x="6463" y="8005"/>
                      <a:pt x="7643" y="8057"/>
                    </a:cubicBezTo>
                    <a:cubicBezTo>
                      <a:pt x="8788" y="8109"/>
                      <a:pt x="9744" y="7740"/>
                      <a:pt x="10210" y="7159"/>
                    </a:cubicBezTo>
                    <a:cubicBezTo>
                      <a:pt x="10618" y="6641"/>
                      <a:pt x="11240" y="6365"/>
                      <a:pt x="11879" y="6417"/>
                    </a:cubicBezTo>
                    <a:lnTo>
                      <a:pt x="12230" y="6445"/>
                    </a:lnTo>
                    <a:cubicBezTo>
                      <a:pt x="13179" y="6514"/>
                      <a:pt x="13927" y="5720"/>
                      <a:pt x="13927" y="4661"/>
                    </a:cubicBezTo>
                    <a:lnTo>
                      <a:pt x="13927" y="3798"/>
                    </a:lnTo>
                    <a:cubicBezTo>
                      <a:pt x="13945" y="2739"/>
                      <a:pt x="13191" y="1767"/>
                      <a:pt x="12241" y="1634"/>
                    </a:cubicBezTo>
                    <a:close/>
                  </a:path>
                </a:pathLst>
              </a:custGeom>
              <a:solidFill>
                <a:srgbClr val="134F5C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95;p33">
                <a:extLst>
                  <a:ext uri="{FF2B5EF4-FFF2-40B4-BE49-F238E27FC236}">
                    <a16:creationId xmlns:a16="http://schemas.microsoft.com/office/drawing/2014/main" id="{93F7C665-E1E5-40A8-AFCF-F378B14A6A71}"/>
                  </a:ext>
                </a:extLst>
              </p:cNvPr>
              <p:cNvSpPr/>
              <p:nvPr/>
            </p:nvSpPr>
            <p:spPr>
              <a:xfrm>
                <a:off x="1659760" y="1744209"/>
                <a:ext cx="912305" cy="381906"/>
              </a:xfrm>
              <a:custGeom>
                <a:avLst/>
                <a:gdLst/>
                <a:ahLst/>
                <a:cxnLst/>
                <a:rect l="l" t="t" r="r" b="b"/>
                <a:pathLst>
                  <a:path w="11884" h="4975" extrusionOk="0">
                    <a:moveTo>
                      <a:pt x="1663" y="1"/>
                    </a:moveTo>
                    <a:cubicBezTo>
                      <a:pt x="732" y="1"/>
                      <a:pt x="0" y="655"/>
                      <a:pt x="0" y="1568"/>
                    </a:cubicBezTo>
                    <a:lnTo>
                      <a:pt x="0" y="2298"/>
                    </a:lnTo>
                    <a:cubicBezTo>
                      <a:pt x="0" y="3300"/>
                      <a:pt x="881" y="4186"/>
                      <a:pt x="1940" y="4272"/>
                    </a:cubicBezTo>
                    <a:lnTo>
                      <a:pt x="10428" y="4969"/>
                    </a:lnTo>
                    <a:cubicBezTo>
                      <a:pt x="10471" y="4973"/>
                      <a:pt x="10514" y="4975"/>
                      <a:pt x="10557" y="4975"/>
                    </a:cubicBezTo>
                    <a:cubicBezTo>
                      <a:pt x="11306" y="4975"/>
                      <a:pt x="11884" y="4359"/>
                      <a:pt x="11878" y="3553"/>
                    </a:cubicBezTo>
                    <a:lnTo>
                      <a:pt x="11878" y="2931"/>
                    </a:lnTo>
                    <a:cubicBezTo>
                      <a:pt x="11878" y="2091"/>
                      <a:pt x="11239" y="1314"/>
                      <a:pt x="10428" y="1199"/>
                    </a:cubicBezTo>
                    <a:lnTo>
                      <a:pt x="1940" y="20"/>
                    </a:lnTo>
                    <a:cubicBezTo>
                      <a:pt x="1846" y="7"/>
                      <a:pt x="1753" y="1"/>
                      <a:pt x="1663" y="1"/>
                    </a:cubicBezTo>
                    <a:close/>
                  </a:path>
                </a:pathLst>
              </a:custGeom>
              <a:solidFill>
                <a:srgbClr val="134F5C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96;p33">
                <a:extLst>
                  <a:ext uri="{FF2B5EF4-FFF2-40B4-BE49-F238E27FC236}">
                    <a16:creationId xmlns:a16="http://schemas.microsoft.com/office/drawing/2014/main" id="{07427469-5B1A-46D6-9672-CE8057C0A5AD}"/>
                  </a:ext>
                </a:extLst>
              </p:cNvPr>
              <p:cNvSpPr/>
              <p:nvPr/>
            </p:nvSpPr>
            <p:spPr>
              <a:xfrm>
                <a:off x="1869181" y="1868649"/>
                <a:ext cx="542977" cy="15092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1966" extrusionOk="0">
                    <a:moveTo>
                      <a:pt x="816" y="1"/>
                    </a:moveTo>
                    <a:cubicBezTo>
                      <a:pt x="355" y="1"/>
                      <a:pt x="0" y="251"/>
                      <a:pt x="0" y="608"/>
                    </a:cubicBezTo>
                    <a:cubicBezTo>
                      <a:pt x="0" y="1005"/>
                      <a:pt x="437" y="1368"/>
                      <a:pt x="973" y="1420"/>
                    </a:cubicBezTo>
                    <a:cubicBezTo>
                      <a:pt x="1020" y="1425"/>
                      <a:pt x="1067" y="1428"/>
                      <a:pt x="1112" y="1428"/>
                    </a:cubicBezTo>
                    <a:cubicBezTo>
                      <a:pt x="1570" y="1428"/>
                      <a:pt x="1922" y="1173"/>
                      <a:pt x="1922" y="827"/>
                    </a:cubicBezTo>
                    <a:cubicBezTo>
                      <a:pt x="1922" y="442"/>
                      <a:pt x="1502" y="85"/>
                      <a:pt x="973" y="10"/>
                    </a:cubicBezTo>
                    <a:cubicBezTo>
                      <a:pt x="919" y="4"/>
                      <a:pt x="867" y="1"/>
                      <a:pt x="816" y="1"/>
                    </a:cubicBezTo>
                    <a:close/>
                    <a:moveTo>
                      <a:pt x="6129" y="642"/>
                    </a:moveTo>
                    <a:cubicBezTo>
                      <a:pt x="5726" y="642"/>
                      <a:pt x="5415" y="877"/>
                      <a:pt x="5415" y="1213"/>
                    </a:cubicBezTo>
                    <a:cubicBezTo>
                      <a:pt x="5415" y="1581"/>
                      <a:pt x="5789" y="1909"/>
                      <a:pt x="6250" y="1961"/>
                    </a:cubicBezTo>
                    <a:cubicBezTo>
                      <a:pt x="6282" y="1964"/>
                      <a:pt x="6314" y="1965"/>
                      <a:pt x="6346" y="1965"/>
                    </a:cubicBezTo>
                    <a:cubicBezTo>
                      <a:pt x="6755" y="1965"/>
                      <a:pt x="7073" y="1728"/>
                      <a:pt x="7073" y="1403"/>
                    </a:cubicBezTo>
                    <a:cubicBezTo>
                      <a:pt x="7067" y="1040"/>
                      <a:pt x="6704" y="712"/>
                      <a:pt x="6250" y="649"/>
                    </a:cubicBezTo>
                    <a:cubicBezTo>
                      <a:pt x="6209" y="644"/>
                      <a:pt x="6169" y="642"/>
                      <a:pt x="6129" y="64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97;p33">
                <a:extLst>
                  <a:ext uri="{FF2B5EF4-FFF2-40B4-BE49-F238E27FC236}">
                    <a16:creationId xmlns:a16="http://schemas.microsoft.com/office/drawing/2014/main" id="{7857D5B7-7437-4B80-BC43-5BA2AE9BF3F9}"/>
                  </a:ext>
                </a:extLst>
              </p:cNvPr>
              <p:cNvSpPr/>
              <p:nvPr/>
            </p:nvSpPr>
            <p:spPr>
              <a:xfrm>
                <a:off x="1638572" y="1464239"/>
                <a:ext cx="1018781" cy="568215"/>
              </a:xfrm>
              <a:custGeom>
                <a:avLst/>
                <a:gdLst/>
                <a:ahLst/>
                <a:cxnLst/>
                <a:rect l="l" t="t" r="r" b="b"/>
                <a:pathLst>
                  <a:path w="13271" h="7402" extrusionOk="0">
                    <a:moveTo>
                      <a:pt x="6768" y="524"/>
                    </a:moveTo>
                    <a:cubicBezTo>
                      <a:pt x="4028" y="1"/>
                      <a:pt x="1456" y="732"/>
                      <a:pt x="0" y="2337"/>
                    </a:cubicBezTo>
                    <a:cubicBezTo>
                      <a:pt x="414" y="3655"/>
                      <a:pt x="2503" y="5497"/>
                      <a:pt x="5812" y="6486"/>
                    </a:cubicBezTo>
                    <a:cubicBezTo>
                      <a:pt x="8839" y="7401"/>
                      <a:pt x="10934" y="7355"/>
                      <a:pt x="13271" y="6964"/>
                    </a:cubicBezTo>
                    <a:cubicBezTo>
                      <a:pt x="13271" y="4092"/>
                      <a:pt x="10514" y="1244"/>
                      <a:pt x="6768" y="524"/>
                    </a:cubicBezTo>
                    <a:close/>
                  </a:path>
                </a:pathLst>
              </a:custGeom>
              <a:solidFill>
                <a:srgbClr val="FFFFFF">
                  <a:alpha val="29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98;p33">
                <a:extLst>
                  <a:ext uri="{FF2B5EF4-FFF2-40B4-BE49-F238E27FC236}">
                    <a16:creationId xmlns:a16="http://schemas.microsoft.com/office/drawing/2014/main" id="{72B4FE23-E4E1-49EC-B908-ADB451B449B3}"/>
                  </a:ext>
                </a:extLst>
              </p:cNvPr>
              <p:cNvSpPr/>
              <p:nvPr/>
            </p:nvSpPr>
            <p:spPr>
              <a:xfrm>
                <a:off x="1435753" y="1242075"/>
                <a:ext cx="1302054" cy="651197"/>
              </a:xfrm>
              <a:custGeom>
                <a:avLst/>
                <a:gdLst/>
                <a:ahLst/>
                <a:cxnLst/>
                <a:rect l="l" t="t" r="r" b="b"/>
                <a:pathLst>
                  <a:path w="16961" h="8483" extrusionOk="0">
                    <a:moveTo>
                      <a:pt x="16960" y="8483"/>
                    </a:moveTo>
                    <a:lnTo>
                      <a:pt x="16442" y="8414"/>
                    </a:lnTo>
                    <a:cubicBezTo>
                      <a:pt x="16442" y="5594"/>
                      <a:pt x="13501" y="2659"/>
                      <a:pt x="9496" y="1778"/>
                    </a:cubicBezTo>
                    <a:cubicBezTo>
                      <a:pt x="4961" y="788"/>
                      <a:pt x="818" y="2745"/>
                      <a:pt x="818" y="6267"/>
                    </a:cubicBezTo>
                    <a:lnTo>
                      <a:pt x="1" y="6152"/>
                    </a:lnTo>
                    <a:cubicBezTo>
                      <a:pt x="1" y="2187"/>
                      <a:pt x="4558" y="0"/>
                      <a:pt x="9496" y="1122"/>
                    </a:cubicBezTo>
                    <a:cubicBezTo>
                      <a:pt x="13818" y="2118"/>
                      <a:pt x="16960" y="5369"/>
                      <a:pt x="16960" y="848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99;p33">
                <a:extLst>
                  <a:ext uri="{FF2B5EF4-FFF2-40B4-BE49-F238E27FC236}">
                    <a16:creationId xmlns:a16="http://schemas.microsoft.com/office/drawing/2014/main" id="{8FC2D5C4-7679-4782-BAAB-163270E117F0}"/>
                  </a:ext>
                </a:extLst>
              </p:cNvPr>
              <p:cNvSpPr/>
              <p:nvPr/>
            </p:nvSpPr>
            <p:spPr>
              <a:xfrm>
                <a:off x="2731048" y="1636121"/>
                <a:ext cx="31014" cy="285412"/>
              </a:xfrm>
              <a:custGeom>
                <a:avLst/>
                <a:gdLst/>
                <a:ahLst/>
                <a:cxnLst/>
                <a:rect l="l" t="t" r="r" b="b"/>
                <a:pathLst>
                  <a:path w="404" h="3718" extrusionOk="0">
                    <a:moveTo>
                      <a:pt x="202" y="3701"/>
                    </a:moveTo>
                    <a:lnTo>
                      <a:pt x="202" y="3701"/>
                    </a:lnTo>
                    <a:cubicBezTo>
                      <a:pt x="99" y="3689"/>
                      <a:pt x="1" y="3580"/>
                      <a:pt x="1" y="3453"/>
                    </a:cubicBezTo>
                    <a:lnTo>
                      <a:pt x="1" y="208"/>
                    </a:lnTo>
                    <a:cubicBezTo>
                      <a:pt x="1" y="87"/>
                      <a:pt x="87" y="0"/>
                      <a:pt x="202" y="18"/>
                    </a:cubicBezTo>
                    <a:lnTo>
                      <a:pt x="202" y="18"/>
                    </a:lnTo>
                    <a:cubicBezTo>
                      <a:pt x="311" y="41"/>
                      <a:pt x="404" y="156"/>
                      <a:pt x="404" y="277"/>
                    </a:cubicBezTo>
                    <a:lnTo>
                      <a:pt x="404" y="3511"/>
                    </a:lnTo>
                    <a:cubicBezTo>
                      <a:pt x="404" y="3626"/>
                      <a:pt x="311" y="3718"/>
                      <a:pt x="202" y="370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400;p33">
                <a:extLst>
                  <a:ext uri="{FF2B5EF4-FFF2-40B4-BE49-F238E27FC236}">
                    <a16:creationId xmlns:a16="http://schemas.microsoft.com/office/drawing/2014/main" id="{757968C7-1EF0-46C6-BA66-A93C2476380B}"/>
                  </a:ext>
                </a:extLst>
              </p:cNvPr>
              <p:cNvSpPr/>
              <p:nvPr/>
            </p:nvSpPr>
            <p:spPr>
              <a:xfrm>
                <a:off x="2356884" y="2088971"/>
                <a:ext cx="391898" cy="288483"/>
              </a:xfrm>
              <a:custGeom>
                <a:avLst/>
                <a:gdLst/>
                <a:ahLst/>
                <a:cxnLst/>
                <a:rect l="l" t="t" r="r" b="b"/>
                <a:pathLst>
                  <a:path w="5105" h="3758" extrusionOk="0">
                    <a:moveTo>
                      <a:pt x="259" y="3758"/>
                    </a:moveTo>
                    <a:cubicBezTo>
                      <a:pt x="127" y="3752"/>
                      <a:pt x="12" y="3643"/>
                      <a:pt x="6" y="3499"/>
                    </a:cubicBezTo>
                    <a:cubicBezTo>
                      <a:pt x="0" y="3355"/>
                      <a:pt x="110" y="3234"/>
                      <a:pt x="242" y="3234"/>
                    </a:cubicBezTo>
                    <a:cubicBezTo>
                      <a:pt x="4155" y="3177"/>
                      <a:pt x="4633" y="328"/>
                      <a:pt x="4656" y="207"/>
                    </a:cubicBezTo>
                    <a:cubicBezTo>
                      <a:pt x="4673" y="75"/>
                      <a:pt x="4783" y="0"/>
                      <a:pt x="4903" y="29"/>
                    </a:cubicBezTo>
                    <a:cubicBezTo>
                      <a:pt x="5019" y="63"/>
                      <a:pt x="5105" y="190"/>
                      <a:pt x="5088" y="322"/>
                    </a:cubicBezTo>
                    <a:cubicBezTo>
                      <a:pt x="5076" y="357"/>
                      <a:pt x="4547" y="3660"/>
                      <a:pt x="271" y="3752"/>
                    </a:cubicBezTo>
                    <a:cubicBezTo>
                      <a:pt x="265" y="3758"/>
                      <a:pt x="265" y="3758"/>
                      <a:pt x="259" y="375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401;p33">
                <a:extLst>
                  <a:ext uri="{FF2B5EF4-FFF2-40B4-BE49-F238E27FC236}">
                    <a16:creationId xmlns:a16="http://schemas.microsoft.com/office/drawing/2014/main" id="{8F43298A-7A5D-4424-95D1-777EE92A6435}"/>
                  </a:ext>
                </a:extLst>
              </p:cNvPr>
              <p:cNvSpPr/>
              <p:nvPr/>
            </p:nvSpPr>
            <p:spPr>
              <a:xfrm>
                <a:off x="2671016" y="1833566"/>
                <a:ext cx="141406" cy="306676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3995" extrusionOk="0">
                    <a:moveTo>
                      <a:pt x="1209" y="3972"/>
                    </a:moveTo>
                    <a:lnTo>
                      <a:pt x="345" y="3903"/>
                    </a:lnTo>
                    <a:cubicBezTo>
                      <a:pt x="161" y="3885"/>
                      <a:pt x="259" y="3822"/>
                      <a:pt x="259" y="3621"/>
                    </a:cubicBezTo>
                    <a:cubicBezTo>
                      <a:pt x="259" y="3621"/>
                      <a:pt x="691" y="1837"/>
                      <a:pt x="0" y="306"/>
                    </a:cubicBezTo>
                    <a:cubicBezTo>
                      <a:pt x="0" y="133"/>
                      <a:pt x="52" y="35"/>
                      <a:pt x="150" y="1"/>
                    </a:cubicBezTo>
                    <a:lnTo>
                      <a:pt x="1209" y="81"/>
                    </a:lnTo>
                    <a:cubicBezTo>
                      <a:pt x="1387" y="110"/>
                      <a:pt x="1491" y="294"/>
                      <a:pt x="1531" y="490"/>
                    </a:cubicBezTo>
                    <a:cubicBezTo>
                      <a:pt x="1813" y="1693"/>
                      <a:pt x="1842" y="2809"/>
                      <a:pt x="1531" y="3644"/>
                    </a:cubicBezTo>
                    <a:cubicBezTo>
                      <a:pt x="1462" y="3828"/>
                      <a:pt x="1387" y="3995"/>
                      <a:pt x="1209" y="397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402;p33">
                <a:extLst>
                  <a:ext uri="{FF2B5EF4-FFF2-40B4-BE49-F238E27FC236}">
                    <a16:creationId xmlns:a16="http://schemas.microsoft.com/office/drawing/2014/main" id="{562C11D9-EA7E-41CB-9902-7D98579EDCC5}"/>
                  </a:ext>
                </a:extLst>
              </p:cNvPr>
              <p:cNvSpPr/>
              <p:nvPr/>
            </p:nvSpPr>
            <p:spPr>
              <a:xfrm>
                <a:off x="2282650" y="2306759"/>
                <a:ext cx="140561" cy="98566"/>
              </a:xfrm>
              <a:custGeom>
                <a:avLst/>
                <a:gdLst/>
                <a:ahLst/>
                <a:cxnLst/>
                <a:rect l="l" t="t" r="r" b="b"/>
                <a:pathLst>
                  <a:path w="1831" h="1284" extrusionOk="0">
                    <a:moveTo>
                      <a:pt x="1" y="616"/>
                    </a:moveTo>
                    <a:lnTo>
                      <a:pt x="1" y="616"/>
                    </a:lnTo>
                    <a:cubicBezTo>
                      <a:pt x="1" y="271"/>
                      <a:pt x="277" y="0"/>
                      <a:pt x="605" y="23"/>
                    </a:cubicBezTo>
                    <a:lnTo>
                      <a:pt x="1249" y="52"/>
                    </a:lnTo>
                    <a:cubicBezTo>
                      <a:pt x="1572" y="69"/>
                      <a:pt x="1831" y="345"/>
                      <a:pt x="1831" y="685"/>
                    </a:cubicBezTo>
                    <a:lnTo>
                      <a:pt x="1831" y="685"/>
                    </a:lnTo>
                    <a:cubicBezTo>
                      <a:pt x="1831" y="1019"/>
                      <a:pt x="1572" y="1283"/>
                      <a:pt x="1249" y="1278"/>
                    </a:cubicBezTo>
                    <a:lnTo>
                      <a:pt x="605" y="1260"/>
                    </a:lnTo>
                    <a:cubicBezTo>
                      <a:pt x="271" y="1249"/>
                      <a:pt x="1" y="961"/>
                      <a:pt x="1" y="61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403;p33">
                <a:extLst>
                  <a:ext uri="{FF2B5EF4-FFF2-40B4-BE49-F238E27FC236}">
                    <a16:creationId xmlns:a16="http://schemas.microsoft.com/office/drawing/2014/main" id="{418A7696-5D5F-46AC-9110-31662AAE1B9F}"/>
                  </a:ext>
                </a:extLst>
              </p:cNvPr>
              <p:cNvSpPr/>
              <p:nvPr/>
            </p:nvSpPr>
            <p:spPr>
              <a:xfrm>
                <a:off x="1327972" y="1655083"/>
                <a:ext cx="269147" cy="433953"/>
              </a:xfrm>
              <a:custGeom>
                <a:avLst/>
                <a:gdLst/>
                <a:ahLst/>
                <a:cxnLst/>
                <a:rect l="l" t="t" r="r" b="b"/>
                <a:pathLst>
                  <a:path w="3506" h="5653" extrusionOk="0">
                    <a:moveTo>
                      <a:pt x="3355" y="3080"/>
                    </a:moveTo>
                    <a:cubicBezTo>
                      <a:pt x="3212" y="4570"/>
                      <a:pt x="2492" y="5652"/>
                      <a:pt x="1733" y="5635"/>
                    </a:cubicBezTo>
                    <a:cubicBezTo>
                      <a:pt x="1232" y="5629"/>
                      <a:pt x="426" y="5635"/>
                      <a:pt x="426" y="5635"/>
                    </a:cubicBezTo>
                    <a:cubicBezTo>
                      <a:pt x="0" y="5169"/>
                      <a:pt x="541" y="3903"/>
                      <a:pt x="651" y="2815"/>
                    </a:cubicBezTo>
                    <a:cubicBezTo>
                      <a:pt x="754" y="1739"/>
                      <a:pt x="162" y="335"/>
                      <a:pt x="979" y="1"/>
                    </a:cubicBezTo>
                    <a:cubicBezTo>
                      <a:pt x="979" y="1"/>
                      <a:pt x="1876" y="139"/>
                      <a:pt x="2268" y="260"/>
                    </a:cubicBezTo>
                    <a:cubicBezTo>
                      <a:pt x="2987" y="473"/>
                      <a:pt x="3505" y="1595"/>
                      <a:pt x="3355" y="308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404;p33">
                <a:extLst>
                  <a:ext uri="{FF2B5EF4-FFF2-40B4-BE49-F238E27FC236}">
                    <a16:creationId xmlns:a16="http://schemas.microsoft.com/office/drawing/2014/main" id="{639B234B-7D2D-429F-B781-28926C32EF76}"/>
                  </a:ext>
                </a:extLst>
              </p:cNvPr>
              <p:cNvSpPr/>
              <p:nvPr/>
            </p:nvSpPr>
            <p:spPr>
              <a:xfrm>
                <a:off x="1266558" y="1649786"/>
                <a:ext cx="231147" cy="443625"/>
              </a:xfrm>
              <a:custGeom>
                <a:avLst/>
                <a:gdLst/>
                <a:ahLst/>
                <a:cxnLst/>
                <a:rect l="l" t="t" r="r" b="b"/>
                <a:pathLst>
                  <a:path w="3011" h="5779" extrusionOk="0">
                    <a:moveTo>
                      <a:pt x="2861" y="3022"/>
                    </a:moveTo>
                    <a:cubicBezTo>
                      <a:pt x="2705" y="4576"/>
                      <a:pt x="1974" y="5779"/>
                      <a:pt x="1232" y="5704"/>
                    </a:cubicBezTo>
                    <a:cubicBezTo>
                      <a:pt x="484" y="5635"/>
                      <a:pt x="0" y="4311"/>
                      <a:pt x="162" y="2757"/>
                    </a:cubicBezTo>
                    <a:cubicBezTo>
                      <a:pt x="311" y="1204"/>
                      <a:pt x="1048" y="1"/>
                      <a:pt x="1784" y="70"/>
                    </a:cubicBezTo>
                    <a:cubicBezTo>
                      <a:pt x="2527" y="145"/>
                      <a:pt x="3010" y="1462"/>
                      <a:pt x="2861" y="302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5;p33">
                <a:extLst>
                  <a:ext uri="{FF2B5EF4-FFF2-40B4-BE49-F238E27FC236}">
                    <a16:creationId xmlns:a16="http://schemas.microsoft.com/office/drawing/2014/main" id="{DBCB1A85-9784-4B32-9D18-8C94BC3B1F85}"/>
                  </a:ext>
                </a:extLst>
              </p:cNvPr>
              <p:cNvSpPr/>
              <p:nvPr/>
            </p:nvSpPr>
            <p:spPr>
              <a:xfrm>
                <a:off x="936535" y="2478564"/>
                <a:ext cx="957444" cy="1122611"/>
              </a:xfrm>
              <a:custGeom>
                <a:avLst/>
                <a:gdLst/>
                <a:ahLst/>
                <a:cxnLst/>
                <a:rect l="l" t="t" r="r" b="b"/>
                <a:pathLst>
                  <a:path w="12472" h="14624" extrusionOk="0">
                    <a:moveTo>
                      <a:pt x="7908" y="47"/>
                    </a:moveTo>
                    <a:cubicBezTo>
                      <a:pt x="6774" y="1"/>
                      <a:pt x="5698" y="565"/>
                      <a:pt x="5042" y="1520"/>
                    </a:cubicBezTo>
                    <a:cubicBezTo>
                      <a:pt x="3321" y="4052"/>
                      <a:pt x="1" y="9404"/>
                      <a:pt x="990" y="11643"/>
                    </a:cubicBezTo>
                    <a:cubicBezTo>
                      <a:pt x="2314" y="14624"/>
                      <a:pt x="12471" y="3333"/>
                      <a:pt x="11211" y="1405"/>
                    </a:cubicBezTo>
                    <a:cubicBezTo>
                      <a:pt x="10543" y="381"/>
                      <a:pt x="9105" y="93"/>
                      <a:pt x="7908" y="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06;p33">
                <a:extLst>
                  <a:ext uri="{FF2B5EF4-FFF2-40B4-BE49-F238E27FC236}">
                    <a16:creationId xmlns:a16="http://schemas.microsoft.com/office/drawing/2014/main" id="{B6D26102-B175-433A-81BB-9261A6F451B4}"/>
                  </a:ext>
                </a:extLst>
              </p:cNvPr>
              <p:cNvSpPr/>
              <p:nvPr/>
            </p:nvSpPr>
            <p:spPr>
              <a:xfrm>
                <a:off x="2974297" y="4595200"/>
                <a:ext cx="715241" cy="165725"/>
              </a:xfrm>
              <a:custGeom>
                <a:avLst/>
                <a:gdLst/>
                <a:ahLst/>
                <a:cxnLst/>
                <a:rect l="l" t="t" r="r" b="b"/>
                <a:pathLst>
                  <a:path w="18704" h="2159" extrusionOk="0">
                    <a:moveTo>
                      <a:pt x="18704" y="1082"/>
                    </a:moveTo>
                    <a:cubicBezTo>
                      <a:pt x="18704" y="1675"/>
                      <a:pt x="14520" y="2158"/>
                      <a:pt x="9352" y="2158"/>
                    </a:cubicBezTo>
                    <a:cubicBezTo>
                      <a:pt x="4190" y="2158"/>
                      <a:pt x="1" y="1675"/>
                      <a:pt x="1" y="1082"/>
                    </a:cubicBezTo>
                    <a:cubicBezTo>
                      <a:pt x="1" y="484"/>
                      <a:pt x="4190" y="0"/>
                      <a:pt x="9352" y="0"/>
                    </a:cubicBezTo>
                    <a:cubicBezTo>
                      <a:pt x="14520" y="0"/>
                      <a:pt x="18704" y="484"/>
                      <a:pt x="18704" y="1082"/>
                    </a:cubicBezTo>
                    <a:close/>
                  </a:path>
                </a:pathLst>
              </a:custGeom>
              <a:solidFill>
                <a:srgbClr val="134F5C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07;p33">
                <a:extLst>
                  <a:ext uri="{FF2B5EF4-FFF2-40B4-BE49-F238E27FC236}">
                    <a16:creationId xmlns:a16="http://schemas.microsoft.com/office/drawing/2014/main" id="{291BBAFA-6869-4FCF-8AB2-4F18D3BED72A}"/>
                  </a:ext>
                </a:extLst>
              </p:cNvPr>
              <p:cNvSpPr/>
              <p:nvPr/>
            </p:nvSpPr>
            <p:spPr>
              <a:xfrm>
                <a:off x="3386257" y="3189429"/>
                <a:ext cx="41992" cy="47364"/>
              </a:xfrm>
              <a:custGeom>
                <a:avLst/>
                <a:gdLst/>
                <a:ahLst/>
                <a:cxnLst/>
                <a:rect l="l" t="t" r="r" b="b"/>
                <a:pathLst>
                  <a:path w="547" h="617" extrusionOk="0">
                    <a:moveTo>
                      <a:pt x="0" y="311"/>
                    </a:moveTo>
                    <a:cubicBezTo>
                      <a:pt x="0" y="484"/>
                      <a:pt x="121" y="616"/>
                      <a:pt x="271" y="616"/>
                    </a:cubicBezTo>
                    <a:cubicBezTo>
                      <a:pt x="426" y="616"/>
                      <a:pt x="547" y="484"/>
                      <a:pt x="547" y="311"/>
                    </a:cubicBezTo>
                    <a:cubicBezTo>
                      <a:pt x="547" y="138"/>
                      <a:pt x="426" y="0"/>
                      <a:pt x="271" y="0"/>
                    </a:cubicBezTo>
                    <a:cubicBezTo>
                      <a:pt x="121" y="0"/>
                      <a:pt x="0" y="138"/>
                      <a:pt x="0" y="311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08;p33">
                <a:extLst>
                  <a:ext uri="{FF2B5EF4-FFF2-40B4-BE49-F238E27FC236}">
                    <a16:creationId xmlns:a16="http://schemas.microsoft.com/office/drawing/2014/main" id="{E0E8CDA4-237B-4AE7-8E21-177CF73EAFAB}"/>
                  </a:ext>
                </a:extLst>
              </p:cNvPr>
              <p:cNvSpPr/>
              <p:nvPr/>
            </p:nvSpPr>
            <p:spPr>
              <a:xfrm>
                <a:off x="3298282" y="3187203"/>
                <a:ext cx="108780" cy="29117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3793" extrusionOk="0">
                    <a:moveTo>
                      <a:pt x="1" y="1951"/>
                    </a:moveTo>
                    <a:cubicBezTo>
                      <a:pt x="1" y="1951"/>
                      <a:pt x="122" y="3684"/>
                      <a:pt x="496" y="3718"/>
                    </a:cubicBezTo>
                    <a:cubicBezTo>
                      <a:pt x="1215" y="3793"/>
                      <a:pt x="1417" y="1951"/>
                      <a:pt x="1417" y="1951"/>
                    </a:cubicBezTo>
                    <a:lnTo>
                      <a:pt x="1417" y="1"/>
                    </a:lnTo>
                    <a:lnTo>
                      <a:pt x="1" y="1"/>
                    </a:lnTo>
                    <a:lnTo>
                      <a:pt x="1" y="1951"/>
                    </a:ln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09;p33">
                <a:extLst>
                  <a:ext uri="{FF2B5EF4-FFF2-40B4-BE49-F238E27FC236}">
                    <a16:creationId xmlns:a16="http://schemas.microsoft.com/office/drawing/2014/main" id="{4E60B044-001A-4E5D-93D4-8E3BB3400E8C}"/>
                  </a:ext>
                </a:extLst>
              </p:cNvPr>
              <p:cNvSpPr/>
              <p:nvPr/>
            </p:nvSpPr>
            <p:spPr>
              <a:xfrm>
                <a:off x="3298282" y="3185897"/>
                <a:ext cx="109701" cy="129963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93" extrusionOk="0">
                    <a:moveTo>
                      <a:pt x="398" y="1692"/>
                    </a:moveTo>
                    <a:lnTo>
                      <a:pt x="398" y="1692"/>
                    </a:lnTo>
                    <a:cubicBezTo>
                      <a:pt x="254" y="1692"/>
                      <a:pt x="122" y="1663"/>
                      <a:pt x="1" y="1606"/>
                    </a:cubicBezTo>
                    <a:lnTo>
                      <a:pt x="1" y="0"/>
                    </a:lnTo>
                    <a:lnTo>
                      <a:pt x="1417" y="0"/>
                    </a:lnTo>
                    <a:lnTo>
                      <a:pt x="1417" y="645"/>
                    </a:lnTo>
                    <a:cubicBezTo>
                      <a:pt x="1428" y="1226"/>
                      <a:pt x="956" y="1692"/>
                      <a:pt x="398" y="1692"/>
                    </a:cubicBezTo>
                    <a:close/>
                  </a:path>
                </a:pathLst>
              </a:custGeom>
              <a:solidFill>
                <a:srgbClr val="134F5C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10;p33">
                <a:extLst>
                  <a:ext uri="{FF2B5EF4-FFF2-40B4-BE49-F238E27FC236}">
                    <a16:creationId xmlns:a16="http://schemas.microsoft.com/office/drawing/2014/main" id="{AEA548BA-B0A5-40D4-8F9F-F79B00703734}"/>
                  </a:ext>
                </a:extLst>
              </p:cNvPr>
              <p:cNvSpPr/>
              <p:nvPr/>
            </p:nvSpPr>
            <p:spPr>
              <a:xfrm>
                <a:off x="3254140" y="3084258"/>
                <a:ext cx="153842" cy="216554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2821" extrusionOk="0">
                    <a:moveTo>
                      <a:pt x="973" y="2821"/>
                    </a:moveTo>
                    <a:lnTo>
                      <a:pt x="973" y="2821"/>
                    </a:lnTo>
                    <a:cubicBezTo>
                      <a:pt x="1531" y="2821"/>
                      <a:pt x="2003" y="2349"/>
                      <a:pt x="2003" y="1779"/>
                    </a:cubicBezTo>
                    <a:lnTo>
                      <a:pt x="2003" y="944"/>
                    </a:lnTo>
                    <a:cubicBezTo>
                      <a:pt x="2003" y="403"/>
                      <a:pt x="1560" y="1"/>
                      <a:pt x="1031" y="29"/>
                    </a:cubicBezTo>
                    <a:lnTo>
                      <a:pt x="1031" y="29"/>
                    </a:lnTo>
                    <a:cubicBezTo>
                      <a:pt x="513" y="58"/>
                      <a:pt x="81" y="490"/>
                      <a:pt x="58" y="1008"/>
                    </a:cubicBezTo>
                    <a:lnTo>
                      <a:pt x="23" y="1813"/>
                    </a:lnTo>
                    <a:cubicBezTo>
                      <a:pt x="0" y="2372"/>
                      <a:pt x="421" y="2821"/>
                      <a:pt x="973" y="2821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11;p33">
                <a:extLst>
                  <a:ext uri="{FF2B5EF4-FFF2-40B4-BE49-F238E27FC236}">
                    <a16:creationId xmlns:a16="http://schemas.microsoft.com/office/drawing/2014/main" id="{2EC8CE0F-0963-4C8B-AE11-38359F3FF255}"/>
                  </a:ext>
                </a:extLst>
              </p:cNvPr>
              <p:cNvSpPr/>
              <p:nvPr/>
            </p:nvSpPr>
            <p:spPr>
              <a:xfrm>
                <a:off x="3247538" y="3022844"/>
                <a:ext cx="193531" cy="195367"/>
              </a:xfrm>
              <a:custGeom>
                <a:avLst/>
                <a:gdLst/>
                <a:ahLst/>
                <a:cxnLst/>
                <a:rect l="l" t="t" r="r" b="b"/>
                <a:pathLst>
                  <a:path w="2521" h="2545" extrusionOk="0">
                    <a:moveTo>
                      <a:pt x="1473" y="1405"/>
                    </a:moveTo>
                    <a:cubicBezTo>
                      <a:pt x="1560" y="1319"/>
                      <a:pt x="1801" y="1911"/>
                      <a:pt x="1893" y="2055"/>
                    </a:cubicBezTo>
                    <a:cubicBezTo>
                      <a:pt x="1986" y="2199"/>
                      <a:pt x="1957" y="2544"/>
                      <a:pt x="1957" y="2544"/>
                    </a:cubicBezTo>
                    <a:lnTo>
                      <a:pt x="2089" y="2544"/>
                    </a:lnTo>
                    <a:lnTo>
                      <a:pt x="2089" y="2170"/>
                    </a:lnTo>
                    <a:cubicBezTo>
                      <a:pt x="2089" y="2170"/>
                      <a:pt x="2181" y="2147"/>
                      <a:pt x="2250" y="2228"/>
                    </a:cubicBezTo>
                    <a:cubicBezTo>
                      <a:pt x="2250" y="2228"/>
                      <a:pt x="2521" y="1652"/>
                      <a:pt x="2452" y="1336"/>
                    </a:cubicBezTo>
                    <a:cubicBezTo>
                      <a:pt x="2377" y="904"/>
                      <a:pt x="2262" y="893"/>
                      <a:pt x="2106" y="617"/>
                    </a:cubicBezTo>
                    <a:cubicBezTo>
                      <a:pt x="1784" y="24"/>
                      <a:pt x="6" y="1"/>
                      <a:pt x="6" y="1687"/>
                    </a:cubicBezTo>
                    <a:cubicBezTo>
                      <a:pt x="0" y="1693"/>
                      <a:pt x="1042" y="1854"/>
                      <a:pt x="1473" y="140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12;p33">
                <a:extLst>
                  <a:ext uri="{FF2B5EF4-FFF2-40B4-BE49-F238E27FC236}">
                    <a16:creationId xmlns:a16="http://schemas.microsoft.com/office/drawing/2014/main" id="{AA8A8018-152C-4F47-A513-81DD442A1533}"/>
                  </a:ext>
                </a:extLst>
              </p:cNvPr>
              <p:cNvSpPr/>
              <p:nvPr/>
            </p:nvSpPr>
            <p:spPr>
              <a:xfrm>
                <a:off x="2855641" y="3298515"/>
                <a:ext cx="353054" cy="306216"/>
              </a:xfrm>
              <a:custGeom>
                <a:avLst/>
                <a:gdLst/>
                <a:ahLst/>
                <a:cxnLst/>
                <a:rect l="l" t="t" r="r" b="b"/>
                <a:pathLst>
                  <a:path w="4599" h="3989" extrusionOk="0">
                    <a:moveTo>
                      <a:pt x="449" y="329"/>
                    </a:moveTo>
                    <a:cubicBezTo>
                      <a:pt x="996" y="709"/>
                      <a:pt x="1399" y="588"/>
                      <a:pt x="1399" y="588"/>
                    </a:cubicBezTo>
                    <a:cubicBezTo>
                      <a:pt x="1399" y="588"/>
                      <a:pt x="1341" y="444"/>
                      <a:pt x="1313" y="231"/>
                    </a:cubicBezTo>
                    <a:cubicBezTo>
                      <a:pt x="1284" y="1"/>
                      <a:pt x="1577" y="133"/>
                      <a:pt x="1641" y="519"/>
                    </a:cubicBezTo>
                    <a:cubicBezTo>
                      <a:pt x="1681" y="789"/>
                      <a:pt x="2492" y="2360"/>
                      <a:pt x="3125" y="2763"/>
                    </a:cubicBezTo>
                    <a:lnTo>
                      <a:pt x="3586" y="2130"/>
                    </a:lnTo>
                    <a:lnTo>
                      <a:pt x="4599" y="2636"/>
                    </a:lnTo>
                    <a:cubicBezTo>
                      <a:pt x="4599" y="2636"/>
                      <a:pt x="3730" y="3989"/>
                      <a:pt x="3223" y="3960"/>
                    </a:cubicBezTo>
                    <a:cubicBezTo>
                      <a:pt x="2458" y="3914"/>
                      <a:pt x="1324" y="1439"/>
                      <a:pt x="1324" y="1439"/>
                    </a:cubicBezTo>
                    <a:cubicBezTo>
                      <a:pt x="939" y="916"/>
                      <a:pt x="214" y="916"/>
                      <a:pt x="104" y="801"/>
                    </a:cubicBezTo>
                    <a:cubicBezTo>
                      <a:pt x="1" y="674"/>
                      <a:pt x="208" y="156"/>
                      <a:pt x="449" y="329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13;p33">
                <a:extLst>
                  <a:ext uri="{FF2B5EF4-FFF2-40B4-BE49-F238E27FC236}">
                    <a16:creationId xmlns:a16="http://schemas.microsoft.com/office/drawing/2014/main" id="{EEBEF50E-C088-42EE-B580-0DED70CB82C8}"/>
                  </a:ext>
                </a:extLst>
              </p:cNvPr>
              <p:cNvSpPr/>
              <p:nvPr/>
            </p:nvSpPr>
            <p:spPr>
              <a:xfrm>
                <a:off x="3091087" y="3331678"/>
                <a:ext cx="532459" cy="433876"/>
              </a:xfrm>
              <a:custGeom>
                <a:avLst/>
                <a:gdLst/>
                <a:ahLst/>
                <a:cxnLst/>
                <a:rect l="l" t="t" r="r" b="b"/>
                <a:pathLst>
                  <a:path w="6936" h="5652" extrusionOk="0">
                    <a:moveTo>
                      <a:pt x="6935" y="2492"/>
                    </a:moveTo>
                    <a:lnTo>
                      <a:pt x="5756" y="472"/>
                    </a:lnTo>
                    <a:cubicBezTo>
                      <a:pt x="5727" y="415"/>
                      <a:pt x="5687" y="357"/>
                      <a:pt x="5641" y="305"/>
                    </a:cubicBezTo>
                    <a:cubicBezTo>
                      <a:pt x="5635" y="300"/>
                      <a:pt x="5629" y="288"/>
                      <a:pt x="5629" y="282"/>
                    </a:cubicBezTo>
                    <a:lnTo>
                      <a:pt x="5595" y="248"/>
                    </a:lnTo>
                    <a:lnTo>
                      <a:pt x="5554" y="213"/>
                    </a:lnTo>
                    <a:lnTo>
                      <a:pt x="5543" y="196"/>
                    </a:lnTo>
                    <a:cubicBezTo>
                      <a:pt x="5428" y="104"/>
                      <a:pt x="5249" y="0"/>
                      <a:pt x="4996" y="0"/>
                    </a:cubicBezTo>
                    <a:lnTo>
                      <a:pt x="4087" y="0"/>
                    </a:lnTo>
                    <a:cubicBezTo>
                      <a:pt x="4087" y="0"/>
                      <a:pt x="3972" y="950"/>
                      <a:pt x="3091" y="731"/>
                    </a:cubicBezTo>
                    <a:cubicBezTo>
                      <a:pt x="2671" y="622"/>
                      <a:pt x="2706" y="0"/>
                      <a:pt x="2706" y="0"/>
                    </a:cubicBezTo>
                    <a:lnTo>
                      <a:pt x="2096" y="0"/>
                    </a:lnTo>
                    <a:cubicBezTo>
                      <a:pt x="1796" y="0"/>
                      <a:pt x="1526" y="161"/>
                      <a:pt x="1371" y="392"/>
                    </a:cubicBezTo>
                    <a:lnTo>
                      <a:pt x="53" y="1899"/>
                    </a:lnTo>
                    <a:cubicBezTo>
                      <a:pt x="1" y="2009"/>
                      <a:pt x="904" y="3189"/>
                      <a:pt x="1140" y="2930"/>
                    </a:cubicBezTo>
                    <a:lnTo>
                      <a:pt x="1227" y="2814"/>
                    </a:lnTo>
                    <a:lnTo>
                      <a:pt x="1227" y="5652"/>
                    </a:lnTo>
                    <a:lnTo>
                      <a:pt x="5859" y="5652"/>
                    </a:lnTo>
                    <a:lnTo>
                      <a:pt x="5859" y="3096"/>
                    </a:lnTo>
                    <a:lnTo>
                      <a:pt x="5859" y="3327"/>
                    </a:lnTo>
                    <a:cubicBezTo>
                      <a:pt x="6182" y="3235"/>
                      <a:pt x="6792" y="2907"/>
                      <a:pt x="6935" y="249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14;p33">
                <a:extLst>
                  <a:ext uri="{FF2B5EF4-FFF2-40B4-BE49-F238E27FC236}">
                    <a16:creationId xmlns:a16="http://schemas.microsoft.com/office/drawing/2014/main" id="{4BA6CECE-FC7C-47AC-8F0F-30D2E85E40D6}"/>
                  </a:ext>
                </a:extLst>
              </p:cNvPr>
              <p:cNvSpPr/>
              <p:nvPr/>
            </p:nvSpPr>
            <p:spPr>
              <a:xfrm>
                <a:off x="3170618" y="3763724"/>
                <a:ext cx="221014" cy="831518"/>
              </a:xfrm>
              <a:custGeom>
                <a:avLst/>
                <a:gdLst/>
                <a:ahLst/>
                <a:cxnLst/>
                <a:rect l="l" t="t" r="r" b="b"/>
                <a:pathLst>
                  <a:path w="2879" h="10832" extrusionOk="0">
                    <a:moveTo>
                      <a:pt x="1" y="10831"/>
                    </a:moveTo>
                    <a:lnTo>
                      <a:pt x="1324" y="10831"/>
                    </a:lnTo>
                    <a:lnTo>
                      <a:pt x="2878" y="1"/>
                    </a:lnTo>
                    <a:lnTo>
                      <a:pt x="24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15;p33">
                <a:extLst>
                  <a:ext uri="{FF2B5EF4-FFF2-40B4-BE49-F238E27FC236}">
                    <a16:creationId xmlns:a16="http://schemas.microsoft.com/office/drawing/2014/main" id="{E6C35A56-0E95-410B-B20F-E49A331A4EEE}"/>
                  </a:ext>
                </a:extLst>
              </p:cNvPr>
              <p:cNvSpPr/>
              <p:nvPr/>
            </p:nvSpPr>
            <p:spPr>
              <a:xfrm>
                <a:off x="3236484" y="3763724"/>
                <a:ext cx="155147" cy="831518"/>
              </a:xfrm>
              <a:custGeom>
                <a:avLst/>
                <a:gdLst/>
                <a:ahLst/>
                <a:cxnLst/>
                <a:rect l="l" t="t" r="r" b="b"/>
                <a:pathLst>
                  <a:path w="2021" h="10832" extrusionOk="0">
                    <a:moveTo>
                      <a:pt x="1554" y="1"/>
                    </a:moveTo>
                    <a:lnTo>
                      <a:pt x="0" y="10831"/>
                    </a:lnTo>
                    <a:lnTo>
                      <a:pt x="466" y="10831"/>
                    </a:lnTo>
                    <a:lnTo>
                      <a:pt x="2020" y="1"/>
                    </a:lnTo>
                    <a:close/>
                  </a:path>
                </a:pathLst>
              </a:custGeom>
              <a:solidFill>
                <a:srgbClr val="FFFFFF">
                  <a:alpha val="29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416;p33">
                <a:extLst>
                  <a:ext uri="{FF2B5EF4-FFF2-40B4-BE49-F238E27FC236}">
                    <a16:creationId xmlns:a16="http://schemas.microsoft.com/office/drawing/2014/main" id="{3C245185-FCA8-405B-9100-DC79BD6EED21}"/>
                  </a:ext>
                </a:extLst>
              </p:cNvPr>
              <p:cNvSpPr/>
              <p:nvPr/>
            </p:nvSpPr>
            <p:spPr>
              <a:xfrm>
                <a:off x="3316015" y="3763724"/>
                <a:ext cx="222703" cy="831518"/>
              </a:xfrm>
              <a:custGeom>
                <a:avLst/>
                <a:gdLst/>
                <a:ahLst/>
                <a:cxnLst/>
                <a:rect l="l" t="t" r="r" b="b"/>
                <a:pathLst>
                  <a:path w="2901" h="10832" extrusionOk="0">
                    <a:moveTo>
                      <a:pt x="1600" y="10831"/>
                    </a:moveTo>
                    <a:lnTo>
                      <a:pt x="2901" y="10831"/>
                    </a:lnTo>
                    <a:lnTo>
                      <a:pt x="2849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417;p33">
                <a:extLst>
                  <a:ext uri="{FF2B5EF4-FFF2-40B4-BE49-F238E27FC236}">
                    <a16:creationId xmlns:a16="http://schemas.microsoft.com/office/drawing/2014/main" id="{3B8492B6-7F95-4547-9B8B-C2BFB1BBC41C}"/>
                  </a:ext>
                </a:extLst>
              </p:cNvPr>
              <p:cNvSpPr/>
              <p:nvPr/>
            </p:nvSpPr>
            <p:spPr>
              <a:xfrm>
                <a:off x="3427328" y="3763724"/>
                <a:ext cx="111390" cy="831518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0832" extrusionOk="0">
                    <a:moveTo>
                      <a:pt x="0" y="1"/>
                    </a:moveTo>
                    <a:cubicBezTo>
                      <a:pt x="0" y="1100"/>
                      <a:pt x="829" y="1129"/>
                      <a:pt x="818" y="2210"/>
                    </a:cubicBezTo>
                    <a:cubicBezTo>
                      <a:pt x="766" y="5531"/>
                      <a:pt x="818" y="10831"/>
                      <a:pt x="818" y="10831"/>
                    </a:cubicBezTo>
                    <a:lnTo>
                      <a:pt x="1451" y="10831"/>
                    </a:lnTo>
                    <a:lnTo>
                      <a:pt x="1399" y="1"/>
                    </a:lnTo>
                    <a:close/>
                  </a:path>
                </a:pathLst>
              </a:custGeom>
              <a:solidFill>
                <a:srgbClr val="FFFFFF">
                  <a:alpha val="29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418;p33">
                <a:extLst>
                  <a:ext uri="{FF2B5EF4-FFF2-40B4-BE49-F238E27FC236}">
                    <a16:creationId xmlns:a16="http://schemas.microsoft.com/office/drawing/2014/main" id="{82318F95-DFFB-4BF2-927A-87D4000C85A6}"/>
                  </a:ext>
                </a:extLst>
              </p:cNvPr>
              <p:cNvSpPr/>
              <p:nvPr/>
            </p:nvSpPr>
            <p:spPr>
              <a:xfrm>
                <a:off x="3185203" y="3415201"/>
                <a:ext cx="51357" cy="255858"/>
              </a:xfrm>
              <a:custGeom>
                <a:avLst/>
                <a:gdLst/>
                <a:ahLst/>
                <a:cxnLst/>
                <a:rect l="l" t="t" r="r" b="b"/>
                <a:pathLst>
                  <a:path w="669" h="3333" extrusionOk="0">
                    <a:moveTo>
                      <a:pt x="668" y="0"/>
                    </a:moveTo>
                    <a:lnTo>
                      <a:pt x="668" y="0"/>
                    </a:lnTo>
                    <a:cubicBezTo>
                      <a:pt x="404" y="46"/>
                      <a:pt x="317" y="512"/>
                      <a:pt x="1" y="806"/>
                    </a:cubicBezTo>
                    <a:lnTo>
                      <a:pt x="1" y="3332"/>
                    </a:lnTo>
                    <a:cubicBezTo>
                      <a:pt x="58" y="3102"/>
                      <a:pt x="317" y="1514"/>
                      <a:pt x="668" y="0"/>
                    </a:cubicBezTo>
                    <a:close/>
                  </a:path>
                </a:pathLst>
              </a:custGeom>
              <a:solidFill>
                <a:srgbClr val="134F5C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419;p33">
                <a:extLst>
                  <a:ext uri="{FF2B5EF4-FFF2-40B4-BE49-F238E27FC236}">
                    <a16:creationId xmlns:a16="http://schemas.microsoft.com/office/drawing/2014/main" id="{B35FA8F6-160F-46EE-817F-453EB52096B9}"/>
                  </a:ext>
                </a:extLst>
              </p:cNvPr>
              <p:cNvSpPr/>
              <p:nvPr/>
            </p:nvSpPr>
            <p:spPr>
              <a:xfrm>
                <a:off x="3450742" y="4594729"/>
                <a:ext cx="213414" cy="86207"/>
              </a:xfrm>
              <a:custGeom>
                <a:avLst/>
                <a:gdLst/>
                <a:ahLst/>
                <a:cxnLst/>
                <a:rect l="l" t="t" r="r" b="b"/>
                <a:pathLst>
                  <a:path w="2780" h="1123" extrusionOk="0">
                    <a:moveTo>
                      <a:pt x="0" y="6"/>
                    </a:moveTo>
                    <a:lnTo>
                      <a:pt x="0" y="1123"/>
                    </a:lnTo>
                    <a:lnTo>
                      <a:pt x="2671" y="1123"/>
                    </a:lnTo>
                    <a:cubicBezTo>
                      <a:pt x="2671" y="1123"/>
                      <a:pt x="2780" y="564"/>
                      <a:pt x="1802" y="518"/>
                    </a:cubicBezTo>
                    <a:cubicBezTo>
                      <a:pt x="1088" y="490"/>
                      <a:pt x="1007" y="0"/>
                      <a:pt x="100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420;p33">
                <a:extLst>
                  <a:ext uri="{FF2B5EF4-FFF2-40B4-BE49-F238E27FC236}">
                    <a16:creationId xmlns:a16="http://schemas.microsoft.com/office/drawing/2014/main" id="{3DA96E0E-757B-4650-8484-502D247B8238}"/>
                  </a:ext>
                </a:extLst>
              </p:cNvPr>
              <p:cNvSpPr/>
              <p:nvPr/>
            </p:nvSpPr>
            <p:spPr>
              <a:xfrm>
                <a:off x="3170618" y="4595190"/>
                <a:ext cx="87592" cy="86207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1123" extrusionOk="0">
                    <a:moveTo>
                      <a:pt x="1" y="1122"/>
                    </a:moveTo>
                    <a:lnTo>
                      <a:pt x="1140" y="1122"/>
                    </a:lnTo>
                    <a:lnTo>
                      <a:pt x="1140" y="0"/>
                    </a:lnTo>
                    <a:lnTo>
                      <a:pt x="3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421;p33">
                <a:extLst>
                  <a:ext uri="{FF2B5EF4-FFF2-40B4-BE49-F238E27FC236}">
                    <a16:creationId xmlns:a16="http://schemas.microsoft.com/office/drawing/2014/main" id="{4F3868D8-DD91-4283-A35A-658F1BD84434}"/>
                  </a:ext>
                </a:extLst>
              </p:cNvPr>
              <p:cNvSpPr/>
              <p:nvPr/>
            </p:nvSpPr>
            <p:spPr>
              <a:xfrm>
                <a:off x="3132234" y="4622979"/>
                <a:ext cx="113155" cy="58418"/>
              </a:xfrm>
              <a:custGeom>
                <a:avLst/>
                <a:gdLst/>
                <a:ahLst/>
                <a:cxnLst/>
                <a:rect l="l" t="t" r="r" b="b"/>
                <a:pathLst>
                  <a:path w="1474" h="761" extrusionOk="0">
                    <a:moveTo>
                      <a:pt x="0" y="760"/>
                    </a:moveTo>
                    <a:lnTo>
                      <a:pt x="1473" y="760"/>
                    </a:lnTo>
                    <a:lnTo>
                      <a:pt x="1473" y="398"/>
                    </a:lnTo>
                    <a:cubicBezTo>
                      <a:pt x="1473" y="173"/>
                      <a:pt x="1295" y="1"/>
                      <a:pt x="1076" y="1"/>
                    </a:cubicBezTo>
                    <a:lnTo>
                      <a:pt x="397" y="1"/>
                    </a:lnTo>
                    <a:cubicBezTo>
                      <a:pt x="173" y="1"/>
                      <a:pt x="0" y="179"/>
                      <a:pt x="0" y="39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422;p33">
                <a:extLst>
                  <a:ext uri="{FF2B5EF4-FFF2-40B4-BE49-F238E27FC236}">
                    <a16:creationId xmlns:a16="http://schemas.microsoft.com/office/drawing/2014/main" id="{D1D35E4D-6952-4B06-8201-B8CE9438DAB6}"/>
                  </a:ext>
                </a:extLst>
              </p:cNvPr>
              <p:cNvSpPr/>
              <p:nvPr/>
            </p:nvSpPr>
            <p:spPr>
              <a:xfrm>
                <a:off x="3408750" y="3388179"/>
                <a:ext cx="129967" cy="375611"/>
              </a:xfrm>
              <a:custGeom>
                <a:avLst/>
                <a:gdLst/>
                <a:ahLst/>
                <a:cxnLst/>
                <a:rect l="l" t="t" r="r" b="b"/>
                <a:pathLst>
                  <a:path w="1693" h="4893" extrusionOk="0">
                    <a:moveTo>
                      <a:pt x="1290" y="1"/>
                    </a:moveTo>
                    <a:lnTo>
                      <a:pt x="1290" y="1"/>
                    </a:lnTo>
                    <a:cubicBezTo>
                      <a:pt x="1272" y="864"/>
                      <a:pt x="1301" y="2424"/>
                      <a:pt x="1226" y="2907"/>
                    </a:cubicBezTo>
                    <a:cubicBezTo>
                      <a:pt x="985" y="4415"/>
                      <a:pt x="1" y="4893"/>
                      <a:pt x="1" y="4893"/>
                    </a:cubicBezTo>
                    <a:lnTo>
                      <a:pt x="1693" y="4893"/>
                    </a:lnTo>
                    <a:lnTo>
                      <a:pt x="1693" y="1969"/>
                    </a:lnTo>
                    <a:cubicBezTo>
                      <a:pt x="1693" y="1497"/>
                      <a:pt x="1503" y="519"/>
                      <a:pt x="1290" y="1"/>
                    </a:cubicBezTo>
                    <a:close/>
                  </a:path>
                </a:pathLst>
              </a:custGeom>
              <a:solidFill>
                <a:srgbClr val="134F5C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423;p33">
                <a:extLst>
                  <a:ext uri="{FF2B5EF4-FFF2-40B4-BE49-F238E27FC236}">
                    <a16:creationId xmlns:a16="http://schemas.microsoft.com/office/drawing/2014/main" id="{FDA71F90-E235-47ED-8C1E-1D5C74F2C27F}"/>
                  </a:ext>
                </a:extLst>
              </p:cNvPr>
              <p:cNvSpPr/>
              <p:nvPr/>
            </p:nvSpPr>
            <p:spPr>
              <a:xfrm>
                <a:off x="3481679" y="3541099"/>
                <a:ext cx="160828" cy="295622"/>
              </a:xfrm>
              <a:custGeom>
                <a:avLst/>
                <a:gdLst/>
                <a:ahLst/>
                <a:cxnLst/>
                <a:rect l="l" t="t" r="r" b="b"/>
                <a:pathLst>
                  <a:path w="2095" h="3851" extrusionOk="0">
                    <a:moveTo>
                      <a:pt x="1715" y="0"/>
                    </a:moveTo>
                    <a:cubicBezTo>
                      <a:pt x="1715" y="0"/>
                      <a:pt x="1324" y="409"/>
                      <a:pt x="823" y="593"/>
                    </a:cubicBezTo>
                    <a:cubicBezTo>
                      <a:pt x="863" y="639"/>
                      <a:pt x="984" y="863"/>
                      <a:pt x="1042" y="1024"/>
                    </a:cubicBezTo>
                    <a:lnTo>
                      <a:pt x="363" y="2935"/>
                    </a:lnTo>
                    <a:cubicBezTo>
                      <a:pt x="363" y="2935"/>
                      <a:pt x="104" y="2941"/>
                      <a:pt x="0" y="3079"/>
                    </a:cubicBezTo>
                    <a:lnTo>
                      <a:pt x="484" y="3850"/>
                    </a:lnTo>
                    <a:lnTo>
                      <a:pt x="806" y="3229"/>
                    </a:lnTo>
                    <a:lnTo>
                      <a:pt x="1980" y="1347"/>
                    </a:lnTo>
                    <a:cubicBezTo>
                      <a:pt x="2072" y="1157"/>
                      <a:pt x="2095" y="909"/>
                      <a:pt x="1715" y="0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424;p33">
                <a:extLst>
                  <a:ext uri="{FF2B5EF4-FFF2-40B4-BE49-F238E27FC236}">
                    <a16:creationId xmlns:a16="http://schemas.microsoft.com/office/drawing/2014/main" id="{16ACBB06-D144-4555-A953-B8A3B18890C2}"/>
                  </a:ext>
                </a:extLst>
              </p:cNvPr>
              <p:cNvSpPr/>
              <p:nvPr/>
            </p:nvSpPr>
            <p:spPr>
              <a:xfrm>
                <a:off x="2824704" y="1073725"/>
                <a:ext cx="979553" cy="884026"/>
              </a:xfrm>
              <a:custGeom>
                <a:avLst/>
                <a:gdLst/>
                <a:ahLst/>
                <a:cxnLst/>
                <a:rect l="l" t="t" r="r" b="b"/>
                <a:pathLst>
                  <a:path w="12760" h="11516" extrusionOk="0">
                    <a:moveTo>
                      <a:pt x="6377" y="0"/>
                    </a:moveTo>
                    <a:cubicBezTo>
                      <a:pt x="2855" y="0"/>
                      <a:pt x="1" y="2274"/>
                      <a:pt x="1" y="5076"/>
                    </a:cubicBezTo>
                    <a:cubicBezTo>
                      <a:pt x="1" y="6877"/>
                      <a:pt x="1169" y="8460"/>
                      <a:pt x="2947" y="9358"/>
                    </a:cubicBezTo>
                    <a:cubicBezTo>
                      <a:pt x="2717" y="9847"/>
                      <a:pt x="2303" y="10474"/>
                      <a:pt x="1601" y="10739"/>
                    </a:cubicBezTo>
                    <a:cubicBezTo>
                      <a:pt x="852" y="11027"/>
                      <a:pt x="3828" y="11516"/>
                      <a:pt x="5387" y="10094"/>
                    </a:cubicBezTo>
                    <a:cubicBezTo>
                      <a:pt x="5710" y="10135"/>
                      <a:pt x="6043" y="10158"/>
                      <a:pt x="6377" y="10158"/>
                    </a:cubicBezTo>
                    <a:cubicBezTo>
                      <a:pt x="9905" y="10158"/>
                      <a:pt x="12759" y="7885"/>
                      <a:pt x="12759" y="5082"/>
                    </a:cubicBezTo>
                    <a:cubicBezTo>
                      <a:pt x="12759" y="2274"/>
                      <a:pt x="9905" y="0"/>
                      <a:pt x="637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0" name="Google Shape;425;p33">
                <a:extLst>
                  <a:ext uri="{FF2B5EF4-FFF2-40B4-BE49-F238E27FC236}">
                    <a16:creationId xmlns:a16="http://schemas.microsoft.com/office/drawing/2014/main" id="{0A62E44E-608C-450C-B7D0-7DCC1271E04D}"/>
                  </a:ext>
                </a:extLst>
              </p:cNvPr>
              <p:cNvGrpSpPr/>
              <p:nvPr/>
            </p:nvGrpSpPr>
            <p:grpSpPr>
              <a:xfrm>
                <a:off x="3050673" y="1341842"/>
                <a:ext cx="527533" cy="273512"/>
                <a:chOff x="7999109" y="908965"/>
                <a:chExt cx="502460" cy="260513"/>
              </a:xfrm>
            </p:grpSpPr>
            <p:sp>
              <p:nvSpPr>
                <p:cNvPr id="61" name="Google Shape;426;p33">
                  <a:extLst>
                    <a:ext uri="{FF2B5EF4-FFF2-40B4-BE49-F238E27FC236}">
                      <a16:creationId xmlns:a16="http://schemas.microsoft.com/office/drawing/2014/main" id="{8A13729A-20B5-406E-BCA3-B76DA7F941F3}"/>
                    </a:ext>
                  </a:extLst>
                </p:cNvPr>
                <p:cNvSpPr/>
                <p:nvPr/>
              </p:nvSpPr>
              <p:spPr>
                <a:xfrm>
                  <a:off x="7999109" y="908965"/>
                  <a:ext cx="178480" cy="31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1" h="427" extrusionOk="0">
                      <a:moveTo>
                        <a:pt x="0" y="1"/>
                      </a:moveTo>
                      <a:lnTo>
                        <a:pt x="2440" y="1"/>
                      </a:lnTo>
                      <a:lnTo>
                        <a:pt x="2440" y="426"/>
                      </a:lnTo>
                      <a:lnTo>
                        <a:pt x="0" y="426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427;p33">
                  <a:extLst>
                    <a:ext uri="{FF2B5EF4-FFF2-40B4-BE49-F238E27FC236}">
                      <a16:creationId xmlns:a16="http://schemas.microsoft.com/office/drawing/2014/main" id="{62159F21-1C99-4E3D-AE98-DD934B7C9510}"/>
                    </a:ext>
                  </a:extLst>
                </p:cNvPr>
                <p:cNvSpPr/>
                <p:nvPr/>
              </p:nvSpPr>
              <p:spPr>
                <a:xfrm>
                  <a:off x="7999109" y="1061705"/>
                  <a:ext cx="234853" cy="31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2" h="427" extrusionOk="0">
                      <a:moveTo>
                        <a:pt x="0" y="1"/>
                      </a:moveTo>
                      <a:lnTo>
                        <a:pt x="3211" y="1"/>
                      </a:lnTo>
                      <a:lnTo>
                        <a:pt x="3211" y="426"/>
                      </a:lnTo>
                      <a:lnTo>
                        <a:pt x="0" y="426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428;p33">
                  <a:extLst>
                    <a:ext uri="{FF2B5EF4-FFF2-40B4-BE49-F238E27FC236}">
                      <a16:creationId xmlns:a16="http://schemas.microsoft.com/office/drawing/2014/main" id="{12F61D22-698A-4A01-BC5C-00C2ED5CC034}"/>
                    </a:ext>
                  </a:extLst>
                </p:cNvPr>
                <p:cNvSpPr/>
                <p:nvPr/>
              </p:nvSpPr>
              <p:spPr>
                <a:xfrm>
                  <a:off x="8266715" y="1061705"/>
                  <a:ext cx="234853" cy="31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2" h="427" extrusionOk="0">
                      <a:moveTo>
                        <a:pt x="0" y="1"/>
                      </a:moveTo>
                      <a:lnTo>
                        <a:pt x="3211" y="1"/>
                      </a:lnTo>
                      <a:lnTo>
                        <a:pt x="3211" y="426"/>
                      </a:lnTo>
                      <a:lnTo>
                        <a:pt x="0" y="426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</a:t>
                  </a:r>
                  <a:endParaRPr/>
                </a:p>
              </p:txBody>
            </p:sp>
            <p:sp>
              <p:nvSpPr>
                <p:cNvPr id="64" name="Google Shape;429;p33">
                  <a:extLst>
                    <a:ext uri="{FF2B5EF4-FFF2-40B4-BE49-F238E27FC236}">
                      <a16:creationId xmlns:a16="http://schemas.microsoft.com/office/drawing/2014/main" id="{C56A7158-FD45-440E-8BA8-859AF2D06FB9}"/>
                    </a:ext>
                  </a:extLst>
                </p:cNvPr>
                <p:cNvSpPr/>
                <p:nvPr/>
              </p:nvSpPr>
              <p:spPr>
                <a:xfrm>
                  <a:off x="8216192" y="908965"/>
                  <a:ext cx="285378" cy="31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3" h="427" extrusionOk="0">
                      <a:moveTo>
                        <a:pt x="1" y="1"/>
                      </a:moveTo>
                      <a:lnTo>
                        <a:pt x="3902" y="1"/>
                      </a:lnTo>
                      <a:lnTo>
                        <a:pt x="3902" y="426"/>
                      </a:lnTo>
                      <a:lnTo>
                        <a:pt x="1" y="426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430;p33">
                  <a:extLst>
                    <a:ext uri="{FF2B5EF4-FFF2-40B4-BE49-F238E27FC236}">
                      <a16:creationId xmlns:a16="http://schemas.microsoft.com/office/drawing/2014/main" id="{FBDAF2C5-21D1-4861-8E84-59A81BE282FA}"/>
                    </a:ext>
                  </a:extLst>
                </p:cNvPr>
                <p:cNvSpPr/>
                <p:nvPr/>
              </p:nvSpPr>
              <p:spPr>
                <a:xfrm>
                  <a:off x="7999109" y="985591"/>
                  <a:ext cx="104412" cy="30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" h="421" extrusionOk="0">
                      <a:moveTo>
                        <a:pt x="0" y="0"/>
                      </a:moveTo>
                      <a:lnTo>
                        <a:pt x="1427" y="0"/>
                      </a:lnTo>
                      <a:lnTo>
                        <a:pt x="1427" y="420"/>
                      </a:lnTo>
                      <a:lnTo>
                        <a:pt x="0" y="42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431;p33">
                  <a:extLst>
                    <a:ext uri="{FF2B5EF4-FFF2-40B4-BE49-F238E27FC236}">
                      <a16:creationId xmlns:a16="http://schemas.microsoft.com/office/drawing/2014/main" id="{485BB38A-F5FE-4F94-BAC5-51C4C5311F1E}"/>
                    </a:ext>
                  </a:extLst>
                </p:cNvPr>
                <p:cNvSpPr/>
                <p:nvPr/>
              </p:nvSpPr>
              <p:spPr>
                <a:xfrm>
                  <a:off x="8141759" y="985591"/>
                  <a:ext cx="144334" cy="30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4" h="421" extrusionOk="0">
                      <a:moveTo>
                        <a:pt x="0" y="0"/>
                      </a:moveTo>
                      <a:lnTo>
                        <a:pt x="1974" y="0"/>
                      </a:lnTo>
                      <a:lnTo>
                        <a:pt x="1974" y="420"/>
                      </a:lnTo>
                      <a:lnTo>
                        <a:pt x="0" y="42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432;p33">
                  <a:extLst>
                    <a:ext uri="{FF2B5EF4-FFF2-40B4-BE49-F238E27FC236}">
                      <a16:creationId xmlns:a16="http://schemas.microsoft.com/office/drawing/2014/main" id="{9DCECD29-1733-4AD5-9F33-70802099187D}"/>
                    </a:ext>
                  </a:extLst>
                </p:cNvPr>
                <p:cNvSpPr/>
                <p:nvPr/>
              </p:nvSpPr>
              <p:spPr>
                <a:xfrm>
                  <a:off x="8328937" y="985591"/>
                  <a:ext cx="172630" cy="30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1" h="421" extrusionOk="0">
                      <a:moveTo>
                        <a:pt x="1" y="0"/>
                      </a:moveTo>
                      <a:lnTo>
                        <a:pt x="2360" y="0"/>
                      </a:lnTo>
                      <a:lnTo>
                        <a:pt x="2360" y="420"/>
                      </a:lnTo>
                      <a:lnTo>
                        <a:pt x="1" y="42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433;p33">
                  <a:extLst>
                    <a:ext uri="{FF2B5EF4-FFF2-40B4-BE49-F238E27FC236}">
                      <a16:creationId xmlns:a16="http://schemas.microsoft.com/office/drawing/2014/main" id="{C137B8CB-C605-42F8-BBCE-47E41AF7232C}"/>
                    </a:ext>
                  </a:extLst>
                </p:cNvPr>
                <p:cNvSpPr/>
                <p:nvPr/>
              </p:nvSpPr>
              <p:spPr>
                <a:xfrm>
                  <a:off x="7999109" y="1138696"/>
                  <a:ext cx="142287" cy="307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" h="421" extrusionOk="0">
                      <a:moveTo>
                        <a:pt x="0" y="1"/>
                      </a:moveTo>
                      <a:lnTo>
                        <a:pt x="1945" y="1"/>
                      </a:lnTo>
                      <a:lnTo>
                        <a:pt x="1945" y="421"/>
                      </a:lnTo>
                      <a:lnTo>
                        <a:pt x="0" y="42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7" name="Google Shape;434;p33">
              <a:extLst>
                <a:ext uri="{FF2B5EF4-FFF2-40B4-BE49-F238E27FC236}">
                  <a16:creationId xmlns:a16="http://schemas.microsoft.com/office/drawing/2014/main" id="{339FB4E5-879D-4299-8351-C34758F1FE34}"/>
                </a:ext>
              </a:extLst>
            </p:cNvPr>
            <p:cNvSpPr/>
            <p:nvPr/>
          </p:nvSpPr>
          <p:spPr>
            <a:xfrm>
              <a:off x="1049321" y="900579"/>
              <a:ext cx="136492" cy="136492"/>
            </a:xfrm>
            <a:custGeom>
              <a:avLst/>
              <a:gdLst/>
              <a:ahLst/>
              <a:cxnLst/>
              <a:rect l="l" t="t" r="r" b="b"/>
              <a:pathLst>
                <a:path w="4231" h="4231" extrusionOk="0">
                  <a:moveTo>
                    <a:pt x="4231" y="2118"/>
                  </a:moveTo>
                  <a:cubicBezTo>
                    <a:pt x="4231" y="3287"/>
                    <a:pt x="3287" y="4230"/>
                    <a:pt x="2119" y="4230"/>
                  </a:cubicBezTo>
                  <a:cubicBezTo>
                    <a:pt x="950" y="4230"/>
                    <a:pt x="1" y="3287"/>
                    <a:pt x="1" y="2118"/>
                  </a:cubicBezTo>
                  <a:cubicBezTo>
                    <a:pt x="1" y="950"/>
                    <a:pt x="950" y="1"/>
                    <a:pt x="2119" y="1"/>
                  </a:cubicBezTo>
                  <a:cubicBezTo>
                    <a:pt x="3287" y="1"/>
                    <a:pt x="4231" y="950"/>
                    <a:pt x="4231" y="211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540A239-0088-4B0B-93FF-1485F6AB1E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5523"/>
          <a:stretch/>
        </p:blipFill>
        <p:spPr>
          <a:xfrm>
            <a:off x="2814577" y="544336"/>
            <a:ext cx="3768436" cy="1366753"/>
          </a:xfrm>
          <a:prstGeom prst="rect">
            <a:avLst/>
          </a:prstGeom>
        </p:spPr>
      </p:pic>
      <p:pic>
        <p:nvPicPr>
          <p:cNvPr id="3584" name="Picture 3583">
            <a:extLst>
              <a:ext uri="{FF2B5EF4-FFF2-40B4-BE49-F238E27FC236}">
                <a16:creationId xmlns:a16="http://schemas.microsoft.com/office/drawing/2014/main" id="{B7F9FDCF-7CE4-4998-8C56-BFF5433687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4344" y="3603244"/>
            <a:ext cx="2155311" cy="385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3" name="Google Shape;3753;p83"/>
          <p:cNvSpPr txBox="1">
            <a:spLocks noGrp="1"/>
          </p:cNvSpPr>
          <p:nvPr>
            <p:ph type="ctrTitle"/>
          </p:nvPr>
        </p:nvSpPr>
        <p:spPr>
          <a:xfrm>
            <a:off x="1530450" y="374727"/>
            <a:ext cx="60831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>
                <a:latin typeface="Comic Sans MS" panose="030F0702030302020204" pitchFamily="66" charset="0"/>
              </a:rPr>
              <a:t>Ψεύτικες Πληροφορίες </a:t>
            </a:r>
            <a:br>
              <a:rPr lang="el-GR" sz="2800">
                <a:latin typeface="Comic Sans MS" panose="030F0702030302020204" pitchFamily="66" charset="0"/>
              </a:rPr>
            </a:br>
            <a:r>
              <a:rPr lang="el-GR" sz="2800">
                <a:latin typeface="Comic Sans MS" panose="030F0702030302020204" pitchFamily="66" charset="0"/>
              </a:rPr>
              <a:t>&amp; </a:t>
            </a:r>
            <a:r>
              <a:rPr lang="en-US" sz="2800">
                <a:latin typeface="Comic Sans MS" panose="030F0702030302020204" pitchFamily="66" charset="0"/>
              </a:rPr>
              <a:t>Deepfakes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754" name="Google Shape;3754;p83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5" name="Google Shape;3755;p83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6" name="Google Shape;3756;p83">
            <a:hlinkClick r:id="rId3" action="ppaction://hlinksldjump"/>
          </p:cNvPr>
          <p:cNvSpPr txBox="1"/>
          <p:nvPr/>
        </p:nvSpPr>
        <p:spPr>
          <a:xfrm>
            <a:off x="172064" y="190495"/>
            <a:ext cx="63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01</a:t>
            </a:r>
            <a:endParaRPr sz="24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3757" name="Google Shape;3757;p83">
            <a:hlinkClick r:id="" action="ppaction://noaction"/>
          </p:cNvPr>
          <p:cNvSpPr txBox="1"/>
          <p:nvPr/>
        </p:nvSpPr>
        <p:spPr>
          <a:xfrm>
            <a:off x="676939" y="875345"/>
            <a:ext cx="63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02</a:t>
            </a:r>
            <a:endParaRPr sz="24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3758" name="Google Shape;3758;p83">
            <a:hlinkClick r:id="" action="ppaction://noaction"/>
          </p:cNvPr>
          <p:cNvSpPr txBox="1"/>
          <p:nvPr/>
        </p:nvSpPr>
        <p:spPr>
          <a:xfrm>
            <a:off x="308789" y="1525283"/>
            <a:ext cx="63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03</a:t>
            </a:r>
            <a:endParaRPr sz="24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3759" name="Google Shape;3759;p83"/>
          <p:cNvSpPr txBox="1">
            <a:spLocks noGrp="1"/>
          </p:cNvSpPr>
          <p:nvPr>
            <p:ph type="subTitle" idx="1"/>
          </p:nvPr>
        </p:nvSpPr>
        <p:spPr>
          <a:xfrm>
            <a:off x="1696005" y="2611050"/>
            <a:ext cx="2557026" cy="16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l-GR" sz="1800" dirty="0">
                <a:latin typeface="Comic Sans MS" panose="030F0702030302020204" pitchFamily="66" charset="0"/>
              </a:rPr>
              <a:t>Η ΤΝ μπορεί να παράγει φωτογραφίες ή βίντεο που μοιάζουν αληθινά (</a:t>
            </a:r>
            <a:r>
              <a:rPr lang="el-GR" sz="1800" dirty="0" err="1">
                <a:latin typeface="Comic Sans MS" panose="030F0702030302020204" pitchFamily="66" charset="0"/>
              </a:rPr>
              <a:t>deepfakes</a:t>
            </a:r>
            <a:r>
              <a:rPr lang="el-GR" sz="1800" dirty="0">
                <a:latin typeface="Comic Sans MS" panose="030F0702030302020204" pitchFamily="66" charset="0"/>
              </a:rPr>
              <a:t>).</a:t>
            </a:r>
          </a:p>
        </p:txBody>
      </p:sp>
      <p:sp>
        <p:nvSpPr>
          <p:cNvPr id="3760" name="Google Shape;3760;p83"/>
          <p:cNvSpPr txBox="1">
            <a:spLocks noGrp="1"/>
          </p:cNvSpPr>
          <p:nvPr>
            <p:ph type="subTitle" idx="2"/>
          </p:nvPr>
        </p:nvSpPr>
        <p:spPr>
          <a:xfrm>
            <a:off x="4380109" y="2642873"/>
            <a:ext cx="2901319" cy="16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 algn="ctr">
              <a:buNone/>
            </a:pPr>
            <a:r>
              <a:rPr lang="el-GR" sz="1800" dirty="0">
                <a:latin typeface="Comic Sans MS" panose="030F0702030302020204" pitchFamily="66" charset="0"/>
              </a:rPr>
              <a:t>Μπορεί να παράγει παραπλανητικά αποτελέσματα, αν δεν αξιολογηθούν με προσοχή.</a:t>
            </a:r>
            <a:endParaRPr lang="en-US" sz="1800" dirty="0">
              <a:latin typeface="Comic Sans MS" panose="030F0702030302020204" pitchFamily="66" charset="0"/>
            </a:endParaRPr>
          </a:p>
        </p:txBody>
      </p:sp>
      <p:sp>
        <p:nvSpPr>
          <p:cNvPr id="3761" name="Google Shape;3761;p83">
            <a:hlinkClick r:id="rId4" action="ppaction://hlinksldjump"/>
          </p:cNvPr>
          <p:cNvSpPr txBox="1"/>
          <p:nvPr/>
        </p:nvSpPr>
        <p:spPr>
          <a:xfrm>
            <a:off x="7789327" y="530718"/>
            <a:ext cx="11085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Table of  contents</a:t>
            </a:r>
            <a:endParaRPr sz="18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1640C4-EE0B-4486-8A42-D06A3CD17C83}"/>
              </a:ext>
            </a:extLst>
          </p:cNvPr>
          <p:cNvSpPr txBox="1"/>
          <p:nvPr/>
        </p:nvSpPr>
        <p:spPr>
          <a:xfrm>
            <a:off x="1308739" y="1155951"/>
            <a:ext cx="52046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«Ό,τι βλέπουμε δεν είναι πάντα αληθινό!»</a:t>
            </a:r>
            <a:endParaRPr lang="en-US"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Google Shape;533;p39">
            <a:extLst>
              <a:ext uri="{FF2B5EF4-FFF2-40B4-BE49-F238E27FC236}">
                <a16:creationId xmlns:a16="http://schemas.microsoft.com/office/drawing/2014/main" id="{AFB671F8-F361-453B-8787-242C56EC3032}"/>
              </a:ext>
            </a:extLst>
          </p:cNvPr>
          <p:cNvGrpSpPr/>
          <p:nvPr/>
        </p:nvGrpSpPr>
        <p:grpSpPr>
          <a:xfrm>
            <a:off x="7321728" y="3171089"/>
            <a:ext cx="1631653" cy="1597684"/>
            <a:chOff x="5824825" y="1527650"/>
            <a:chExt cx="2854173" cy="2794752"/>
          </a:xfrm>
        </p:grpSpPr>
        <p:sp>
          <p:nvSpPr>
            <p:cNvPr id="14" name="Google Shape;534;p39">
              <a:extLst>
                <a:ext uri="{FF2B5EF4-FFF2-40B4-BE49-F238E27FC236}">
                  <a16:creationId xmlns:a16="http://schemas.microsoft.com/office/drawing/2014/main" id="{237F3E5E-7D53-413B-843A-28E5EDCEBC13}"/>
                </a:ext>
              </a:extLst>
            </p:cNvPr>
            <p:cNvSpPr/>
            <p:nvPr/>
          </p:nvSpPr>
          <p:spPr>
            <a:xfrm>
              <a:off x="6851449" y="4087375"/>
              <a:ext cx="681552" cy="126175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35;p39">
              <a:extLst>
                <a:ext uri="{FF2B5EF4-FFF2-40B4-BE49-F238E27FC236}">
                  <a16:creationId xmlns:a16="http://schemas.microsoft.com/office/drawing/2014/main" id="{D161D038-B4EF-425A-AB8E-C7B5A2C0170D}"/>
                </a:ext>
              </a:extLst>
            </p:cNvPr>
            <p:cNvSpPr/>
            <p:nvPr/>
          </p:nvSpPr>
          <p:spPr>
            <a:xfrm>
              <a:off x="7477175" y="4122900"/>
              <a:ext cx="1157331" cy="199500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36;p39">
              <a:extLst>
                <a:ext uri="{FF2B5EF4-FFF2-40B4-BE49-F238E27FC236}">
                  <a16:creationId xmlns:a16="http://schemas.microsoft.com/office/drawing/2014/main" id="{7D667646-21CF-4B08-91BC-4D992DF03DF4}"/>
                </a:ext>
              </a:extLst>
            </p:cNvPr>
            <p:cNvSpPr/>
            <p:nvPr/>
          </p:nvSpPr>
          <p:spPr>
            <a:xfrm>
              <a:off x="5974449" y="4087375"/>
              <a:ext cx="681552" cy="126175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oogle Shape;537;p39">
              <a:extLst>
                <a:ext uri="{FF2B5EF4-FFF2-40B4-BE49-F238E27FC236}">
                  <a16:creationId xmlns:a16="http://schemas.microsoft.com/office/drawing/2014/main" id="{04D9BA94-54A7-465A-AD1F-0D225CC07362}"/>
                </a:ext>
              </a:extLst>
            </p:cNvPr>
            <p:cNvGrpSpPr/>
            <p:nvPr/>
          </p:nvGrpSpPr>
          <p:grpSpPr>
            <a:xfrm>
              <a:off x="5824825" y="1527650"/>
              <a:ext cx="2854173" cy="2794752"/>
              <a:chOff x="5824825" y="1527650"/>
              <a:chExt cx="2854173" cy="2794752"/>
            </a:xfrm>
          </p:grpSpPr>
          <p:sp>
            <p:nvSpPr>
              <p:cNvPr id="18" name="Google Shape;538;p39">
                <a:extLst>
                  <a:ext uri="{FF2B5EF4-FFF2-40B4-BE49-F238E27FC236}">
                    <a16:creationId xmlns:a16="http://schemas.microsoft.com/office/drawing/2014/main" id="{4B68EF7F-CD39-4146-9CC4-9BAEF815DC5B}"/>
                  </a:ext>
                </a:extLst>
              </p:cNvPr>
              <p:cNvSpPr/>
              <p:nvPr/>
            </p:nvSpPr>
            <p:spPr>
              <a:xfrm>
                <a:off x="6408134" y="1694871"/>
                <a:ext cx="256051" cy="259184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4219" extrusionOk="0">
                    <a:moveTo>
                      <a:pt x="1" y="3482"/>
                    </a:moveTo>
                    <a:lnTo>
                      <a:pt x="2907" y="4219"/>
                    </a:lnTo>
                    <a:cubicBezTo>
                      <a:pt x="3143" y="3528"/>
                      <a:pt x="3592" y="2936"/>
                      <a:pt x="4167" y="2521"/>
                    </a:cubicBezTo>
                    <a:lnTo>
                      <a:pt x="2550" y="1"/>
                    </a:lnTo>
                    <a:cubicBezTo>
                      <a:pt x="1348" y="835"/>
                      <a:pt x="438" y="2061"/>
                      <a:pt x="1" y="34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539;p39">
                <a:extLst>
                  <a:ext uri="{FF2B5EF4-FFF2-40B4-BE49-F238E27FC236}">
                    <a16:creationId xmlns:a16="http://schemas.microsoft.com/office/drawing/2014/main" id="{0B4C0DAC-56B8-4C47-B99D-5562D592EE0E}"/>
                  </a:ext>
                </a:extLst>
              </p:cNvPr>
              <p:cNvSpPr/>
              <p:nvPr/>
            </p:nvSpPr>
            <p:spPr>
              <a:xfrm>
                <a:off x="6724577" y="1833832"/>
                <a:ext cx="467808" cy="591841"/>
              </a:xfrm>
              <a:custGeom>
                <a:avLst/>
                <a:gdLst/>
                <a:ahLst/>
                <a:cxnLst/>
                <a:rect l="l" t="t" r="r" b="b"/>
                <a:pathLst>
                  <a:path w="7615" h="9634" extrusionOk="0">
                    <a:moveTo>
                      <a:pt x="1094" y="9634"/>
                    </a:moveTo>
                    <a:cubicBezTo>
                      <a:pt x="4691" y="9634"/>
                      <a:pt x="7614" y="6705"/>
                      <a:pt x="7614" y="3114"/>
                    </a:cubicBezTo>
                    <a:cubicBezTo>
                      <a:pt x="7614" y="1986"/>
                      <a:pt x="7326" y="927"/>
                      <a:pt x="6820" y="0"/>
                    </a:cubicBezTo>
                    <a:lnTo>
                      <a:pt x="4259" y="1560"/>
                    </a:lnTo>
                    <a:cubicBezTo>
                      <a:pt x="4489" y="2026"/>
                      <a:pt x="4622" y="2550"/>
                      <a:pt x="4622" y="3114"/>
                    </a:cubicBezTo>
                    <a:cubicBezTo>
                      <a:pt x="4622" y="5065"/>
                      <a:pt x="3039" y="6641"/>
                      <a:pt x="1094" y="6641"/>
                    </a:cubicBezTo>
                    <a:cubicBezTo>
                      <a:pt x="950" y="6641"/>
                      <a:pt x="806" y="6630"/>
                      <a:pt x="668" y="6613"/>
                    </a:cubicBezTo>
                    <a:lnTo>
                      <a:pt x="1" y="9536"/>
                    </a:lnTo>
                    <a:cubicBezTo>
                      <a:pt x="352" y="9594"/>
                      <a:pt x="720" y="9634"/>
                      <a:pt x="1094" y="9634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540;p39">
                <a:extLst>
                  <a:ext uri="{FF2B5EF4-FFF2-40B4-BE49-F238E27FC236}">
                    <a16:creationId xmlns:a16="http://schemas.microsoft.com/office/drawing/2014/main" id="{6A2D304A-4104-43A9-9F0A-12B53005E5F2}"/>
                  </a:ext>
                </a:extLst>
              </p:cNvPr>
              <p:cNvSpPr/>
              <p:nvPr/>
            </p:nvSpPr>
            <p:spPr>
              <a:xfrm>
                <a:off x="6363964" y="1606469"/>
                <a:ext cx="853482" cy="853543"/>
              </a:xfrm>
              <a:custGeom>
                <a:avLst/>
                <a:gdLst/>
                <a:ahLst/>
                <a:cxnLst/>
                <a:rect l="l" t="t" r="r" b="b"/>
                <a:pathLst>
                  <a:path w="13893" h="13894" extrusionOk="0">
                    <a:moveTo>
                      <a:pt x="12264" y="6953"/>
                    </a:moveTo>
                    <a:cubicBezTo>
                      <a:pt x="12264" y="3966"/>
                      <a:pt x="9836" y="1537"/>
                      <a:pt x="6849" y="1537"/>
                    </a:cubicBezTo>
                    <a:cubicBezTo>
                      <a:pt x="3862" y="1537"/>
                      <a:pt x="1434" y="3966"/>
                      <a:pt x="1434" y="6953"/>
                    </a:cubicBezTo>
                    <a:cubicBezTo>
                      <a:pt x="1434" y="9940"/>
                      <a:pt x="3862" y="12368"/>
                      <a:pt x="6849" y="12368"/>
                    </a:cubicBezTo>
                    <a:cubicBezTo>
                      <a:pt x="9836" y="12368"/>
                      <a:pt x="12264" y="9940"/>
                      <a:pt x="12264" y="6953"/>
                    </a:cubicBezTo>
                    <a:close/>
                    <a:moveTo>
                      <a:pt x="1497" y="6953"/>
                    </a:moveTo>
                    <a:cubicBezTo>
                      <a:pt x="1497" y="4001"/>
                      <a:pt x="3902" y="1607"/>
                      <a:pt x="6843" y="1607"/>
                    </a:cubicBezTo>
                    <a:cubicBezTo>
                      <a:pt x="9790" y="1607"/>
                      <a:pt x="12189" y="4012"/>
                      <a:pt x="12189" y="6953"/>
                    </a:cubicBezTo>
                    <a:cubicBezTo>
                      <a:pt x="12189" y="9893"/>
                      <a:pt x="9784" y="12299"/>
                      <a:pt x="6843" y="12299"/>
                    </a:cubicBezTo>
                    <a:cubicBezTo>
                      <a:pt x="3902" y="12299"/>
                      <a:pt x="1497" y="9899"/>
                      <a:pt x="1497" y="6953"/>
                    </a:cubicBezTo>
                    <a:close/>
                    <a:moveTo>
                      <a:pt x="12914" y="7016"/>
                    </a:moveTo>
                    <a:lnTo>
                      <a:pt x="12914" y="6884"/>
                    </a:lnTo>
                    <a:lnTo>
                      <a:pt x="13893" y="6884"/>
                    </a:lnTo>
                    <a:lnTo>
                      <a:pt x="13893" y="7016"/>
                    </a:lnTo>
                    <a:close/>
                    <a:moveTo>
                      <a:pt x="979" y="6884"/>
                    </a:moveTo>
                    <a:lnTo>
                      <a:pt x="979" y="7016"/>
                    </a:lnTo>
                    <a:lnTo>
                      <a:pt x="1" y="7016"/>
                    </a:lnTo>
                    <a:lnTo>
                      <a:pt x="1" y="6884"/>
                    </a:lnTo>
                    <a:close/>
                    <a:moveTo>
                      <a:pt x="12886" y="6360"/>
                    </a:moveTo>
                    <a:lnTo>
                      <a:pt x="13858" y="6274"/>
                    </a:lnTo>
                    <a:lnTo>
                      <a:pt x="13870" y="6406"/>
                    </a:lnTo>
                    <a:lnTo>
                      <a:pt x="12897" y="6492"/>
                    </a:lnTo>
                    <a:close/>
                    <a:moveTo>
                      <a:pt x="1008" y="7534"/>
                    </a:moveTo>
                    <a:lnTo>
                      <a:pt x="35" y="7620"/>
                    </a:lnTo>
                    <a:lnTo>
                      <a:pt x="24" y="7488"/>
                    </a:lnTo>
                    <a:lnTo>
                      <a:pt x="996" y="7402"/>
                    </a:lnTo>
                    <a:close/>
                    <a:moveTo>
                      <a:pt x="12805" y="5854"/>
                    </a:moveTo>
                    <a:lnTo>
                      <a:pt x="13760" y="5681"/>
                    </a:lnTo>
                    <a:lnTo>
                      <a:pt x="13783" y="5808"/>
                    </a:lnTo>
                    <a:lnTo>
                      <a:pt x="12828" y="5980"/>
                    </a:lnTo>
                    <a:close/>
                    <a:moveTo>
                      <a:pt x="1083" y="8052"/>
                    </a:moveTo>
                    <a:lnTo>
                      <a:pt x="121" y="8225"/>
                    </a:lnTo>
                    <a:lnTo>
                      <a:pt x="104" y="8098"/>
                    </a:lnTo>
                    <a:lnTo>
                      <a:pt x="1059" y="7925"/>
                    </a:lnTo>
                    <a:close/>
                    <a:moveTo>
                      <a:pt x="12690" y="5341"/>
                    </a:moveTo>
                    <a:lnTo>
                      <a:pt x="13634" y="5088"/>
                    </a:lnTo>
                    <a:lnTo>
                      <a:pt x="13668" y="5221"/>
                    </a:lnTo>
                    <a:lnTo>
                      <a:pt x="12725" y="5468"/>
                    </a:lnTo>
                    <a:close/>
                    <a:moveTo>
                      <a:pt x="1198" y="8564"/>
                    </a:moveTo>
                    <a:lnTo>
                      <a:pt x="254" y="8817"/>
                    </a:lnTo>
                    <a:lnTo>
                      <a:pt x="219" y="8685"/>
                    </a:lnTo>
                    <a:lnTo>
                      <a:pt x="1157" y="8432"/>
                    </a:lnTo>
                    <a:close/>
                    <a:moveTo>
                      <a:pt x="12523" y="4852"/>
                    </a:moveTo>
                    <a:lnTo>
                      <a:pt x="13438" y="4518"/>
                    </a:lnTo>
                    <a:lnTo>
                      <a:pt x="13484" y="4645"/>
                    </a:lnTo>
                    <a:lnTo>
                      <a:pt x="12569" y="4973"/>
                    </a:lnTo>
                    <a:close/>
                    <a:moveTo>
                      <a:pt x="1359" y="9053"/>
                    </a:moveTo>
                    <a:lnTo>
                      <a:pt x="444" y="9381"/>
                    </a:lnTo>
                    <a:lnTo>
                      <a:pt x="403" y="9260"/>
                    </a:lnTo>
                    <a:lnTo>
                      <a:pt x="1318" y="8932"/>
                    </a:lnTo>
                    <a:close/>
                    <a:moveTo>
                      <a:pt x="12322" y="4369"/>
                    </a:moveTo>
                    <a:lnTo>
                      <a:pt x="13208" y="3960"/>
                    </a:lnTo>
                    <a:lnTo>
                      <a:pt x="13265" y="4081"/>
                    </a:lnTo>
                    <a:lnTo>
                      <a:pt x="12379" y="4490"/>
                    </a:lnTo>
                    <a:close/>
                    <a:moveTo>
                      <a:pt x="1560" y="9537"/>
                    </a:moveTo>
                    <a:lnTo>
                      <a:pt x="680" y="9945"/>
                    </a:lnTo>
                    <a:lnTo>
                      <a:pt x="622" y="9824"/>
                    </a:lnTo>
                    <a:lnTo>
                      <a:pt x="1503" y="9410"/>
                    </a:lnTo>
                    <a:close/>
                    <a:moveTo>
                      <a:pt x="12080" y="3908"/>
                    </a:moveTo>
                    <a:lnTo>
                      <a:pt x="12920" y="3419"/>
                    </a:lnTo>
                    <a:lnTo>
                      <a:pt x="12983" y="3534"/>
                    </a:lnTo>
                    <a:lnTo>
                      <a:pt x="12143" y="4024"/>
                    </a:lnTo>
                    <a:close/>
                    <a:moveTo>
                      <a:pt x="1808" y="9997"/>
                    </a:moveTo>
                    <a:lnTo>
                      <a:pt x="962" y="10486"/>
                    </a:lnTo>
                    <a:lnTo>
                      <a:pt x="898" y="10371"/>
                    </a:lnTo>
                    <a:lnTo>
                      <a:pt x="1744" y="9882"/>
                    </a:lnTo>
                    <a:close/>
                    <a:moveTo>
                      <a:pt x="11792" y="3477"/>
                    </a:moveTo>
                    <a:lnTo>
                      <a:pt x="12586" y="2919"/>
                    </a:lnTo>
                    <a:lnTo>
                      <a:pt x="12667" y="3022"/>
                    </a:lnTo>
                    <a:lnTo>
                      <a:pt x="11867" y="3586"/>
                    </a:lnTo>
                    <a:close/>
                    <a:moveTo>
                      <a:pt x="2095" y="10429"/>
                    </a:moveTo>
                    <a:lnTo>
                      <a:pt x="1295" y="10987"/>
                    </a:lnTo>
                    <a:lnTo>
                      <a:pt x="1215" y="10878"/>
                    </a:lnTo>
                    <a:lnTo>
                      <a:pt x="2015" y="10319"/>
                    </a:lnTo>
                    <a:close/>
                    <a:moveTo>
                      <a:pt x="11476" y="3068"/>
                    </a:moveTo>
                    <a:lnTo>
                      <a:pt x="12224" y="2441"/>
                    </a:lnTo>
                    <a:lnTo>
                      <a:pt x="12310" y="2545"/>
                    </a:lnTo>
                    <a:lnTo>
                      <a:pt x="11562" y="3166"/>
                    </a:lnTo>
                    <a:close/>
                    <a:moveTo>
                      <a:pt x="2418" y="10837"/>
                    </a:moveTo>
                    <a:lnTo>
                      <a:pt x="1669" y="11465"/>
                    </a:lnTo>
                    <a:lnTo>
                      <a:pt x="1583" y="11361"/>
                    </a:lnTo>
                    <a:lnTo>
                      <a:pt x="2331" y="10734"/>
                    </a:lnTo>
                    <a:close/>
                    <a:moveTo>
                      <a:pt x="11113" y="2688"/>
                    </a:moveTo>
                    <a:lnTo>
                      <a:pt x="11804" y="1998"/>
                    </a:lnTo>
                    <a:lnTo>
                      <a:pt x="11902" y="2090"/>
                    </a:lnTo>
                    <a:lnTo>
                      <a:pt x="11211" y="2781"/>
                    </a:lnTo>
                    <a:close/>
                    <a:moveTo>
                      <a:pt x="2769" y="11217"/>
                    </a:moveTo>
                    <a:lnTo>
                      <a:pt x="2078" y="11908"/>
                    </a:lnTo>
                    <a:lnTo>
                      <a:pt x="1986" y="11816"/>
                    </a:lnTo>
                    <a:lnTo>
                      <a:pt x="2677" y="11125"/>
                    </a:lnTo>
                    <a:close/>
                    <a:moveTo>
                      <a:pt x="10728" y="2343"/>
                    </a:moveTo>
                    <a:lnTo>
                      <a:pt x="11355" y="1595"/>
                    </a:lnTo>
                    <a:lnTo>
                      <a:pt x="11453" y="1676"/>
                    </a:lnTo>
                    <a:lnTo>
                      <a:pt x="10825" y="2424"/>
                    </a:lnTo>
                    <a:close/>
                    <a:moveTo>
                      <a:pt x="3160" y="11562"/>
                    </a:moveTo>
                    <a:lnTo>
                      <a:pt x="2533" y="12311"/>
                    </a:lnTo>
                    <a:lnTo>
                      <a:pt x="2429" y="12224"/>
                    </a:lnTo>
                    <a:lnTo>
                      <a:pt x="3056" y="11476"/>
                    </a:lnTo>
                    <a:close/>
                    <a:moveTo>
                      <a:pt x="10307" y="2027"/>
                    </a:moveTo>
                    <a:lnTo>
                      <a:pt x="10871" y="1227"/>
                    </a:lnTo>
                    <a:lnTo>
                      <a:pt x="10981" y="1307"/>
                    </a:lnTo>
                    <a:lnTo>
                      <a:pt x="10417" y="2101"/>
                    </a:lnTo>
                    <a:close/>
                    <a:moveTo>
                      <a:pt x="3574" y="11879"/>
                    </a:moveTo>
                    <a:lnTo>
                      <a:pt x="3016" y="12679"/>
                    </a:lnTo>
                    <a:lnTo>
                      <a:pt x="2907" y="12598"/>
                    </a:lnTo>
                    <a:lnTo>
                      <a:pt x="3471" y="11798"/>
                    </a:lnTo>
                    <a:close/>
                    <a:moveTo>
                      <a:pt x="9870" y="1750"/>
                    </a:moveTo>
                    <a:lnTo>
                      <a:pt x="10359" y="910"/>
                    </a:lnTo>
                    <a:lnTo>
                      <a:pt x="10474" y="974"/>
                    </a:lnTo>
                    <a:lnTo>
                      <a:pt x="9985" y="1814"/>
                    </a:lnTo>
                    <a:close/>
                    <a:moveTo>
                      <a:pt x="4017" y="12155"/>
                    </a:moveTo>
                    <a:lnTo>
                      <a:pt x="3528" y="12995"/>
                    </a:lnTo>
                    <a:lnTo>
                      <a:pt x="3413" y="12932"/>
                    </a:lnTo>
                    <a:lnTo>
                      <a:pt x="3902" y="12086"/>
                    </a:lnTo>
                    <a:close/>
                    <a:moveTo>
                      <a:pt x="9404" y="1514"/>
                    </a:moveTo>
                    <a:lnTo>
                      <a:pt x="9813" y="628"/>
                    </a:lnTo>
                    <a:lnTo>
                      <a:pt x="9933" y="686"/>
                    </a:lnTo>
                    <a:lnTo>
                      <a:pt x="9525" y="1572"/>
                    </a:lnTo>
                    <a:close/>
                    <a:moveTo>
                      <a:pt x="4484" y="12391"/>
                    </a:moveTo>
                    <a:lnTo>
                      <a:pt x="4075" y="13277"/>
                    </a:lnTo>
                    <a:lnTo>
                      <a:pt x="3948" y="13220"/>
                    </a:lnTo>
                    <a:lnTo>
                      <a:pt x="4363" y="12334"/>
                    </a:lnTo>
                    <a:close/>
                    <a:moveTo>
                      <a:pt x="8921" y="1319"/>
                    </a:moveTo>
                    <a:lnTo>
                      <a:pt x="9254" y="404"/>
                    </a:lnTo>
                    <a:lnTo>
                      <a:pt x="9375" y="450"/>
                    </a:lnTo>
                    <a:lnTo>
                      <a:pt x="9041" y="1365"/>
                    </a:lnTo>
                    <a:close/>
                    <a:moveTo>
                      <a:pt x="4967" y="12587"/>
                    </a:moveTo>
                    <a:lnTo>
                      <a:pt x="4633" y="13496"/>
                    </a:lnTo>
                    <a:lnTo>
                      <a:pt x="4512" y="13456"/>
                    </a:lnTo>
                    <a:lnTo>
                      <a:pt x="4840" y="12541"/>
                    </a:lnTo>
                    <a:close/>
                    <a:moveTo>
                      <a:pt x="8426" y="1169"/>
                    </a:moveTo>
                    <a:lnTo>
                      <a:pt x="8679" y="225"/>
                    </a:lnTo>
                    <a:lnTo>
                      <a:pt x="8805" y="260"/>
                    </a:lnTo>
                    <a:lnTo>
                      <a:pt x="8552" y="1204"/>
                    </a:lnTo>
                    <a:close/>
                    <a:moveTo>
                      <a:pt x="5462" y="12736"/>
                    </a:moveTo>
                    <a:lnTo>
                      <a:pt x="5209" y="13680"/>
                    </a:lnTo>
                    <a:lnTo>
                      <a:pt x="5082" y="13640"/>
                    </a:lnTo>
                    <a:lnTo>
                      <a:pt x="5330" y="12702"/>
                    </a:lnTo>
                    <a:close/>
                    <a:moveTo>
                      <a:pt x="7913" y="1060"/>
                    </a:moveTo>
                    <a:lnTo>
                      <a:pt x="8086" y="105"/>
                    </a:lnTo>
                    <a:lnTo>
                      <a:pt x="8218" y="128"/>
                    </a:lnTo>
                    <a:lnTo>
                      <a:pt x="8046" y="1083"/>
                    </a:lnTo>
                    <a:close/>
                    <a:moveTo>
                      <a:pt x="5974" y="12834"/>
                    </a:moveTo>
                    <a:lnTo>
                      <a:pt x="5801" y="13795"/>
                    </a:lnTo>
                    <a:lnTo>
                      <a:pt x="5669" y="13772"/>
                    </a:lnTo>
                    <a:lnTo>
                      <a:pt x="5842" y="12817"/>
                    </a:lnTo>
                    <a:close/>
                    <a:moveTo>
                      <a:pt x="7396" y="1002"/>
                    </a:moveTo>
                    <a:lnTo>
                      <a:pt x="7482" y="30"/>
                    </a:lnTo>
                    <a:lnTo>
                      <a:pt x="7614" y="47"/>
                    </a:lnTo>
                    <a:lnTo>
                      <a:pt x="7528" y="1020"/>
                    </a:lnTo>
                    <a:close/>
                    <a:moveTo>
                      <a:pt x="6492" y="12903"/>
                    </a:moveTo>
                    <a:lnTo>
                      <a:pt x="6406" y="13870"/>
                    </a:lnTo>
                    <a:lnTo>
                      <a:pt x="6273" y="13859"/>
                    </a:lnTo>
                    <a:lnTo>
                      <a:pt x="6360" y="12886"/>
                    </a:lnTo>
                    <a:close/>
                    <a:moveTo>
                      <a:pt x="6878" y="979"/>
                    </a:moveTo>
                    <a:lnTo>
                      <a:pt x="6878" y="1"/>
                    </a:lnTo>
                    <a:lnTo>
                      <a:pt x="7010" y="1"/>
                    </a:lnTo>
                    <a:lnTo>
                      <a:pt x="7010" y="979"/>
                    </a:lnTo>
                    <a:close/>
                    <a:moveTo>
                      <a:pt x="7010" y="13893"/>
                    </a:moveTo>
                    <a:lnTo>
                      <a:pt x="6878" y="13893"/>
                    </a:lnTo>
                    <a:lnTo>
                      <a:pt x="6878" y="12915"/>
                    </a:lnTo>
                    <a:lnTo>
                      <a:pt x="7010" y="12915"/>
                    </a:lnTo>
                    <a:close/>
                    <a:moveTo>
                      <a:pt x="6360" y="1008"/>
                    </a:moveTo>
                    <a:lnTo>
                      <a:pt x="6273" y="41"/>
                    </a:lnTo>
                    <a:lnTo>
                      <a:pt x="6400" y="24"/>
                    </a:lnTo>
                    <a:lnTo>
                      <a:pt x="6492" y="997"/>
                    </a:lnTo>
                    <a:close/>
                    <a:moveTo>
                      <a:pt x="7534" y="12886"/>
                    </a:moveTo>
                    <a:lnTo>
                      <a:pt x="7620" y="13859"/>
                    </a:lnTo>
                    <a:lnTo>
                      <a:pt x="7488" y="13870"/>
                    </a:lnTo>
                    <a:lnTo>
                      <a:pt x="7396" y="12903"/>
                    </a:lnTo>
                    <a:close/>
                    <a:moveTo>
                      <a:pt x="5842" y="1089"/>
                    </a:moveTo>
                    <a:lnTo>
                      <a:pt x="5669" y="133"/>
                    </a:lnTo>
                    <a:lnTo>
                      <a:pt x="5801" y="110"/>
                    </a:lnTo>
                    <a:lnTo>
                      <a:pt x="5974" y="1066"/>
                    </a:lnTo>
                    <a:close/>
                    <a:moveTo>
                      <a:pt x="8046" y="12817"/>
                    </a:moveTo>
                    <a:lnTo>
                      <a:pt x="8218" y="13772"/>
                    </a:lnTo>
                    <a:lnTo>
                      <a:pt x="8086" y="13795"/>
                    </a:lnTo>
                    <a:lnTo>
                      <a:pt x="7913" y="12834"/>
                    </a:lnTo>
                    <a:close/>
                    <a:moveTo>
                      <a:pt x="5330" y="1204"/>
                    </a:moveTo>
                    <a:lnTo>
                      <a:pt x="5082" y="260"/>
                    </a:lnTo>
                    <a:lnTo>
                      <a:pt x="5209" y="225"/>
                    </a:lnTo>
                    <a:lnTo>
                      <a:pt x="5462" y="1169"/>
                    </a:lnTo>
                    <a:close/>
                    <a:moveTo>
                      <a:pt x="8552" y="12702"/>
                    </a:moveTo>
                    <a:lnTo>
                      <a:pt x="8805" y="13640"/>
                    </a:lnTo>
                    <a:lnTo>
                      <a:pt x="8679" y="13680"/>
                    </a:lnTo>
                    <a:lnTo>
                      <a:pt x="8426" y="12736"/>
                    </a:lnTo>
                    <a:close/>
                    <a:moveTo>
                      <a:pt x="4840" y="1371"/>
                    </a:moveTo>
                    <a:lnTo>
                      <a:pt x="4512" y="456"/>
                    </a:lnTo>
                    <a:lnTo>
                      <a:pt x="4633" y="415"/>
                    </a:lnTo>
                    <a:lnTo>
                      <a:pt x="4967" y="1325"/>
                    </a:lnTo>
                    <a:close/>
                    <a:moveTo>
                      <a:pt x="9041" y="12535"/>
                    </a:moveTo>
                    <a:lnTo>
                      <a:pt x="9375" y="13450"/>
                    </a:lnTo>
                    <a:lnTo>
                      <a:pt x="9254" y="13490"/>
                    </a:lnTo>
                    <a:lnTo>
                      <a:pt x="8921" y="12575"/>
                    </a:lnTo>
                    <a:close/>
                    <a:moveTo>
                      <a:pt x="4363" y="1572"/>
                    </a:moveTo>
                    <a:lnTo>
                      <a:pt x="3948" y="686"/>
                    </a:lnTo>
                    <a:lnTo>
                      <a:pt x="4075" y="628"/>
                    </a:lnTo>
                    <a:lnTo>
                      <a:pt x="4484" y="1514"/>
                    </a:lnTo>
                    <a:close/>
                    <a:moveTo>
                      <a:pt x="9525" y="12334"/>
                    </a:moveTo>
                    <a:lnTo>
                      <a:pt x="9933" y="13220"/>
                    </a:lnTo>
                    <a:lnTo>
                      <a:pt x="9813" y="13277"/>
                    </a:lnTo>
                    <a:lnTo>
                      <a:pt x="9404" y="12391"/>
                    </a:lnTo>
                    <a:close/>
                    <a:moveTo>
                      <a:pt x="3902" y="1814"/>
                    </a:moveTo>
                    <a:lnTo>
                      <a:pt x="3413" y="974"/>
                    </a:lnTo>
                    <a:lnTo>
                      <a:pt x="3528" y="910"/>
                    </a:lnTo>
                    <a:lnTo>
                      <a:pt x="4017" y="1750"/>
                    </a:lnTo>
                    <a:close/>
                    <a:moveTo>
                      <a:pt x="9985" y="12086"/>
                    </a:moveTo>
                    <a:lnTo>
                      <a:pt x="10474" y="12932"/>
                    </a:lnTo>
                    <a:lnTo>
                      <a:pt x="10359" y="12995"/>
                    </a:lnTo>
                    <a:lnTo>
                      <a:pt x="9870" y="12155"/>
                    </a:lnTo>
                    <a:close/>
                    <a:moveTo>
                      <a:pt x="3471" y="2101"/>
                    </a:moveTo>
                    <a:lnTo>
                      <a:pt x="2907" y="1307"/>
                    </a:lnTo>
                    <a:lnTo>
                      <a:pt x="3016" y="1227"/>
                    </a:lnTo>
                    <a:lnTo>
                      <a:pt x="3574" y="2027"/>
                    </a:lnTo>
                    <a:close/>
                    <a:moveTo>
                      <a:pt x="10417" y="11798"/>
                    </a:moveTo>
                    <a:lnTo>
                      <a:pt x="10981" y="12598"/>
                    </a:lnTo>
                    <a:lnTo>
                      <a:pt x="10871" y="12679"/>
                    </a:lnTo>
                    <a:lnTo>
                      <a:pt x="10307" y="11879"/>
                    </a:lnTo>
                    <a:close/>
                    <a:moveTo>
                      <a:pt x="3056" y="2418"/>
                    </a:moveTo>
                    <a:lnTo>
                      <a:pt x="2435" y="1681"/>
                    </a:lnTo>
                    <a:lnTo>
                      <a:pt x="2533" y="1595"/>
                    </a:lnTo>
                    <a:lnTo>
                      <a:pt x="3160" y="2343"/>
                    </a:lnTo>
                    <a:close/>
                    <a:moveTo>
                      <a:pt x="10825" y="11476"/>
                    </a:moveTo>
                    <a:lnTo>
                      <a:pt x="11453" y="12224"/>
                    </a:lnTo>
                    <a:lnTo>
                      <a:pt x="11355" y="12311"/>
                    </a:lnTo>
                    <a:lnTo>
                      <a:pt x="10728" y="11562"/>
                    </a:lnTo>
                    <a:close/>
                    <a:moveTo>
                      <a:pt x="2677" y="2781"/>
                    </a:moveTo>
                    <a:lnTo>
                      <a:pt x="1986" y="2090"/>
                    </a:lnTo>
                    <a:lnTo>
                      <a:pt x="2078" y="1998"/>
                    </a:lnTo>
                    <a:lnTo>
                      <a:pt x="2769" y="2688"/>
                    </a:lnTo>
                    <a:close/>
                    <a:moveTo>
                      <a:pt x="11211" y="11125"/>
                    </a:moveTo>
                    <a:lnTo>
                      <a:pt x="11902" y="11816"/>
                    </a:lnTo>
                    <a:lnTo>
                      <a:pt x="11804" y="11908"/>
                    </a:lnTo>
                    <a:lnTo>
                      <a:pt x="11113" y="11217"/>
                    </a:lnTo>
                    <a:close/>
                    <a:moveTo>
                      <a:pt x="2331" y="3166"/>
                    </a:moveTo>
                    <a:lnTo>
                      <a:pt x="1583" y="2545"/>
                    </a:lnTo>
                    <a:lnTo>
                      <a:pt x="1669" y="2441"/>
                    </a:lnTo>
                    <a:lnTo>
                      <a:pt x="2418" y="3068"/>
                    </a:lnTo>
                    <a:close/>
                    <a:moveTo>
                      <a:pt x="11556" y="10734"/>
                    </a:moveTo>
                    <a:lnTo>
                      <a:pt x="12304" y="11361"/>
                    </a:lnTo>
                    <a:lnTo>
                      <a:pt x="12218" y="11459"/>
                    </a:lnTo>
                    <a:lnTo>
                      <a:pt x="11470" y="10837"/>
                    </a:lnTo>
                    <a:close/>
                    <a:moveTo>
                      <a:pt x="2015" y="3586"/>
                    </a:moveTo>
                    <a:lnTo>
                      <a:pt x="1215" y="3022"/>
                    </a:lnTo>
                    <a:lnTo>
                      <a:pt x="1295" y="2919"/>
                    </a:lnTo>
                    <a:lnTo>
                      <a:pt x="2095" y="3477"/>
                    </a:lnTo>
                    <a:close/>
                    <a:moveTo>
                      <a:pt x="11873" y="10319"/>
                    </a:moveTo>
                    <a:lnTo>
                      <a:pt x="12667" y="10878"/>
                    </a:lnTo>
                    <a:lnTo>
                      <a:pt x="12592" y="10987"/>
                    </a:lnTo>
                    <a:lnTo>
                      <a:pt x="11792" y="10429"/>
                    </a:lnTo>
                    <a:close/>
                    <a:moveTo>
                      <a:pt x="1744" y="4024"/>
                    </a:moveTo>
                    <a:lnTo>
                      <a:pt x="898" y="3534"/>
                    </a:lnTo>
                    <a:lnTo>
                      <a:pt x="967" y="3419"/>
                    </a:lnTo>
                    <a:lnTo>
                      <a:pt x="1808" y="3908"/>
                    </a:lnTo>
                    <a:close/>
                    <a:moveTo>
                      <a:pt x="12143" y="9882"/>
                    </a:moveTo>
                    <a:lnTo>
                      <a:pt x="12983" y="10371"/>
                    </a:lnTo>
                    <a:lnTo>
                      <a:pt x="12920" y="10486"/>
                    </a:lnTo>
                    <a:lnTo>
                      <a:pt x="12080" y="9997"/>
                    </a:lnTo>
                    <a:close/>
                    <a:moveTo>
                      <a:pt x="1560" y="4369"/>
                    </a:moveTo>
                    <a:lnTo>
                      <a:pt x="1503" y="4490"/>
                    </a:lnTo>
                    <a:lnTo>
                      <a:pt x="622" y="4081"/>
                    </a:lnTo>
                    <a:lnTo>
                      <a:pt x="680" y="3960"/>
                    </a:lnTo>
                    <a:close/>
                    <a:moveTo>
                      <a:pt x="12322" y="9537"/>
                    </a:moveTo>
                    <a:lnTo>
                      <a:pt x="12379" y="9410"/>
                    </a:lnTo>
                    <a:lnTo>
                      <a:pt x="13265" y="9824"/>
                    </a:lnTo>
                    <a:lnTo>
                      <a:pt x="13208" y="9945"/>
                    </a:lnTo>
                    <a:close/>
                    <a:moveTo>
                      <a:pt x="1359" y="4852"/>
                    </a:moveTo>
                    <a:lnTo>
                      <a:pt x="1318" y="4973"/>
                    </a:lnTo>
                    <a:lnTo>
                      <a:pt x="403" y="4645"/>
                    </a:lnTo>
                    <a:lnTo>
                      <a:pt x="444" y="4518"/>
                    </a:lnTo>
                    <a:close/>
                    <a:moveTo>
                      <a:pt x="12523" y="9053"/>
                    </a:moveTo>
                    <a:lnTo>
                      <a:pt x="12569" y="8932"/>
                    </a:lnTo>
                    <a:lnTo>
                      <a:pt x="13484" y="9260"/>
                    </a:lnTo>
                    <a:lnTo>
                      <a:pt x="13438" y="9381"/>
                    </a:lnTo>
                    <a:close/>
                    <a:moveTo>
                      <a:pt x="1198" y="5341"/>
                    </a:moveTo>
                    <a:lnTo>
                      <a:pt x="1157" y="5468"/>
                    </a:lnTo>
                    <a:lnTo>
                      <a:pt x="219" y="5221"/>
                    </a:lnTo>
                    <a:lnTo>
                      <a:pt x="254" y="5088"/>
                    </a:lnTo>
                    <a:close/>
                    <a:moveTo>
                      <a:pt x="12690" y="8564"/>
                    </a:moveTo>
                    <a:lnTo>
                      <a:pt x="12725" y="8432"/>
                    </a:lnTo>
                    <a:lnTo>
                      <a:pt x="13668" y="8685"/>
                    </a:lnTo>
                    <a:lnTo>
                      <a:pt x="13634" y="8817"/>
                    </a:lnTo>
                    <a:close/>
                    <a:moveTo>
                      <a:pt x="1083" y="5854"/>
                    </a:moveTo>
                    <a:lnTo>
                      <a:pt x="1059" y="5980"/>
                    </a:lnTo>
                    <a:lnTo>
                      <a:pt x="104" y="5808"/>
                    </a:lnTo>
                    <a:lnTo>
                      <a:pt x="121" y="5681"/>
                    </a:lnTo>
                    <a:close/>
                    <a:moveTo>
                      <a:pt x="12805" y="8052"/>
                    </a:moveTo>
                    <a:lnTo>
                      <a:pt x="12828" y="7925"/>
                    </a:lnTo>
                    <a:lnTo>
                      <a:pt x="13783" y="8098"/>
                    </a:lnTo>
                    <a:lnTo>
                      <a:pt x="13760" y="8225"/>
                    </a:lnTo>
                    <a:close/>
                    <a:moveTo>
                      <a:pt x="1008" y="6360"/>
                    </a:moveTo>
                    <a:lnTo>
                      <a:pt x="996" y="6492"/>
                    </a:lnTo>
                    <a:lnTo>
                      <a:pt x="24" y="6406"/>
                    </a:lnTo>
                    <a:lnTo>
                      <a:pt x="35" y="6274"/>
                    </a:lnTo>
                    <a:close/>
                    <a:moveTo>
                      <a:pt x="12886" y="7534"/>
                    </a:moveTo>
                    <a:lnTo>
                      <a:pt x="12897" y="7402"/>
                    </a:lnTo>
                    <a:lnTo>
                      <a:pt x="13870" y="7488"/>
                    </a:lnTo>
                    <a:lnTo>
                      <a:pt x="13858" y="76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541;p39">
                <a:extLst>
                  <a:ext uri="{FF2B5EF4-FFF2-40B4-BE49-F238E27FC236}">
                    <a16:creationId xmlns:a16="http://schemas.microsoft.com/office/drawing/2014/main" id="{2F44CE40-271C-4B5F-9CD7-4B40A00ED666}"/>
                  </a:ext>
                </a:extLst>
              </p:cNvPr>
              <p:cNvSpPr/>
              <p:nvPr/>
            </p:nvSpPr>
            <p:spPr>
              <a:xfrm>
                <a:off x="6573635" y="1921865"/>
                <a:ext cx="199103" cy="201929"/>
              </a:xfrm>
              <a:custGeom>
                <a:avLst/>
                <a:gdLst/>
                <a:ahLst/>
                <a:cxnLst/>
                <a:rect l="l" t="t" r="r" b="b"/>
                <a:pathLst>
                  <a:path w="3241" h="3287" extrusionOk="0">
                    <a:moveTo>
                      <a:pt x="3240" y="576"/>
                    </a:moveTo>
                    <a:lnTo>
                      <a:pt x="979" y="0"/>
                    </a:lnTo>
                    <a:cubicBezTo>
                      <a:pt x="789" y="535"/>
                      <a:pt x="443" y="996"/>
                      <a:pt x="0" y="1318"/>
                    </a:cubicBezTo>
                    <a:lnTo>
                      <a:pt x="1266" y="3286"/>
                    </a:lnTo>
                    <a:cubicBezTo>
                      <a:pt x="2199" y="2636"/>
                      <a:pt x="2912" y="1686"/>
                      <a:pt x="3240" y="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542;p39">
                <a:extLst>
                  <a:ext uri="{FF2B5EF4-FFF2-40B4-BE49-F238E27FC236}">
                    <a16:creationId xmlns:a16="http://schemas.microsoft.com/office/drawing/2014/main" id="{4904C994-5C77-4114-B8CF-274C62FD8B1B}"/>
                  </a:ext>
                </a:extLst>
              </p:cNvPr>
              <p:cNvSpPr/>
              <p:nvPr/>
            </p:nvSpPr>
            <p:spPr>
              <a:xfrm>
                <a:off x="6161418" y="1554496"/>
                <a:ext cx="364909" cy="461788"/>
              </a:xfrm>
              <a:custGeom>
                <a:avLst/>
                <a:gdLst/>
                <a:ahLst/>
                <a:cxnLst/>
                <a:rect l="l" t="t" r="r" b="b"/>
                <a:pathLst>
                  <a:path w="5940" h="7517" extrusionOk="0">
                    <a:moveTo>
                      <a:pt x="5087" y="1"/>
                    </a:moveTo>
                    <a:cubicBezTo>
                      <a:pt x="2285" y="1"/>
                      <a:pt x="0" y="2280"/>
                      <a:pt x="0" y="5088"/>
                    </a:cubicBezTo>
                    <a:cubicBezTo>
                      <a:pt x="0" y="5963"/>
                      <a:pt x="225" y="6792"/>
                      <a:pt x="622" y="7517"/>
                    </a:cubicBezTo>
                    <a:lnTo>
                      <a:pt x="2613" y="6303"/>
                    </a:lnTo>
                    <a:cubicBezTo>
                      <a:pt x="2434" y="5934"/>
                      <a:pt x="2331" y="5526"/>
                      <a:pt x="2331" y="5094"/>
                    </a:cubicBezTo>
                    <a:cubicBezTo>
                      <a:pt x="2331" y="3575"/>
                      <a:pt x="3562" y="2343"/>
                      <a:pt x="5082" y="2343"/>
                    </a:cubicBezTo>
                    <a:cubicBezTo>
                      <a:pt x="5197" y="2343"/>
                      <a:pt x="5306" y="2355"/>
                      <a:pt x="5410" y="2366"/>
                    </a:cubicBezTo>
                    <a:lnTo>
                      <a:pt x="5939" y="87"/>
                    </a:lnTo>
                    <a:cubicBezTo>
                      <a:pt x="5663" y="24"/>
                      <a:pt x="5375" y="1"/>
                      <a:pt x="508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543;p39">
                <a:extLst>
                  <a:ext uri="{FF2B5EF4-FFF2-40B4-BE49-F238E27FC236}">
                    <a16:creationId xmlns:a16="http://schemas.microsoft.com/office/drawing/2014/main" id="{3BE56E79-68C6-4EB2-AF43-A64F621631AE}"/>
                  </a:ext>
                </a:extLst>
              </p:cNvPr>
              <p:cNvSpPr/>
              <p:nvPr/>
            </p:nvSpPr>
            <p:spPr>
              <a:xfrm>
                <a:off x="6142312" y="1527650"/>
                <a:ext cx="665375" cy="665068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0826" extrusionOk="0">
                    <a:moveTo>
                      <a:pt x="1261" y="5410"/>
                    </a:moveTo>
                    <a:cubicBezTo>
                      <a:pt x="1261" y="7735"/>
                      <a:pt x="3154" y="9628"/>
                      <a:pt x="5485" y="9628"/>
                    </a:cubicBezTo>
                    <a:cubicBezTo>
                      <a:pt x="7815" y="9628"/>
                      <a:pt x="9709" y="7735"/>
                      <a:pt x="9709" y="5410"/>
                    </a:cubicBezTo>
                    <a:cubicBezTo>
                      <a:pt x="9709" y="3079"/>
                      <a:pt x="7815" y="1186"/>
                      <a:pt x="5485" y="1186"/>
                    </a:cubicBezTo>
                    <a:cubicBezTo>
                      <a:pt x="3165" y="1186"/>
                      <a:pt x="1261" y="3085"/>
                      <a:pt x="1261" y="5410"/>
                    </a:cubicBezTo>
                    <a:close/>
                    <a:moveTo>
                      <a:pt x="9657" y="5410"/>
                    </a:moveTo>
                    <a:cubicBezTo>
                      <a:pt x="9657" y="7712"/>
                      <a:pt x="7787" y="9582"/>
                      <a:pt x="5485" y="9582"/>
                    </a:cubicBezTo>
                    <a:cubicBezTo>
                      <a:pt x="3183" y="9582"/>
                      <a:pt x="1312" y="7712"/>
                      <a:pt x="1312" y="5410"/>
                    </a:cubicBezTo>
                    <a:cubicBezTo>
                      <a:pt x="1312" y="3108"/>
                      <a:pt x="3183" y="1238"/>
                      <a:pt x="5485" y="1238"/>
                    </a:cubicBezTo>
                    <a:cubicBezTo>
                      <a:pt x="7787" y="1238"/>
                      <a:pt x="9657" y="3114"/>
                      <a:pt x="9657" y="5410"/>
                    </a:cubicBezTo>
                    <a:close/>
                    <a:moveTo>
                      <a:pt x="760" y="5358"/>
                    </a:moveTo>
                    <a:lnTo>
                      <a:pt x="760" y="5456"/>
                    </a:lnTo>
                    <a:lnTo>
                      <a:pt x="0" y="5456"/>
                    </a:lnTo>
                    <a:lnTo>
                      <a:pt x="0" y="5358"/>
                    </a:lnTo>
                    <a:close/>
                    <a:moveTo>
                      <a:pt x="10071" y="5468"/>
                    </a:moveTo>
                    <a:lnTo>
                      <a:pt x="10071" y="5364"/>
                    </a:lnTo>
                    <a:lnTo>
                      <a:pt x="10831" y="5364"/>
                    </a:lnTo>
                    <a:lnTo>
                      <a:pt x="10831" y="5468"/>
                    </a:lnTo>
                    <a:close/>
                    <a:moveTo>
                      <a:pt x="783" y="5871"/>
                    </a:moveTo>
                    <a:lnTo>
                      <a:pt x="29" y="5934"/>
                    </a:lnTo>
                    <a:lnTo>
                      <a:pt x="18" y="5830"/>
                    </a:lnTo>
                    <a:lnTo>
                      <a:pt x="777" y="5767"/>
                    </a:lnTo>
                    <a:close/>
                    <a:moveTo>
                      <a:pt x="10048" y="4956"/>
                    </a:moveTo>
                    <a:lnTo>
                      <a:pt x="10802" y="4892"/>
                    </a:lnTo>
                    <a:lnTo>
                      <a:pt x="10808" y="4990"/>
                    </a:lnTo>
                    <a:lnTo>
                      <a:pt x="10054" y="5053"/>
                    </a:lnTo>
                    <a:close/>
                    <a:moveTo>
                      <a:pt x="841" y="6273"/>
                    </a:moveTo>
                    <a:lnTo>
                      <a:pt x="92" y="6400"/>
                    </a:lnTo>
                    <a:lnTo>
                      <a:pt x="69" y="6302"/>
                    </a:lnTo>
                    <a:lnTo>
                      <a:pt x="818" y="6170"/>
                    </a:lnTo>
                    <a:close/>
                    <a:moveTo>
                      <a:pt x="9991" y="4553"/>
                    </a:moveTo>
                    <a:lnTo>
                      <a:pt x="10739" y="4420"/>
                    </a:lnTo>
                    <a:lnTo>
                      <a:pt x="10762" y="4524"/>
                    </a:lnTo>
                    <a:lnTo>
                      <a:pt x="10014" y="4651"/>
                    </a:lnTo>
                    <a:close/>
                    <a:moveTo>
                      <a:pt x="933" y="6665"/>
                    </a:moveTo>
                    <a:lnTo>
                      <a:pt x="202" y="6860"/>
                    </a:lnTo>
                    <a:lnTo>
                      <a:pt x="167" y="6763"/>
                    </a:lnTo>
                    <a:lnTo>
                      <a:pt x="904" y="6567"/>
                    </a:lnTo>
                    <a:close/>
                    <a:moveTo>
                      <a:pt x="9899" y="4156"/>
                    </a:moveTo>
                    <a:lnTo>
                      <a:pt x="10629" y="3960"/>
                    </a:lnTo>
                    <a:lnTo>
                      <a:pt x="10658" y="4064"/>
                    </a:lnTo>
                    <a:lnTo>
                      <a:pt x="9927" y="4259"/>
                    </a:lnTo>
                    <a:close/>
                    <a:moveTo>
                      <a:pt x="1065" y="7050"/>
                    </a:moveTo>
                    <a:lnTo>
                      <a:pt x="351" y="7309"/>
                    </a:lnTo>
                    <a:lnTo>
                      <a:pt x="311" y="7206"/>
                    </a:lnTo>
                    <a:lnTo>
                      <a:pt x="1025" y="6947"/>
                    </a:lnTo>
                    <a:close/>
                    <a:moveTo>
                      <a:pt x="9772" y="3770"/>
                    </a:moveTo>
                    <a:lnTo>
                      <a:pt x="10486" y="3511"/>
                    </a:lnTo>
                    <a:lnTo>
                      <a:pt x="10520" y="3609"/>
                    </a:lnTo>
                    <a:lnTo>
                      <a:pt x="9812" y="3868"/>
                    </a:lnTo>
                    <a:close/>
                    <a:moveTo>
                      <a:pt x="1220" y="7424"/>
                    </a:moveTo>
                    <a:lnTo>
                      <a:pt x="530" y="7747"/>
                    </a:lnTo>
                    <a:lnTo>
                      <a:pt x="489" y="7655"/>
                    </a:lnTo>
                    <a:lnTo>
                      <a:pt x="1180" y="7327"/>
                    </a:lnTo>
                    <a:close/>
                    <a:moveTo>
                      <a:pt x="9611" y="3396"/>
                    </a:moveTo>
                    <a:lnTo>
                      <a:pt x="10296" y="3068"/>
                    </a:lnTo>
                    <a:lnTo>
                      <a:pt x="10342" y="3166"/>
                    </a:lnTo>
                    <a:lnTo>
                      <a:pt x="9651" y="3488"/>
                    </a:lnTo>
                    <a:close/>
                    <a:moveTo>
                      <a:pt x="1416" y="7781"/>
                    </a:moveTo>
                    <a:lnTo>
                      <a:pt x="754" y="8161"/>
                    </a:lnTo>
                    <a:lnTo>
                      <a:pt x="702" y="8075"/>
                    </a:lnTo>
                    <a:lnTo>
                      <a:pt x="1364" y="7695"/>
                    </a:lnTo>
                    <a:close/>
                    <a:moveTo>
                      <a:pt x="9421" y="3039"/>
                    </a:moveTo>
                    <a:lnTo>
                      <a:pt x="10083" y="2659"/>
                    </a:lnTo>
                    <a:lnTo>
                      <a:pt x="10135" y="2746"/>
                    </a:lnTo>
                    <a:lnTo>
                      <a:pt x="9473" y="3125"/>
                    </a:lnTo>
                    <a:close/>
                    <a:moveTo>
                      <a:pt x="1629" y="8121"/>
                    </a:moveTo>
                    <a:lnTo>
                      <a:pt x="1007" y="8558"/>
                    </a:lnTo>
                    <a:lnTo>
                      <a:pt x="950" y="8472"/>
                    </a:lnTo>
                    <a:lnTo>
                      <a:pt x="1571" y="8034"/>
                    </a:lnTo>
                    <a:close/>
                    <a:moveTo>
                      <a:pt x="9197" y="2694"/>
                    </a:moveTo>
                    <a:lnTo>
                      <a:pt x="9824" y="2257"/>
                    </a:lnTo>
                    <a:lnTo>
                      <a:pt x="9881" y="2343"/>
                    </a:lnTo>
                    <a:lnTo>
                      <a:pt x="9254" y="2780"/>
                    </a:lnTo>
                    <a:close/>
                    <a:moveTo>
                      <a:pt x="1882" y="8443"/>
                    </a:moveTo>
                    <a:lnTo>
                      <a:pt x="1301" y="8932"/>
                    </a:lnTo>
                    <a:lnTo>
                      <a:pt x="1238" y="8852"/>
                    </a:lnTo>
                    <a:lnTo>
                      <a:pt x="1819" y="8362"/>
                    </a:lnTo>
                    <a:close/>
                    <a:moveTo>
                      <a:pt x="8949" y="2377"/>
                    </a:moveTo>
                    <a:lnTo>
                      <a:pt x="9530" y="1888"/>
                    </a:lnTo>
                    <a:lnTo>
                      <a:pt x="9594" y="1969"/>
                    </a:lnTo>
                    <a:lnTo>
                      <a:pt x="9012" y="2458"/>
                    </a:lnTo>
                    <a:close/>
                    <a:moveTo>
                      <a:pt x="2164" y="8736"/>
                    </a:moveTo>
                    <a:lnTo>
                      <a:pt x="1623" y="9277"/>
                    </a:lnTo>
                    <a:lnTo>
                      <a:pt x="1548" y="9208"/>
                    </a:lnTo>
                    <a:lnTo>
                      <a:pt x="2089" y="8667"/>
                    </a:lnTo>
                    <a:close/>
                    <a:moveTo>
                      <a:pt x="8673" y="2084"/>
                    </a:moveTo>
                    <a:lnTo>
                      <a:pt x="9214" y="1543"/>
                    </a:lnTo>
                    <a:lnTo>
                      <a:pt x="9283" y="1618"/>
                    </a:lnTo>
                    <a:lnTo>
                      <a:pt x="8748" y="2159"/>
                    </a:lnTo>
                    <a:close/>
                    <a:moveTo>
                      <a:pt x="2463" y="9013"/>
                    </a:moveTo>
                    <a:lnTo>
                      <a:pt x="1974" y="9594"/>
                    </a:lnTo>
                    <a:lnTo>
                      <a:pt x="1899" y="9531"/>
                    </a:lnTo>
                    <a:lnTo>
                      <a:pt x="2389" y="8949"/>
                    </a:lnTo>
                    <a:close/>
                    <a:moveTo>
                      <a:pt x="8374" y="1813"/>
                    </a:moveTo>
                    <a:lnTo>
                      <a:pt x="8863" y="1226"/>
                    </a:lnTo>
                    <a:lnTo>
                      <a:pt x="8938" y="1295"/>
                    </a:lnTo>
                    <a:lnTo>
                      <a:pt x="8448" y="1877"/>
                    </a:lnTo>
                    <a:close/>
                    <a:moveTo>
                      <a:pt x="2791" y="9249"/>
                    </a:moveTo>
                    <a:lnTo>
                      <a:pt x="2348" y="9876"/>
                    </a:lnTo>
                    <a:lnTo>
                      <a:pt x="2262" y="9818"/>
                    </a:lnTo>
                    <a:lnTo>
                      <a:pt x="2699" y="9191"/>
                    </a:lnTo>
                    <a:close/>
                    <a:moveTo>
                      <a:pt x="8040" y="1566"/>
                    </a:moveTo>
                    <a:lnTo>
                      <a:pt x="8477" y="939"/>
                    </a:lnTo>
                    <a:lnTo>
                      <a:pt x="8563" y="996"/>
                    </a:lnTo>
                    <a:lnTo>
                      <a:pt x="8126" y="1623"/>
                    </a:lnTo>
                    <a:close/>
                    <a:moveTo>
                      <a:pt x="3131" y="9462"/>
                    </a:moveTo>
                    <a:lnTo>
                      <a:pt x="2751" y="10123"/>
                    </a:lnTo>
                    <a:lnTo>
                      <a:pt x="2665" y="10077"/>
                    </a:lnTo>
                    <a:lnTo>
                      <a:pt x="3045" y="9416"/>
                    </a:lnTo>
                    <a:close/>
                    <a:moveTo>
                      <a:pt x="7695" y="1353"/>
                    </a:moveTo>
                    <a:lnTo>
                      <a:pt x="8074" y="691"/>
                    </a:lnTo>
                    <a:lnTo>
                      <a:pt x="8161" y="737"/>
                    </a:lnTo>
                    <a:lnTo>
                      <a:pt x="7781" y="1399"/>
                    </a:lnTo>
                    <a:close/>
                    <a:moveTo>
                      <a:pt x="3493" y="9651"/>
                    </a:moveTo>
                    <a:lnTo>
                      <a:pt x="3171" y="10342"/>
                    </a:lnTo>
                    <a:lnTo>
                      <a:pt x="3079" y="10302"/>
                    </a:lnTo>
                    <a:lnTo>
                      <a:pt x="3401" y="9605"/>
                    </a:lnTo>
                    <a:close/>
                    <a:moveTo>
                      <a:pt x="7338" y="1169"/>
                    </a:moveTo>
                    <a:lnTo>
                      <a:pt x="7660" y="478"/>
                    </a:lnTo>
                    <a:lnTo>
                      <a:pt x="7752" y="524"/>
                    </a:lnTo>
                    <a:lnTo>
                      <a:pt x="7430" y="1215"/>
                    </a:lnTo>
                    <a:close/>
                    <a:moveTo>
                      <a:pt x="3873" y="9801"/>
                    </a:moveTo>
                    <a:lnTo>
                      <a:pt x="3614" y="10515"/>
                    </a:lnTo>
                    <a:lnTo>
                      <a:pt x="3517" y="10480"/>
                    </a:lnTo>
                    <a:lnTo>
                      <a:pt x="3775" y="9767"/>
                    </a:lnTo>
                    <a:close/>
                    <a:moveTo>
                      <a:pt x="6964" y="1019"/>
                    </a:moveTo>
                    <a:lnTo>
                      <a:pt x="7223" y="306"/>
                    </a:lnTo>
                    <a:lnTo>
                      <a:pt x="7320" y="346"/>
                    </a:lnTo>
                    <a:lnTo>
                      <a:pt x="7061" y="1054"/>
                    </a:lnTo>
                    <a:close/>
                    <a:moveTo>
                      <a:pt x="4265" y="9916"/>
                    </a:moveTo>
                    <a:lnTo>
                      <a:pt x="4069" y="10653"/>
                    </a:lnTo>
                    <a:lnTo>
                      <a:pt x="3965" y="10624"/>
                    </a:lnTo>
                    <a:lnTo>
                      <a:pt x="4161" y="9887"/>
                    </a:lnTo>
                    <a:close/>
                    <a:moveTo>
                      <a:pt x="6572" y="904"/>
                    </a:moveTo>
                    <a:lnTo>
                      <a:pt x="6768" y="173"/>
                    </a:lnTo>
                    <a:lnTo>
                      <a:pt x="6866" y="202"/>
                    </a:lnTo>
                    <a:lnTo>
                      <a:pt x="6676" y="933"/>
                    </a:lnTo>
                    <a:close/>
                    <a:moveTo>
                      <a:pt x="4662" y="10002"/>
                    </a:moveTo>
                    <a:lnTo>
                      <a:pt x="4529" y="10751"/>
                    </a:lnTo>
                    <a:lnTo>
                      <a:pt x="4426" y="10728"/>
                    </a:lnTo>
                    <a:lnTo>
                      <a:pt x="4558" y="9979"/>
                    </a:lnTo>
                    <a:close/>
                    <a:moveTo>
                      <a:pt x="6169" y="818"/>
                    </a:moveTo>
                    <a:lnTo>
                      <a:pt x="6302" y="70"/>
                    </a:lnTo>
                    <a:lnTo>
                      <a:pt x="6400" y="93"/>
                    </a:lnTo>
                    <a:lnTo>
                      <a:pt x="6273" y="841"/>
                    </a:lnTo>
                    <a:close/>
                    <a:moveTo>
                      <a:pt x="5065" y="10049"/>
                    </a:moveTo>
                    <a:lnTo>
                      <a:pt x="4996" y="10802"/>
                    </a:lnTo>
                    <a:lnTo>
                      <a:pt x="4898" y="10797"/>
                    </a:lnTo>
                    <a:lnTo>
                      <a:pt x="4961" y="10037"/>
                    </a:lnTo>
                    <a:close/>
                    <a:moveTo>
                      <a:pt x="5767" y="766"/>
                    </a:moveTo>
                    <a:lnTo>
                      <a:pt x="5830" y="12"/>
                    </a:lnTo>
                    <a:lnTo>
                      <a:pt x="5934" y="18"/>
                    </a:lnTo>
                    <a:lnTo>
                      <a:pt x="5870" y="778"/>
                    </a:lnTo>
                    <a:close/>
                    <a:moveTo>
                      <a:pt x="5467" y="10060"/>
                    </a:moveTo>
                    <a:lnTo>
                      <a:pt x="5467" y="10825"/>
                    </a:lnTo>
                    <a:lnTo>
                      <a:pt x="5364" y="10825"/>
                    </a:lnTo>
                    <a:lnTo>
                      <a:pt x="5364" y="10060"/>
                    </a:lnTo>
                    <a:close/>
                    <a:moveTo>
                      <a:pt x="5364" y="1"/>
                    </a:moveTo>
                    <a:lnTo>
                      <a:pt x="5467" y="1"/>
                    </a:lnTo>
                    <a:lnTo>
                      <a:pt x="5467" y="760"/>
                    </a:lnTo>
                    <a:lnTo>
                      <a:pt x="5364" y="760"/>
                    </a:lnTo>
                    <a:close/>
                    <a:moveTo>
                      <a:pt x="5876" y="10037"/>
                    </a:moveTo>
                    <a:lnTo>
                      <a:pt x="5939" y="10797"/>
                    </a:lnTo>
                    <a:lnTo>
                      <a:pt x="5841" y="10802"/>
                    </a:lnTo>
                    <a:lnTo>
                      <a:pt x="5772" y="10049"/>
                    </a:lnTo>
                    <a:close/>
                    <a:moveTo>
                      <a:pt x="4961" y="778"/>
                    </a:moveTo>
                    <a:lnTo>
                      <a:pt x="4898" y="18"/>
                    </a:lnTo>
                    <a:lnTo>
                      <a:pt x="4996" y="12"/>
                    </a:lnTo>
                    <a:lnTo>
                      <a:pt x="5065" y="766"/>
                    </a:lnTo>
                    <a:close/>
                    <a:moveTo>
                      <a:pt x="6279" y="9985"/>
                    </a:moveTo>
                    <a:lnTo>
                      <a:pt x="6405" y="10733"/>
                    </a:lnTo>
                    <a:lnTo>
                      <a:pt x="6308" y="10751"/>
                    </a:lnTo>
                    <a:lnTo>
                      <a:pt x="6175" y="10002"/>
                    </a:lnTo>
                    <a:close/>
                    <a:moveTo>
                      <a:pt x="4558" y="835"/>
                    </a:moveTo>
                    <a:lnTo>
                      <a:pt x="4432" y="87"/>
                    </a:lnTo>
                    <a:lnTo>
                      <a:pt x="4529" y="64"/>
                    </a:lnTo>
                    <a:lnTo>
                      <a:pt x="4662" y="812"/>
                    </a:lnTo>
                    <a:close/>
                    <a:moveTo>
                      <a:pt x="6676" y="9887"/>
                    </a:moveTo>
                    <a:lnTo>
                      <a:pt x="6866" y="10624"/>
                    </a:lnTo>
                    <a:lnTo>
                      <a:pt x="6768" y="10653"/>
                    </a:lnTo>
                    <a:lnTo>
                      <a:pt x="6572" y="9916"/>
                    </a:lnTo>
                    <a:close/>
                    <a:moveTo>
                      <a:pt x="4161" y="927"/>
                    </a:moveTo>
                    <a:lnTo>
                      <a:pt x="3971" y="191"/>
                    </a:lnTo>
                    <a:lnTo>
                      <a:pt x="4069" y="162"/>
                    </a:lnTo>
                    <a:lnTo>
                      <a:pt x="4265" y="898"/>
                    </a:lnTo>
                    <a:close/>
                    <a:moveTo>
                      <a:pt x="7056" y="9767"/>
                    </a:moveTo>
                    <a:lnTo>
                      <a:pt x="7315" y="10480"/>
                    </a:lnTo>
                    <a:lnTo>
                      <a:pt x="7211" y="10515"/>
                    </a:lnTo>
                    <a:lnTo>
                      <a:pt x="6952" y="9801"/>
                    </a:lnTo>
                    <a:close/>
                    <a:moveTo>
                      <a:pt x="3775" y="1054"/>
                    </a:moveTo>
                    <a:lnTo>
                      <a:pt x="3517" y="346"/>
                    </a:lnTo>
                    <a:lnTo>
                      <a:pt x="3614" y="306"/>
                    </a:lnTo>
                    <a:lnTo>
                      <a:pt x="3873" y="1019"/>
                    </a:lnTo>
                    <a:close/>
                    <a:moveTo>
                      <a:pt x="7430" y="9605"/>
                    </a:moveTo>
                    <a:lnTo>
                      <a:pt x="7752" y="10302"/>
                    </a:lnTo>
                    <a:lnTo>
                      <a:pt x="7660" y="10342"/>
                    </a:lnTo>
                    <a:lnTo>
                      <a:pt x="7338" y="9651"/>
                    </a:lnTo>
                    <a:close/>
                    <a:moveTo>
                      <a:pt x="3401" y="1215"/>
                    </a:moveTo>
                    <a:lnTo>
                      <a:pt x="3079" y="524"/>
                    </a:lnTo>
                    <a:lnTo>
                      <a:pt x="3171" y="478"/>
                    </a:lnTo>
                    <a:lnTo>
                      <a:pt x="3493" y="1169"/>
                    </a:lnTo>
                    <a:close/>
                    <a:moveTo>
                      <a:pt x="7787" y="9416"/>
                    </a:moveTo>
                    <a:lnTo>
                      <a:pt x="8172" y="10077"/>
                    </a:lnTo>
                    <a:lnTo>
                      <a:pt x="8086" y="10123"/>
                    </a:lnTo>
                    <a:lnTo>
                      <a:pt x="7700" y="9462"/>
                    </a:lnTo>
                    <a:close/>
                    <a:moveTo>
                      <a:pt x="3039" y="1411"/>
                    </a:moveTo>
                    <a:lnTo>
                      <a:pt x="2659" y="749"/>
                    </a:lnTo>
                    <a:lnTo>
                      <a:pt x="2745" y="697"/>
                    </a:lnTo>
                    <a:lnTo>
                      <a:pt x="3125" y="1359"/>
                    </a:lnTo>
                    <a:close/>
                    <a:moveTo>
                      <a:pt x="8126" y="9191"/>
                    </a:moveTo>
                    <a:lnTo>
                      <a:pt x="8563" y="9818"/>
                    </a:lnTo>
                    <a:lnTo>
                      <a:pt x="8477" y="9876"/>
                    </a:lnTo>
                    <a:lnTo>
                      <a:pt x="8040" y="9249"/>
                    </a:lnTo>
                    <a:close/>
                    <a:moveTo>
                      <a:pt x="2699" y="1629"/>
                    </a:moveTo>
                    <a:lnTo>
                      <a:pt x="2262" y="1008"/>
                    </a:lnTo>
                    <a:lnTo>
                      <a:pt x="2348" y="950"/>
                    </a:lnTo>
                    <a:lnTo>
                      <a:pt x="2791" y="1572"/>
                    </a:lnTo>
                    <a:close/>
                    <a:moveTo>
                      <a:pt x="8448" y="8938"/>
                    </a:moveTo>
                    <a:lnTo>
                      <a:pt x="8938" y="9525"/>
                    </a:lnTo>
                    <a:lnTo>
                      <a:pt x="8863" y="9588"/>
                    </a:lnTo>
                    <a:lnTo>
                      <a:pt x="8374" y="9007"/>
                    </a:lnTo>
                    <a:close/>
                    <a:moveTo>
                      <a:pt x="2389" y="1877"/>
                    </a:moveTo>
                    <a:lnTo>
                      <a:pt x="1899" y="1295"/>
                    </a:lnTo>
                    <a:lnTo>
                      <a:pt x="1974" y="1226"/>
                    </a:lnTo>
                    <a:lnTo>
                      <a:pt x="2463" y="1813"/>
                    </a:lnTo>
                    <a:close/>
                    <a:moveTo>
                      <a:pt x="8748" y="8667"/>
                    </a:moveTo>
                    <a:lnTo>
                      <a:pt x="9283" y="9208"/>
                    </a:lnTo>
                    <a:lnTo>
                      <a:pt x="9214" y="9277"/>
                    </a:lnTo>
                    <a:lnTo>
                      <a:pt x="8673" y="8736"/>
                    </a:lnTo>
                    <a:close/>
                    <a:moveTo>
                      <a:pt x="2089" y="2159"/>
                    </a:moveTo>
                    <a:lnTo>
                      <a:pt x="1548" y="1618"/>
                    </a:lnTo>
                    <a:lnTo>
                      <a:pt x="1623" y="1543"/>
                    </a:lnTo>
                    <a:lnTo>
                      <a:pt x="2164" y="2084"/>
                    </a:lnTo>
                    <a:close/>
                    <a:moveTo>
                      <a:pt x="9012" y="8362"/>
                    </a:moveTo>
                    <a:lnTo>
                      <a:pt x="9594" y="8852"/>
                    </a:lnTo>
                    <a:lnTo>
                      <a:pt x="9530" y="8932"/>
                    </a:lnTo>
                    <a:lnTo>
                      <a:pt x="8949" y="8443"/>
                    </a:lnTo>
                    <a:close/>
                    <a:moveTo>
                      <a:pt x="1819" y="2458"/>
                    </a:moveTo>
                    <a:lnTo>
                      <a:pt x="1238" y="1969"/>
                    </a:lnTo>
                    <a:lnTo>
                      <a:pt x="1301" y="1888"/>
                    </a:lnTo>
                    <a:lnTo>
                      <a:pt x="1882" y="2377"/>
                    </a:lnTo>
                    <a:close/>
                    <a:moveTo>
                      <a:pt x="9254" y="8034"/>
                    </a:moveTo>
                    <a:lnTo>
                      <a:pt x="9881" y="8472"/>
                    </a:lnTo>
                    <a:lnTo>
                      <a:pt x="9824" y="8558"/>
                    </a:lnTo>
                    <a:lnTo>
                      <a:pt x="9197" y="8121"/>
                    </a:lnTo>
                    <a:close/>
                    <a:moveTo>
                      <a:pt x="1571" y="2780"/>
                    </a:moveTo>
                    <a:lnTo>
                      <a:pt x="950" y="2343"/>
                    </a:lnTo>
                    <a:lnTo>
                      <a:pt x="1007" y="2257"/>
                    </a:lnTo>
                    <a:lnTo>
                      <a:pt x="1629" y="2694"/>
                    </a:lnTo>
                    <a:close/>
                    <a:moveTo>
                      <a:pt x="9473" y="7695"/>
                    </a:moveTo>
                    <a:lnTo>
                      <a:pt x="10135" y="8075"/>
                    </a:lnTo>
                    <a:lnTo>
                      <a:pt x="10083" y="8161"/>
                    </a:lnTo>
                    <a:lnTo>
                      <a:pt x="9421" y="7781"/>
                    </a:lnTo>
                    <a:close/>
                    <a:moveTo>
                      <a:pt x="1358" y="3125"/>
                    </a:moveTo>
                    <a:lnTo>
                      <a:pt x="697" y="2746"/>
                    </a:lnTo>
                    <a:lnTo>
                      <a:pt x="748" y="2659"/>
                    </a:lnTo>
                    <a:lnTo>
                      <a:pt x="1410" y="3039"/>
                    </a:lnTo>
                    <a:close/>
                    <a:moveTo>
                      <a:pt x="9611" y="7424"/>
                    </a:moveTo>
                    <a:lnTo>
                      <a:pt x="9651" y="7327"/>
                    </a:lnTo>
                    <a:lnTo>
                      <a:pt x="10342" y="7655"/>
                    </a:lnTo>
                    <a:lnTo>
                      <a:pt x="10296" y="7747"/>
                    </a:lnTo>
                    <a:close/>
                    <a:moveTo>
                      <a:pt x="1220" y="3396"/>
                    </a:moveTo>
                    <a:lnTo>
                      <a:pt x="1180" y="3488"/>
                    </a:lnTo>
                    <a:lnTo>
                      <a:pt x="489" y="3166"/>
                    </a:lnTo>
                    <a:lnTo>
                      <a:pt x="530" y="3068"/>
                    </a:lnTo>
                    <a:close/>
                    <a:moveTo>
                      <a:pt x="9772" y="7050"/>
                    </a:moveTo>
                    <a:lnTo>
                      <a:pt x="9812" y="6947"/>
                    </a:lnTo>
                    <a:lnTo>
                      <a:pt x="10520" y="7206"/>
                    </a:lnTo>
                    <a:lnTo>
                      <a:pt x="10486" y="7309"/>
                    </a:lnTo>
                    <a:close/>
                    <a:moveTo>
                      <a:pt x="1065" y="3770"/>
                    </a:moveTo>
                    <a:lnTo>
                      <a:pt x="1025" y="3868"/>
                    </a:lnTo>
                    <a:lnTo>
                      <a:pt x="311" y="3609"/>
                    </a:lnTo>
                    <a:lnTo>
                      <a:pt x="351" y="3511"/>
                    </a:lnTo>
                    <a:close/>
                    <a:moveTo>
                      <a:pt x="9899" y="6665"/>
                    </a:moveTo>
                    <a:lnTo>
                      <a:pt x="9927" y="6567"/>
                    </a:lnTo>
                    <a:lnTo>
                      <a:pt x="10658" y="6763"/>
                    </a:lnTo>
                    <a:lnTo>
                      <a:pt x="10629" y="6860"/>
                    </a:lnTo>
                    <a:close/>
                    <a:moveTo>
                      <a:pt x="933" y="4156"/>
                    </a:moveTo>
                    <a:lnTo>
                      <a:pt x="904" y="4259"/>
                    </a:lnTo>
                    <a:lnTo>
                      <a:pt x="167" y="4064"/>
                    </a:lnTo>
                    <a:lnTo>
                      <a:pt x="202" y="3960"/>
                    </a:lnTo>
                    <a:close/>
                    <a:moveTo>
                      <a:pt x="9991" y="6273"/>
                    </a:moveTo>
                    <a:lnTo>
                      <a:pt x="10014" y="6170"/>
                    </a:lnTo>
                    <a:lnTo>
                      <a:pt x="10762" y="6302"/>
                    </a:lnTo>
                    <a:lnTo>
                      <a:pt x="10739" y="6400"/>
                    </a:lnTo>
                    <a:close/>
                    <a:moveTo>
                      <a:pt x="841" y="4553"/>
                    </a:moveTo>
                    <a:lnTo>
                      <a:pt x="818" y="4651"/>
                    </a:lnTo>
                    <a:lnTo>
                      <a:pt x="69" y="4524"/>
                    </a:lnTo>
                    <a:lnTo>
                      <a:pt x="92" y="4420"/>
                    </a:lnTo>
                    <a:close/>
                    <a:moveTo>
                      <a:pt x="10048" y="5871"/>
                    </a:moveTo>
                    <a:lnTo>
                      <a:pt x="10054" y="5767"/>
                    </a:lnTo>
                    <a:lnTo>
                      <a:pt x="10808" y="5830"/>
                    </a:lnTo>
                    <a:lnTo>
                      <a:pt x="10802" y="5934"/>
                    </a:lnTo>
                    <a:close/>
                    <a:moveTo>
                      <a:pt x="783" y="4956"/>
                    </a:moveTo>
                    <a:lnTo>
                      <a:pt x="777" y="5053"/>
                    </a:lnTo>
                    <a:lnTo>
                      <a:pt x="18" y="4990"/>
                    </a:lnTo>
                    <a:lnTo>
                      <a:pt x="29" y="489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544;p39">
                <a:extLst>
                  <a:ext uri="{FF2B5EF4-FFF2-40B4-BE49-F238E27FC236}">
                    <a16:creationId xmlns:a16="http://schemas.microsoft.com/office/drawing/2014/main" id="{79F4AD11-BD8E-4FAD-A6D9-CECCB0EE07C9}"/>
                  </a:ext>
                </a:extLst>
              </p:cNvPr>
              <p:cNvSpPr/>
              <p:nvPr/>
            </p:nvSpPr>
            <p:spPr>
              <a:xfrm>
                <a:off x="5824825" y="2060089"/>
                <a:ext cx="585145" cy="538149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8760" extrusionOk="0">
                    <a:moveTo>
                      <a:pt x="8765" y="0"/>
                    </a:moveTo>
                    <a:lnTo>
                      <a:pt x="754" y="0"/>
                    </a:lnTo>
                    <a:cubicBezTo>
                      <a:pt x="340" y="0"/>
                      <a:pt x="0" y="340"/>
                      <a:pt x="0" y="754"/>
                    </a:cubicBezTo>
                    <a:lnTo>
                      <a:pt x="0" y="6371"/>
                    </a:lnTo>
                    <a:cubicBezTo>
                      <a:pt x="0" y="6791"/>
                      <a:pt x="340" y="7131"/>
                      <a:pt x="754" y="7131"/>
                    </a:cubicBezTo>
                    <a:lnTo>
                      <a:pt x="4835" y="7131"/>
                    </a:lnTo>
                    <a:cubicBezTo>
                      <a:pt x="5301" y="7131"/>
                      <a:pt x="5755" y="7263"/>
                      <a:pt x="6147" y="7516"/>
                    </a:cubicBezTo>
                    <a:lnTo>
                      <a:pt x="7879" y="8661"/>
                    </a:lnTo>
                    <a:cubicBezTo>
                      <a:pt x="8028" y="8759"/>
                      <a:pt x="8224" y="8621"/>
                      <a:pt x="8190" y="8448"/>
                    </a:cubicBezTo>
                    <a:lnTo>
                      <a:pt x="7948" y="7372"/>
                    </a:lnTo>
                    <a:cubicBezTo>
                      <a:pt x="7919" y="7251"/>
                      <a:pt x="8017" y="7131"/>
                      <a:pt x="8144" y="7131"/>
                    </a:cubicBezTo>
                    <a:lnTo>
                      <a:pt x="8754" y="7131"/>
                    </a:lnTo>
                    <a:cubicBezTo>
                      <a:pt x="9174" y="7131"/>
                      <a:pt x="9513" y="6791"/>
                      <a:pt x="9513" y="6371"/>
                    </a:cubicBezTo>
                    <a:lnTo>
                      <a:pt x="9513" y="754"/>
                    </a:lnTo>
                    <a:cubicBezTo>
                      <a:pt x="9525" y="340"/>
                      <a:pt x="9185" y="0"/>
                      <a:pt x="87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545;p39">
                <a:extLst>
                  <a:ext uri="{FF2B5EF4-FFF2-40B4-BE49-F238E27FC236}">
                    <a16:creationId xmlns:a16="http://schemas.microsoft.com/office/drawing/2014/main" id="{1C259ED8-6754-448C-B384-56E93C00FD33}"/>
                  </a:ext>
                </a:extLst>
              </p:cNvPr>
              <p:cNvSpPr/>
              <p:nvPr/>
            </p:nvSpPr>
            <p:spPr>
              <a:xfrm>
                <a:off x="5922074" y="2214900"/>
                <a:ext cx="204755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64" extrusionOk="0">
                    <a:moveTo>
                      <a:pt x="0" y="1"/>
                    </a:moveTo>
                    <a:lnTo>
                      <a:pt x="3332" y="1"/>
                    </a:lnTo>
                    <a:lnTo>
                      <a:pt x="3332" y="364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546;p39">
                <a:extLst>
                  <a:ext uri="{FF2B5EF4-FFF2-40B4-BE49-F238E27FC236}">
                    <a16:creationId xmlns:a16="http://schemas.microsoft.com/office/drawing/2014/main" id="{2579A630-1E07-47CB-94C3-1A205C7C3E84}"/>
                  </a:ext>
                </a:extLst>
              </p:cNvPr>
              <p:cNvSpPr/>
              <p:nvPr/>
            </p:nvSpPr>
            <p:spPr>
              <a:xfrm>
                <a:off x="6144770" y="2214900"/>
                <a:ext cx="168018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364" extrusionOk="0">
                    <a:moveTo>
                      <a:pt x="1" y="1"/>
                    </a:moveTo>
                    <a:lnTo>
                      <a:pt x="2734" y="1"/>
                    </a:lnTo>
                    <a:lnTo>
                      <a:pt x="2734" y="364"/>
                    </a:lnTo>
                    <a:lnTo>
                      <a:pt x="1" y="3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547;p39">
                <a:extLst>
                  <a:ext uri="{FF2B5EF4-FFF2-40B4-BE49-F238E27FC236}">
                    <a16:creationId xmlns:a16="http://schemas.microsoft.com/office/drawing/2014/main" id="{87707089-9B07-470D-A0B8-3C0A26DEB9EB}"/>
                  </a:ext>
                </a:extLst>
              </p:cNvPr>
              <p:cNvSpPr/>
              <p:nvPr/>
            </p:nvSpPr>
            <p:spPr>
              <a:xfrm>
                <a:off x="5922074" y="2276455"/>
                <a:ext cx="132264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363" extrusionOk="0">
                    <a:moveTo>
                      <a:pt x="0" y="0"/>
                    </a:moveTo>
                    <a:lnTo>
                      <a:pt x="2152" y="0"/>
                    </a:lnTo>
                    <a:lnTo>
                      <a:pt x="2152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548;p39">
                <a:extLst>
                  <a:ext uri="{FF2B5EF4-FFF2-40B4-BE49-F238E27FC236}">
                    <a16:creationId xmlns:a16="http://schemas.microsoft.com/office/drawing/2014/main" id="{6D97F8A1-7824-43D5-9CF0-6B6F3C731B0B}"/>
                  </a:ext>
                </a:extLst>
              </p:cNvPr>
              <p:cNvSpPr/>
              <p:nvPr/>
            </p:nvSpPr>
            <p:spPr>
              <a:xfrm>
                <a:off x="6066319" y="2276455"/>
                <a:ext cx="166175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363" extrusionOk="0">
                    <a:moveTo>
                      <a:pt x="0" y="0"/>
                    </a:moveTo>
                    <a:lnTo>
                      <a:pt x="2705" y="0"/>
                    </a:lnTo>
                    <a:lnTo>
                      <a:pt x="2705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549;p39">
                <a:extLst>
                  <a:ext uri="{FF2B5EF4-FFF2-40B4-BE49-F238E27FC236}">
                    <a16:creationId xmlns:a16="http://schemas.microsoft.com/office/drawing/2014/main" id="{FC614315-C92B-4BE1-8804-CA18C63324FD}"/>
                  </a:ext>
                </a:extLst>
              </p:cNvPr>
              <p:cNvSpPr/>
              <p:nvPr/>
            </p:nvSpPr>
            <p:spPr>
              <a:xfrm>
                <a:off x="6252954" y="2276455"/>
                <a:ext cx="59467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968" h="363" extrusionOk="0">
                    <a:moveTo>
                      <a:pt x="1" y="0"/>
                    </a:moveTo>
                    <a:lnTo>
                      <a:pt x="967" y="0"/>
                    </a:lnTo>
                    <a:lnTo>
                      <a:pt x="967" y="363"/>
                    </a:lnTo>
                    <a:lnTo>
                      <a:pt x="1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550;p39">
                <a:extLst>
                  <a:ext uri="{FF2B5EF4-FFF2-40B4-BE49-F238E27FC236}">
                    <a16:creationId xmlns:a16="http://schemas.microsoft.com/office/drawing/2014/main" id="{C7ACC694-BBFD-4913-AC56-56BCB4C0C9EB}"/>
                  </a:ext>
                </a:extLst>
              </p:cNvPr>
              <p:cNvSpPr/>
              <p:nvPr/>
            </p:nvSpPr>
            <p:spPr>
              <a:xfrm>
                <a:off x="5922074" y="2337950"/>
                <a:ext cx="101486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1652" h="364" extrusionOk="0">
                    <a:moveTo>
                      <a:pt x="0" y="1"/>
                    </a:moveTo>
                    <a:lnTo>
                      <a:pt x="1652" y="1"/>
                    </a:lnTo>
                    <a:lnTo>
                      <a:pt x="1652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551;p39">
                <a:extLst>
                  <a:ext uri="{FF2B5EF4-FFF2-40B4-BE49-F238E27FC236}">
                    <a16:creationId xmlns:a16="http://schemas.microsoft.com/office/drawing/2014/main" id="{E4355D91-B516-42F4-AE6A-E5E16507B548}"/>
                  </a:ext>
                </a:extLst>
              </p:cNvPr>
              <p:cNvSpPr/>
              <p:nvPr/>
            </p:nvSpPr>
            <p:spPr>
              <a:xfrm>
                <a:off x="6032347" y="2337950"/>
                <a:ext cx="83118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364" extrusionOk="0">
                    <a:moveTo>
                      <a:pt x="1" y="1"/>
                    </a:moveTo>
                    <a:lnTo>
                      <a:pt x="1353" y="1"/>
                    </a:lnTo>
                    <a:lnTo>
                      <a:pt x="1353" y="363"/>
                    </a:lnTo>
                    <a:lnTo>
                      <a:pt x="1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552;p39">
                <a:extLst>
                  <a:ext uri="{FF2B5EF4-FFF2-40B4-BE49-F238E27FC236}">
                    <a16:creationId xmlns:a16="http://schemas.microsoft.com/office/drawing/2014/main" id="{22C2B89F-44A7-4546-AC03-7452C2896026}"/>
                  </a:ext>
                </a:extLst>
              </p:cNvPr>
              <p:cNvSpPr/>
              <p:nvPr/>
            </p:nvSpPr>
            <p:spPr>
              <a:xfrm>
                <a:off x="7584704" y="2233329"/>
                <a:ext cx="925296" cy="2033231"/>
              </a:xfrm>
              <a:custGeom>
                <a:avLst/>
                <a:gdLst/>
                <a:ahLst/>
                <a:cxnLst/>
                <a:rect l="l" t="t" r="r" b="b"/>
                <a:pathLst>
                  <a:path w="15062" h="33097" extrusionOk="0">
                    <a:moveTo>
                      <a:pt x="14434" y="12"/>
                    </a:moveTo>
                    <a:cubicBezTo>
                      <a:pt x="14532" y="0"/>
                      <a:pt x="14618" y="12"/>
                      <a:pt x="14693" y="52"/>
                    </a:cubicBezTo>
                    <a:cubicBezTo>
                      <a:pt x="14774" y="87"/>
                      <a:pt x="14837" y="144"/>
                      <a:pt x="14894" y="213"/>
                    </a:cubicBezTo>
                    <a:cubicBezTo>
                      <a:pt x="14952" y="288"/>
                      <a:pt x="14998" y="380"/>
                      <a:pt x="15027" y="489"/>
                    </a:cubicBezTo>
                    <a:cubicBezTo>
                      <a:pt x="15056" y="587"/>
                      <a:pt x="15061" y="714"/>
                      <a:pt x="15056" y="835"/>
                    </a:cubicBezTo>
                    <a:lnTo>
                      <a:pt x="13145" y="32198"/>
                    </a:lnTo>
                    <a:cubicBezTo>
                      <a:pt x="13139" y="32342"/>
                      <a:pt x="13110" y="32469"/>
                      <a:pt x="13070" y="32584"/>
                    </a:cubicBezTo>
                    <a:cubicBezTo>
                      <a:pt x="13024" y="32699"/>
                      <a:pt x="12967" y="32803"/>
                      <a:pt x="12898" y="32883"/>
                    </a:cubicBezTo>
                    <a:cubicBezTo>
                      <a:pt x="12823" y="32958"/>
                      <a:pt x="12748" y="33016"/>
                      <a:pt x="12662" y="33056"/>
                    </a:cubicBezTo>
                    <a:cubicBezTo>
                      <a:pt x="12570" y="33090"/>
                      <a:pt x="12477" y="33096"/>
                      <a:pt x="12380" y="33085"/>
                    </a:cubicBezTo>
                    <a:lnTo>
                      <a:pt x="496" y="30771"/>
                    </a:lnTo>
                    <a:cubicBezTo>
                      <a:pt x="415" y="30760"/>
                      <a:pt x="341" y="30714"/>
                      <a:pt x="277" y="30656"/>
                    </a:cubicBezTo>
                    <a:cubicBezTo>
                      <a:pt x="214" y="30599"/>
                      <a:pt x="156" y="30524"/>
                      <a:pt x="110" y="30426"/>
                    </a:cubicBezTo>
                    <a:cubicBezTo>
                      <a:pt x="70" y="30334"/>
                      <a:pt x="36" y="30230"/>
                      <a:pt x="18" y="30121"/>
                    </a:cubicBezTo>
                    <a:cubicBezTo>
                      <a:pt x="1" y="30000"/>
                      <a:pt x="1" y="29879"/>
                      <a:pt x="7" y="29758"/>
                    </a:cubicBezTo>
                    <a:lnTo>
                      <a:pt x="2337" y="2250"/>
                    </a:lnTo>
                    <a:cubicBezTo>
                      <a:pt x="2343" y="2135"/>
                      <a:pt x="2372" y="2026"/>
                      <a:pt x="2407" y="1928"/>
                    </a:cubicBezTo>
                    <a:cubicBezTo>
                      <a:pt x="2447" y="1825"/>
                      <a:pt x="2493" y="1732"/>
                      <a:pt x="2550" y="1652"/>
                    </a:cubicBezTo>
                    <a:cubicBezTo>
                      <a:pt x="2608" y="1571"/>
                      <a:pt x="2677" y="1508"/>
                      <a:pt x="2746" y="1456"/>
                    </a:cubicBezTo>
                    <a:cubicBezTo>
                      <a:pt x="2821" y="1410"/>
                      <a:pt x="2890" y="1381"/>
                      <a:pt x="2970" y="1376"/>
                    </a:cubicBezTo>
                    <a:lnTo>
                      <a:pt x="5474" y="1076"/>
                    </a:lnTo>
                    <a:cubicBezTo>
                      <a:pt x="5531" y="1071"/>
                      <a:pt x="5589" y="1076"/>
                      <a:pt x="5635" y="1105"/>
                    </a:cubicBezTo>
                    <a:cubicBezTo>
                      <a:pt x="5687" y="1134"/>
                      <a:pt x="5733" y="1168"/>
                      <a:pt x="5767" y="1220"/>
                    </a:cubicBezTo>
                    <a:cubicBezTo>
                      <a:pt x="5802" y="1272"/>
                      <a:pt x="5831" y="1335"/>
                      <a:pt x="5848" y="1410"/>
                    </a:cubicBezTo>
                    <a:cubicBezTo>
                      <a:pt x="5859" y="1479"/>
                      <a:pt x="5865" y="1560"/>
                      <a:pt x="5859" y="1646"/>
                    </a:cubicBezTo>
                    <a:cubicBezTo>
                      <a:pt x="5854" y="1732"/>
                      <a:pt x="5859" y="1813"/>
                      <a:pt x="5877" y="1882"/>
                    </a:cubicBezTo>
                    <a:cubicBezTo>
                      <a:pt x="5888" y="1957"/>
                      <a:pt x="5917" y="2020"/>
                      <a:pt x="5951" y="2072"/>
                    </a:cubicBezTo>
                    <a:cubicBezTo>
                      <a:pt x="5992" y="2124"/>
                      <a:pt x="6032" y="2164"/>
                      <a:pt x="6084" y="2193"/>
                    </a:cubicBezTo>
                    <a:cubicBezTo>
                      <a:pt x="6136" y="2222"/>
                      <a:pt x="6193" y="2227"/>
                      <a:pt x="6251" y="2222"/>
                    </a:cubicBezTo>
                    <a:lnTo>
                      <a:pt x="10498" y="1761"/>
                    </a:lnTo>
                    <a:cubicBezTo>
                      <a:pt x="10567" y="1755"/>
                      <a:pt x="10630" y="1732"/>
                      <a:pt x="10688" y="1692"/>
                    </a:cubicBezTo>
                    <a:cubicBezTo>
                      <a:pt x="10745" y="1652"/>
                      <a:pt x="10803" y="1594"/>
                      <a:pt x="10843" y="1531"/>
                    </a:cubicBezTo>
                    <a:cubicBezTo>
                      <a:pt x="10895" y="1468"/>
                      <a:pt x="10929" y="1393"/>
                      <a:pt x="10958" y="1318"/>
                    </a:cubicBezTo>
                    <a:cubicBezTo>
                      <a:pt x="10987" y="1238"/>
                      <a:pt x="11010" y="1151"/>
                      <a:pt x="11016" y="1059"/>
                    </a:cubicBezTo>
                    <a:cubicBezTo>
                      <a:pt x="11027" y="961"/>
                      <a:pt x="11045" y="875"/>
                      <a:pt x="11073" y="800"/>
                    </a:cubicBezTo>
                    <a:cubicBezTo>
                      <a:pt x="11102" y="720"/>
                      <a:pt x="11148" y="639"/>
                      <a:pt x="11188" y="581"/>
                    </a:cubicBezTo>
                    <a:cubicBezTo>
                      <a:pt x="11240" y="518"/>
                      <a:pt x="11292" y="466"/>
                      <a:pt x="11355" y="426"/>
                    </a:cubicBezTo>
                    <a:cubicBezTo>
                      <a:pt x="11413" y="380"/>
                      <a:pt x="11476" y="357"/>
                      <a:pt x="11551" y="35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553;p39">
                <a:extLst>
                  <a:ext uri="{FF2B5EF4-FFF2-40B4-BE49-F238E27FC236}">
                    <a16:creationId xmlns:a16="http://schemas.microsoft.com/office/drawing/2014/main" id="{D4F82108-DA20-4629-8B90-803BAA93B0ED}"/>
                  </a:ext>
                </a:extLst>
              </p:cNvPr>
              <p:cNvSpPr/>
              <p:nvPr/>
            </p:nvSpPr>
            <p:spPr>
              <a:xfrm>
                <a:off x="8377377" y="2203596"/>
                <a:ext cx="244010" cy="2112787"/>
              </a:xfrm>
              <a:custGeom>
                <a:avLst/>
                <a:gdLst/>
                <a:ahLst/>
                <a:cxnLst/>
                <a:rect l="l" t="t" r="r" b="b"/>
                <a:pathLst>
                  <a:path w="3972" h="34392" extrusionOk="0">
                    <a:moveTo>
                      <a:pt x="3960" y="1457"/>
                    </a:moveTo>
                    <a:cubicBezTo>
                      <a:pt x="3919" y="835"/>
                      <a:pt x="2935" y="202"/>
                      <a:pt x="2389" y="1"/>
                    </a:cubicBezTo>
                    <a:cubicBezTo>
                      <a:pt x="2786" y="634"/>
                      <a:pt x="2757" y="1434"/>
                      <a:pt x="2711" y="2176"/>
                    </a:cubicBezTo>
                    <a:cubicBezTo>
                      <a:pt x="2020" y="12178"/>
                      <a:pt x="1571" y="22191"/>
                      <a:pt x="915" y="32199"/>
                    </a:cubicBezTo>
                    <a:cubicBezTo>
                      <a:pt x="864" y="33028"/>
                      <a:pt x="725" y="34000"/>
                      <a:pt x="0" y="34392"/>
                    </a:cubicBezTo>
                    <a:cubicBezTo>
                      <a:pt x="553" y="34271"/>
                      <a:pt x="1784" y="33805"/>
                      <a:pt x="2003" y="33269"/>
                    </a:cubicBezTo>
                    <a:cubicBezTo>
                      <a:pt x="2210" y="32746"/>
                      <a:pt x="2245" y="32170"/>
                      <a:pt x="2273" y="31601"/>
                    </a:cubicBezTo>
                    <a:lnTo>
                      <a:pt x="3971" y="1842"/>
                    </a:lnTo>
                    <a:cubicBezTo>
                      <a:pt x="3965" y="1848"/>
                      <a:pt x="3965" y="1589"/>
                      <a:pt x="3960" y="14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54;p39">
                <a:extLst>
                  <a:ext uri="{FF2B5EF4-FFF2-40B4-BE49-F238E27FC236}">
                    <a16:creationId xmlns:a16="http://schemas.microsoft.com/office/drawing/2014/main" id="{5539DAD3-DECE-4A05-9F15-F10F58BED6F8}"/>
                  </a:ext>
                </a:extLst>
              </p:cNvPr>
              <p:cNvSpPr/>
              <p:nvPr/>
            </p:nvSpPr>
            <p:spPr>
              <a:xfrm>
                <a:off x="7552206" y="2184183"/>
                <a:ext cx="995268" cy="2138220"/>
              </a:xfrm>
              <a:custGeom>
                <a:avLst/>
                <a:gdLst/>
                <a:ahLst/>
                <a:cxnLst/>
                <a:rect l="l" t="t" r="r" b="b"/>
                <a:pathLst>
                  <a:path w="16201" h="34806" extrusionOk="0">
                    <a:moveTo>
                      <a:pt x="15015" y="23"/>
                    </a:moveTo>
                    <a:cubicBezTo>
                      <a:pt x="15188" y="0"/>
                      <a:pt x="15354" y="29"/>
                      <a:pt x="15504" y="92"/>
                    </a:cubicBezTo>
                    <a:cubicBezTo>
                      <a:pt x="15654" y="156"/>
                      <a:pt x="15786" y="265"/>
                      <a:pt x="15884" y="403"/>
                    </a:cubicBezTo>
                    <a:cubicBezTo>
                      <a:pt x="15993" y="541"/>
                      <a:pt x="16074" y="714"/>
                      <a:pt x="16131" y="910"/>
                    </a:cubicBezTo>
                    <a:cubicBezTo>
                      <a:pt x="16183" y="1099"/>
                      <a:pt x="16200" y="1324"/>
                      <a:pt x="16189" y="1560"/>
                    </a:cubicBezTo>
                    <a:lnTo>
                      <a:pt x="14301" y="33114"/>
                    </a:lnTo>
                    <a:cubicBezTo>
                      <a:pt x="14290" y="33378"/>
                      <a:pt x="14232" y="33626"/>
                      <a:pt x="14146" y="33839"/>
                    </a:cubicBezTo>
                    <a:cubicBezTo>
                      <a:pt x="14060" y="34057"/>
                      <a:pt x="13950" y="34242"/>
                      <a:pt x="13812" y="34391"/>
                    </a:cubicBezTo>
                    <a:cubicBezTo>
                      <a:pt x="13686" y="34547"/>
                      <a:pt x="13524" y="34650"/>
                      <a:pt x="13363" y="34719"/>
                    </a:cubicBezTo>
                    <a:cubicBezTo>
                      <a:pt x="13196" y="34782"/>
                      <a:pt x="13018" y="34805"/>
                      <a:pt x="12834" y="34759"/>
                    </a:cubicBezTo>
                    <a:lnTo>
                      <a:pt x="939" y="32360"/>
                    </a:lnTo>
                    <a:cubicBezTo>
                      <a:pt x="789" y="32331"/>
                      <a:pt x="651" y="32250"/>
                      <a:pt x="536" y="32141"/>
                    </a:cubicBezTo>
                    <a:cubicBezTo>
                      <a:pt x="415" y="32026"/>
                      <a:pt x="311" y="31882"/>
                      <a:pt x="225" y="31709"/>
                    </a:cubicBezTo>
                    <a:cubicBezTo>
                      <a:pt x="144" y="31537"/>
                      <a:pt x="81" y="31341"/>
                      <a:pt x="47" y="31128"/>
                    </a:cubicBezTo>
                    <a:cubicBezTo>
                      <a:pt x="12" y="30909"/>
                      <a:pt x="1" y="30691"/>
                      <a:pt x="24" y="30449"/>
                    </a:cubicBezTo>
                    <a:lnTo>
                      <a:pt x="2372" y="3085"/>
                    </a:lnTo>
                    <a:cubicBezTo>
                      <a:pt x="2389" y="2878"/>
                      <a:pt x="2435" y="2676"/>
                      <a:pt x="2498" y="2481"/>
                    </a:cubicBezTo>
                    <a:cubicBezTo>
                      <a:pt x="2561" y="2296"/>
                      <a:pt x="2659" y="2124"/>
                      <a:pt x="2763" y="1974"/>
                    </a:cubicBezTo>
                    <a:cubicBezTo>
                      <a:pt x="2872" y="1819"/>
                      <a:pt x="2987" y="1698"/>
                      <a:pt x="3125" y="1606"/>
                    </a:cubicBezTo>
                    <a:cubicBezTo>
                      <a:pt x="3252" y="1514"/>
                      <a:pt x="3396" y="1456"/>
                      <a:pt x="3540" y="1433"/>
                    </a:cubicBezTo>
                    <a:close/>
                    <a:moveTo>
                      <a:pt x="13680" y="33004"/>
                    </a:moveTo>
                    <a:lnTo>
                      <a:pt x="15585" y="1640"/>
                    </a:lnTo>
                    <a:cubicBezTo>
                      <a:pt x="15590" y="1520"/>
                      <a:pt x="15585" y="1399"/>
                      <a:pt x="15556" y="1295"/>
                    </a:cubicBezTo>
                    <a:cubicBezTo>
                      <a:pt x="15527" y="1197"/>
                      <a:pt x="15481" y="1099"/>
                      <a:pt x="15423" y="1025"/>
                    </a:cubicBezTo>
                    <a:cubicBezTo>
                      <a:pt x="15366" y="950"/>
                      <a:pt x="15303" y="892"/>
                      <a:pt x="15222" y="858"/>
                    </a:cubicBezTo>
                    <a:cubicBezTo>
                      <a:pt x="15147" y="823"/>
                      <a:pt x="15061" y="806"/>
                      <a:pt x="14963" y="823"/>
                    </a:cubicBezTo>
                    <a:lnTo>
                      <a:pt x="12057" y="1169"/>
                    </a:lnTo>
                    <a:cubicBezTo>
                      <a:pt x="11994" y="1174"/>
                      <a:pt x="11930" y="1203"/>
                      <a:pt x="11867" y="1238"/>
                    </a:cubicBezTo>
                    <a:cubicBezTo>
                      <a:pt x="11809" y="1284"/>
                      <a:pt x="11752" y="1330"/>
                      <a:pt x="11700" y="1399"/>
                    </a:cubicBezTo>
                    <a:cubicBezTo>
                      <a:pt x="11648" y="1462"/>
                      <a:pt x="11614" y="1531"/>
                      <a:pt x="11585" y="1612"/>
                    </a:cubicBezTo>
                    <a:cubicBezTo>
                      <a:pt x="11556" y="1692"/>
                      <a:pt x="11533" y="1779"/>
                      <a:pt x="11527" y="1871"/>
                    </a:cubicBezTo>
                    <a:cubicBezTo>
                      <a:pt x="11522" y="1963"/>
                      <a:pt x="11499" y="2049"/>
                      <a:pt x="11470" y="2130"/>
                    </a:cubicBezTo>
                    <a:cubicBezTo>
                      <a:pt x="11441" y="2210"/>
                      <a:pt x="11395" y="2291"/>
                      <a:pt x="11355" y="2348"/>
                    </a:cubicBezTo>
                    <a:cubicBezTo>
                      <a:pt x="11303" y="2412"/>
                      <a:pt x="11251" y="2463"/>
                      <a:pt x="11194" y="2504"/>
                    </a:cubicBezTo>
                    <a:cubicBezTo>
                      <a:pt x="11136" y="2538"/>
                      <a:pt x="11073" y="2567"/>
                      <a:pt x="11010" y="2578"/>
                    </a:cubicBezTo>
                    <a:lnTo>
                      <a:pt x="6757" y="3039"/>
                    </a:lnTo>
                    <a:cubicBezTo>
                      <a:pt x="6699" y="3045"/>
                      <a:pt x="6642" y="3027"/>
                      <a:pt x="6590" y="3010"/>
                    </a:cubicBezTo>
                    <a:cubicBezTo>
                      <a:pt x="6544" y="2981"/>
                      <a:pt x="6498" y="2941"/>
                      <a:pt x="6463" y="2883"/>
                    </a:cubicBezTo>
                    <a:cubicBezTo>
                      <a:pt x="6429" y="2837"/>
                      <a:pt x="6400" y="2768"/>
                      <a:pt x="6383" y="2699"/>
                    </a:cubicBezTo>
                    <a:cubicBezTo>
                      <a:pt x="6371" y="2625"/>
                      <a:pt x="6360" y="2550"/>
                      <a:pt x="6371" y="2463"/>
                    </a:cubicBezTo>
                    <a:cubicBezTo>
                      <a:pt x="6377" y="2377"/>
                      <a:pt x="6371" y="2296"/>
                      <a:pt x="6354" y="2222"/>
                    </a:cubicBezTo>
                    <a:cubicBezTo>
                      <a:pt x="6342" y="2153"/>
                      <a:pt x="6314" y="2089"/>
                      <a:pt x="6273" y="2038"/>
                    </a:cubicBezTo>
                    <a:cubicBezTo>
                      <a:pt x="6239" y="1986"/>
                      <a:pt x="6199" y="1945"/>
                      <a:pt x="6147" y="1922"/>
                    </a:cubicBezTo>
                    <a:cubicBezTo>
                      <a:pt x="6095" y="1894"/>
                      <a:pt x="6037" y="1888"/>
                      <a:pt x="5980" y="1894"/>
                    </a:cubicBezTo>
                    <a:lnTo>
                      <a:pt x="3476" y="2187"/>
                    </a:lnTo>
                    <a:cubicBezTo>
                      <a:pt x="3396" y="2193"/>
                      <a:pt x="3327" y="2233"/>
                      <a:pt x="3252" y="2273"/>
                    </a:cubicBezTo>
                    <a:cubicBezTo>
                      <a:pt x="3183" y="2325"/>
                      <a:pt x="3120" y="2389"/>
                      <a:pt x="3062" y="2469"/>
                    </a:cubicBezTo>
                    <a:cubicBezTo>
                      <a:pt x="3005" y="2550"/>
                      <a:pt x="2953" y="2642"/>
                      <a:pt x="2918" y="2740"/>
                    </a:cubicBezTo>
                    <a:cubicBezTo>
                      <a:pt x="2878" y="2843"/>
                      <a:pt x="2849" y="2953"/>
                      <a:pt x="2843" y="3068"/>
                    </a:cubicBezTo>
                    <a:lnTo>
                      <a:pt x="513" y="30576"/>
                    </a:lnTo>
                    <a:cubicBezTo>
                      <a:pt x="501" y="30697"/>
                      <a:pt x="507" y="30817"/>
                      <a:pt x="530" y="30932"/>
                    </a:cubicBezTo>
                    <a:cubicBezTo>
                      <a:pt x="547" y="31048"/>
                      <a:pt x="576" y="31157"/>
                      <a:pt x="622" y="31243"/>
                    </a:cubicBezTo>
                    <a:cubicBezTo>
                      <a:pt x="662" y="31335"/>
                      <a:pt x="720" y="31416"/>
                      <a:pt x="789" y="31473"/>
                    </a:cubicBezTo>
                    <a:cubicBezTo>
                      <a:pt x="852" y="31531"/>
                      <a:pt x="921" y="31571"/>
                      <a:pt x="1002" y="31589"/>
                    </a:cubicBezTo>
                    <a:lnTo>
                      <a:pt x="12886" y="33896"/>
                    </a:lnTo>
                    <a:cubicBezTo>
                      <a:pt x="12989" y="33919"/>
                      <a:pt x="13081" y="33902"/>
                      <a:pt x="13168" y="33867"/>
                    </a:cubicBezTo>
                    <a:cubicBezTo>
                      <a:pt x="13254" y="33833"/>
                      <a:pt x="13340" y="33775"/>
                      <a:pt x="13404" y="33695"/>
                    </a:cubicBezTo>
                    <a:cubicBezTo>
                      <a:pt x="13478" y="33614"/>
                      <a:pt x="13536" y="33516"/>
                      <a:pt x="13576" y="33401"/>
                    </a:cubicBezTo>
                    <a:cubicBezTo>
                      <a:pt x="13639" y="33269"/>
                      <a:pt x="13668" y="33142"/>
                      <a:pt x="13680" y="3300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55;p39">
                <a:extLst>
                  <a:ext uri="{FF2B5EF4-FFF2-40B4-BE49-F238E27FC236}">
                    <a16:creationId xmlns:a16="http://schemas.microsoft.com/office/drawing/2014/main" id="{B9B15FE4-A43C-4980-A6E6-4FF1CE14950E}"/>
                  </a:ext>
                </a:extLst>
              </p:cNvPr>
              <p:cNvSpPr/>
              <p:nvPr/>
            </p:nvSpPr>
            <p:spPr>
              <a:xfrm>
                <a:off x="7565659" y="2256674"/>
                <a:ext cx="657942" cy="1658432"/>
              </a:xfrm>
              <a:custGeom>
                <a:avLst/>
                <a:gdLst/>
                <a:ahLst/>
                <a:cxnLst/>
                <a:rect l="l" t="t" r="r" b="b"/>
                <a:pathLst>
                  <a:path w="10710" h="26996" extrusionOk="0">
                    <a:moveTo>
                      <a:pt x="5128" y="0"/>
                    </a:moveTo>
                    <a:lnTo>
                      <a:pt x="4575" y="63"/>
                    </a:lnTo>
                    <a:lnTo>
                      <a:pt x="4575" y="311"/>
                    </a:lnTo>
                    <a:cubicBezTo>
                      <a:pt x="4558" y="230"/>
                      <a:pt x="4541" y="150"/>
                      <a:pt x="4518" y="69"/>
                    </a:cubicBezTo>
                    <a:lnTo>
                      <a:pt x="3793" y="167"/>
                    </a:lnTo>
                    <a:cubicBezTo>
                      <a:pt x="3821" y="276"/>
                      <a:pt x="3850" y="374"/>
                      <a:pt x="3867" y="483"/>
                    </a:cubicBezTo>
                    <a:cubicBezTo>
                      <a:pt x="3660" y="524"/>
                      <a:pt x="3505" y="714"/>
                      <a:pt x="3505" y="927"/>
                    </a:cubicBezTo>
                    <a:lnTo>
                      <a:pt x="3505" y="1105"/>
                    </a:lnTo>
                    <a:cubicBezTo>
                      <a:pt x="3407" y="817"/>
                      <a:pt x="3286" y="541"/>
                      <a:pt x="3142" y="265"/>
                    </a:cubicBezTo>
                    <a:cubicBezTo>
                      <a:pt x="3062" y="294"/>
                      <a:pt x="2987" y="340"/>
                      <a:pt x="2906" y="386"/>
                    </a:cubicBezTo>
                    <a:cubicBezTo>
                      <a:pt x="2774" y="483"/>
                      <a:pt x="2653" y="604"/>
                      <a:pt x="2544" y="754"/>
                    </a:cubicBezTo>
                    <a:cubicBezTo>
                      <a:pt x="2440" y="909"/>
                      <a:pt x="2354" y="1076"/>
                      <a:pt x="2279" y="1266"/>
                    </a:cubicBezTo>
                    <a:cubicBezTo>
                      <a:pt x="2216" y="1456"/>
                      <a:pt x="2164" y="1652"/>
                      <a:pt x="2153" y="1870"/>
                    </a:cubicBezTo>
                    <a:lnTo>
                      <a:pt x="1675" y="7424"/>
                    </a:lnTo>
                    <a:cubicBezTo>
                      <a:pt x="2527" y="6647"/>
                      <a:pt x="3160" y="5720"/>
                      <a:pt x="3493" y="4696"/>
                    </a:cubicBezTo>
                    <a:lnTo>
                      <a:pt x="3493" y="4926"/>
                    </a:lnTo>
                    <a:cubicBezTo>
                      <a:pt x="3493" y="5179"/>
                      <a:pt x="3706" y="5387"/>
                      <a:pt x="3954" y="5387"/>
                    </a:cubicBezTo>
                    <a:lnTo>
                      <a:pt x="4126" y="5387"/>
                    </a:lnTo>
                    <a:cubicBezTo>
                      <a:pt x="3925" y="5962"/>
                      <a:pt x="3447" y="6946"/>
                      <a:pt x="2337" y="7735"/>
                    </a:cubicBezTo>
                    <a:cubicBezTo>
                      <a:pt x="2135" y="7631"/>
                      <a:pt x="1911" y="7539"/>
                      <a:pt x="1675" y="7447"/>
                    </a:cubicBezTo>
                    <a:lnTo>
                      <a:pt x="0" y="26996"/>
                    </a:lnTo>
                    <a:cubicBezTo>
                      <a:pt x="1836" y="24343"/>
                      <a:pt x="3085" y="20372"/>
                      <a:pt x="3919" y="16712"/>
                    </a:cubicBezTo>
                    <a:cubicBezTo>
                      <a:pt x="4339" y="17144"/>
                      <a:pt x="4759" y="17558"/>
                      <a:pt x="5191" y="17949"/>
                    </a:cubicBezTo>
                    <a:cubicBezTo>
                      <a:pt x="6705" y="19322"/>
                      <a:pt x="8203" y="20337"/>
                      <a:pt x="9021" y="20337"/>
                    </a:cubicBezTo>
                    <a:cubicBezTo>
                      <a:pt x="9208" y="20337"/>
                      <a:pt x="9359" y="20284"/>
                      <a:pt x="9467" y="20171"/>
                    </a:cubicBezTo>
                    <a:cubicBezTo>
                      <a:pt x="10710" y="18859"/>
                      <a:pt x="7683" y="12695"/>
                      <a:pt x="5277" y="10393"/>
                    </a:cubicBezTo>
                    <a:cubicBezTo>
                      <a:pt x="5036" y="10163"/>
                      <a:pt x="4788" y="9979"/>
                      <a:pt x="4552" y="9829"/>
                    </a:cubicBezTo>
                    <a:cubicBezTo>
                      <a:pt x="4213" y="9087"/>
                      <a:pt x="3637" y="8460"/>
                      <a:pt x="2912" y="8045"/>
                    </a:cubicBezTo>
                    <a:cubicBezTo>
                      <a:pt x="4092" y="7107"/>
                      <a:pt x="4581" y="5968"/>
                      <a:pt x="4759" y="5387"/>
                    </a:cubicBezTo>
                    <a:lnTo>
                      <a:pt x="5162" y="5387"/>
                    </a:lnTo>
                    <a:cubicBezTo>
                      <a:pt x="5416" y="5387"/>
                      <a:pt x="5623" y="5179"/>
                      <a:pt x="5623" y="4926"/>
                    </a:cubicBezTo>
                    <a:lnTo>
                      <a:pt x="5623" y="938"/>
                    </a:lnTo>
                    <a:cubicBezTo>
                      <a:pt x="5623" y="685"/>
                      <a:pt x="5416" y="478"/>
                      <a:pt x="5162" y="478"/>
                    </a:cubicBezTo>
                    <a:lnTo>
                      <a:pt x="5128" y="478"/>
                    </a:lnTo>
                    <a:lnTo>
                      <a:pt x="5128" y="0"/>
                    </a:ln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556;p39">
                <a:extLst>
                  <a:ext uri="{FF2B5EF4-FFF2-40B4-BE49-F238E27FC236}">
                    <a16:creationId xmlns:a16="http://schemas.microsoft.com/office/drawing/2014/main" id="{0B450091-661C-4DE4-BA9D-1F4B2B777483}"/>
                  </a:ext>
                </a:extLst>
              </p:cNvPr>
              <p:cNvSpPr/>
              <p:nvPr/>
            </p:nvSpPr>
            <p:spPr>
              <a:xfrm>
                <a:off x="7516881" y="2637066"/>
                <a:ext cx="627533" cy="824854"/>
              </a:xfrm>
              <a:custGeom>
                <a:avLst/>
                <a:gdLst/>
                <a:ahLst/>
                <a:cxnLst/>
                <a:rect l="l" t="t" r="r" b="b"/>
                <a:pathLst>
                  <a:path w="10215" h="13427" extrusionOk="0">
                    <a:moveTo>
                      <a:pt x="4788" y="2268"/>
                    </a:moveTo>
                    <a:cubicBezTo>
                      <a:pt x="7188" y="4570"/>
                      <a:pt x="10215" y="10733"/>
                      <a:pt x="8972" y="12045"/>
                    </a:cubicBezTo>
                    <a:cubicBezTo>
                      <a:pt x="7654" y="13426"/>
                      <a:pt x="23" y="5899"/>
                      <a:pt x="12" y="3338"/>
                    </a:cubicBezTo>
                    <a:cubicBezTo>
                      <a:pt x="0" y="1917"/>
                      <a:pt x="2429" y="0"/>
                      <a:pt x="4788" y="2268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557;p39">
                <a:extLst>
                  <a:ext uri="{FF2B5EF4-FFF2-40B4-BE49-F238E27FC236}">
                    <a16:creationId xmlns:a16="http://schemas.microsoft.com/office/drawing/2014/main" id="{A022A7EF-4B7C-45CD-AF75-5F14B0E49131}"/>
                  </a:ext>
                </a:extLst>
              </p:cNvPr>
              <p:cNvSpPr/>
              <p:nvPr/>
            </p:nvSpPr>
            <p:spPr>
              <a:xfrm>
                <a:off x="7516943" y="2712444"/>
                <a:ext cx="326637" cy="528135"/>
              </a:xfrm>
              <a:custGeom>
                <a:avLst/>
                <a:gdLst/>
                <a:ahLst/>
                <a:cxnLst/>
                <a:rect l="l" t="t" r="r" b="b"/>
                <a:pathLst>
                  <a:path w="5317" h="8597" extrusionOk="0">
                    <a:moveTo>
                      <a:pt x="2502" y="1"/>
                    </a:moveTo>
                    <a:cubicBezTo>
                      <a:pt x="1081" y="1"/>
                      <a:pt x="1" y="1166"/>
                      <a:pt x="5" y="2111"/>
                    </a:cubicBezTo>
                    <a:cubicBezTo>
                      <a:pt x="22" y="3532"/>
                      <a:pt x="2376" y="6485"/>
                      <a:pt x="4701" y="8597"/>
                    </a:cubicBezTo>
                    <a:cubicBezTo>
                      <a:pt x="4816" y="8154"/>
                      <a:pt x="4891" y="7710"/>
                      <a:pt x="4937" y="7256"/>
                    </a:cubicBezTo>
                    <a:cubicBezTo>
                      <a:pt x="5132" y="5196"/>
                      <a:pt x="5317" y="3199"/>
                      <a:pt x="4816" y="1069"/>
                    </a:cubicBezTo>
                    <a:lnTo>
                      <a:pt x="4787" y="1041"/>
                    </a:lnTo>
                    <a:cubicBezTo>
                      <a:pt x="4002" y="290"/>
                      <a:pt x="3210" y="1"/>
                      <a:pt x="2502" y="1"/>
                    </a:cubicBezTo>
                    <a:close/>
                  </a:path>
                </a:pathLst>
              </a:custGeom>
              <a:solidFill>
                <a:srgbClr val="134F5C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558;p39">
                <a:extLst>
                  <a:ext uri="{FF2B5EF4-FFF2-40B4-BE49-F238E27FC236}">
                    <a16:creationId xmlns:a16="http://schemas.microsoft.com/office/drawing/2014/main" id="{743F8B1D-7732-4829-8637-3D7CCE197E6B}"/>
                  </a:ext>
                </a:extLst>
              </p:cNvPr>
              <p:cNvSpPr/>
              <p:nvPr/>
            </p:nvSpPr>
            <p:spPr>
              <a:xfrm>
                <a:off x="6575355" y="2597810"/>
                <a:ext cx="1230739" cy="1389419"/>
              </a:xfrm>
              <a:custGeom>
                <a:avLst/>
                <a:gdLst/>
                <a:ahLst/>
                <a:cxnLst/>
                <a:rect l="l" t="t" r="r" b="b"/>
                <a:pathLst>
                  <a:path w="20034" h="22617" extrusionOk="0">
                    <a:moveTo>
                      <a:pt x="10020" y="22617"/>
                    </a:moveTo>
                    <a:cubicBezTo>
                      <a:pt x="4075" y="22617"/>
                      <a:pt x="1399" y="11015"/>
                      <a:pt x="364" y="4426"/>
                    </a:cubicBezTo>
                    <a:cubicBezTo>
                      <a:pt x="1" y="2095"/>
                      <a:pt x="1900" y="0"/>
                      <a:pt x="4386" y="0"/>
                    </a:cubicBezTo>
                    <a:lnTo>
                      <a:pt x="15643" y="0"/>
                    </a:lnTo>
                    <a:cubicBezTo>
                      <a:pt x="18134" y="0"/>
                      <a:pt x="20034" y="2095"/>
                      <a:pt x="19665" y="4426"/>
                    </a:cubicBezTo>
                    <a:cubicBezTo>
                      <a:pt x="18629" y="11015"/>
                      <a:pt x="15959" y="22617"/>
                      <a:pt x="10020" y="2261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559;p39">
                <a:extLst>
                  <a:ext uri="{FF2B5EF4-FFF2-40B4-BE49-F238E27FC236}">
                    <a16:creationId xmlns:a16="http://schemas.microsoft.com/office/drawing/2014/main" id="{3D28A095-5796-4E22-A359-0ECF6C768532}"/>
                  </a:ext>
                </a:extLst>
              </p:cNvPr>
              <p:cNvSpPr/>
              <p:nvPr/>
            </p:nvSpPr>
            <p:spPr>
              <a:xfrm>
                <a:off x="6906665" y="2978940"/>
                <a:ext cx="567821" cy="273313"/>
              </a:xfrm>
              <a:custGeom>
                <a:avLst/>
                <a:gdLst/>
                <a:ahLst/>
                <a:cxnLst/>
                <a:rect l="l" t="t" r="r" b="b"/>
                <a:pathLst>
                  <a:path w="9243" h="4449" extrusionOk="0">
                    <a:moveTo>
                      <a:pt x="8287" y="4449"/>
                    </a:moveTo>
                    <a:lnTo>
                      <a:pt x="956" y="4449"/>
                    </a:lnTo>
                    <a:cubicBezTo>
                      <a:pt x="432" y="4449"/>
                      <a:pt x="0" y="4029"/>
                      <a:pt x="0" y="3493"/>
                    </a:cubicBezTo>
                    <a:lnTo>
                      <a:pt x="0" y="955"/>
                    </a:lnTo>
                    <a:cubicBezTo>
                      <a:pt x="0" y="432"/>
                      <a:pt x="426" y="0"/>
                      <a:pt x="956" y="0"/>
                    </a:cubicBezTo>
                    <a:lnTo>
                      <a:pt x="8287" y="0"/>
                    </a:lnTo>
                    <a:cubicBezTo>
                      <a:pt x="8811" y="0"/>
                      <a:pt x="9242" y="420"/>
                      <a:pt x="9242" y="955"/>
                    </a:cubicBezTo>
                    <a:lnTo>
                      <a:pt x="9242" y="3493"/>
                    </a:lnTo>
                    <a:cubicBezTo>
                      <a:pt x="9242" y="4029"/>
                      <a:pt x="8811" y="4449"/>
                      <a:pt x="8287" y="44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560;p39">
                <a:extLst>
                  <a:ext uri="{FF2B5EF4-FFF2-40B4-BE49-F238E27FC236}">
                    <a16:creationId xmlns:a16="http://schemas.microsoft.com/office/drawing/2014/main" id="{E7434857-89C8-4E9D-8F01-9432A0C24F3A}"/>
                  </a:ext>
                </a:extLst>
              </p:cNvPr>
              <p:cNvSpPr/>
              <p:nvPr/>
            </p:nvSpPr>
            <p:spPr>
              <a:xfrm>
                <a:off x="6904896" y="2934159"/>
                <a:ext cx="567452" cy="141172"/>
              </a:xfrm>
              <a:custGeom>
                <a:avLst/>
                <a:gdLst/>
                <a:ahLst/>
                <a:cxnLst/>
                <a:rect l="l" t="t" r="r" b="b"/>
                <a:pathLst>
                  <a:path w="9237" h="2298" extrusionOk="0">
                    <a:moveTo>
                      <a:pt x="7677" y="1"/>
                    </a:moveTo>
                    <a:lnTo>
                      <a:pt x="1565" y="1"/>
                    </a:lnTo>
                    <a:cubicBezTo>
                      <a:pt x="702" y="1"/>
                      <a:pt x="0" y="697"/>
                      <a:pt x="0" y="1560"/>
                    </a:cubicBezTo>
                    <a:lnTo>
                      <a:pt x="0" y="2297"/>
                    </a:lnTo>
                    <a:cubicBezTo>
                      <a:pt x="0" y="1434"/>
                      <a:pt x="702" y="732"/>
                      <a:pt x="1565" y="732"/>
                    </a:cubicBezTo>
                    <a:lnTo>
                      <a:pt x="7677" y="732"/>
                    </a:lnTo>
                    <a:cubicBezTo>
                      <a:pt x="8540" y="732"/>
                      <a:pt x="9236" y="1434"/>
                      <a:pt x="9236" y="2297"/>
                    </a:cubicBezTo>
                    <a:lnTo>
                      <a:pt x="9236" y="1560"/>
                    </a:lnTo>
                    <a:cubicBezTo>
                      <a:pt x="9236" y="697"/>
                      <a:pt x="8534" y="1"/>
                      <a:pt x="76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561;p39">
                <a:extLst>
                  <a:ext uri="{FF2B5EF4-FFF2-40B4-BE49-F238E27FC236}">
                    <a16:creationId xmlns:a16="http://schemas.microsoft.com/office/drawing/2014/main" id="{3E5E5494-DB2A-4477-BAB3-43E468185FD6}"/>
                  </a:ext>
                </a:extLst>
              </p:cNvPr>
              <p:cNvSpPr/>
              <p:nvPr/>
            </p:nvSpPr>
            <p:spPr>
              <a:xfrm>
                <a:off x="6680038" y="2537729"/>
                <a:ext cx="1021745" cy="305872"/>
              </a:xfrm>
              <a:custGeom>
                <a:avLst/>
                <a:gdLst/>
                <a:ahLst/>
                <a:cxnLst/>
                <a:rect l="l" t="t" r="r" b="b"/>
                <a:pathLst>
                  <a:path w="16632" h="4979" extrusionOk="0">
                    <a:moveTo>
                      <a:pt x="16632" y="2492"/>
                    </a:moveTo>
                    <a:cubicBezTo>
                      <a:pt x="16632" y="3862"/>
                      <a:pt x="12908" y="4978"/>
                      <a:pt x="8316" y="4978"/>
                    </a:cubicBezTo>
                    <a:cubicBezTo>
                      <a:pt x="3724" y="4978"/>
                      <a:pt x="0" y="3862"/>
                      <a:pt x="0" y="2492"/>
                    </a:cubicBezTo>
                    <a:cubicBezTo>
                      <a:pt x="0" y="1117"/>
                      <a:pt x="3724" y="0"/>
                      <a:pt x="8316" y="0"/>
                    </a:cubicBezTo>
                    <a:cubicBezTo>
                      <a:pt x="12908" y="0"/>
                      <a:pt x="16632" y="1117"/>
                      <a:pt x="16632" y="249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562;p39">
                <a:extLst>
                  <a:ext uri="{FF2B5EF4-FFF2-40B4-BE49-F238E27FC236}">
                    <a16:creationId xmlns:a16="http://schemas.microsoft.com/office/drawing/2014/main" id="{355338F2-3CD0-4E40-8C3C-C444A7548068}"/>
                  </a:ext>
                </a:extLst>
              </p:cNvPr>
              <p:cNvSpPr/>
              <p:nvPr/>
            </p:nvSpPr>
            <p:spPr>
              <a:xfrm>
                <a:off x="6661976" y="1892869"/>
                <a:ext cx="1057868" cy="846786"/>
              </a:xfrm>
              <a:custGeom>
                <a:avLst/>
                <a:gdLst/>
                <a:ahLst/>
                <a:cxnLst/>
                <a:rect l="l" t="t" r="r" b="b"/>
                <a:pathLst>
                  <a:path w="17220" h="13784" extrusionOk="0">
                    <a:moveTo>
                      <a:pt x="17219" y="6895"/>
                    </a:moveTo>
                    <a:cubicBezTo>
                      <a:pt x="17219" y="10699"/>
                      <a:pt x="13364" y="13783"/>
                      <a:pt x="8610" y="13783"/>
                    </a:cubicBezTo>
                    <a:cubicBezTo>
                      <a:pt x="3851" y="13783"/>
                      <a:pt x="1" y="10699"/>
                      <a:pt x="1" y="6895"/>
                    </a:cubicBezTo>
                    <a:cubicBezTo>
                      <a:pt x="1" y="3085"/>
                      <a:pt x="3851" y="0"/>
                      <a:pt x="8610" y="0"/>
                    </a:cubicBezTo>
                    <a:cubicBezTo>
                      <a:pt x="13364" y="0"/>
                      <a:pt x="17219" y="3085"/>
                      <a:pt x="17219" y="689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563;p39">
                <a:extLst>
                  <a:ext uri="{FF2B5EF4-FFF2-40B4-BE49-F238E27FC236}">
                    <a16:creationId xmlns:a16="http://schemas.microsoft.com/office/drawing/2014/main" id="{06D01FAC-9E4A-4AF0-840E-7CB20AED1BD4}"/>
                  </a:ext>
                </a:extLst>
              </p:cNvPr>
              <p:cNvSpPr/>
              <p:nvPr/>
            </p:nvSpPr>
            <p:spPr>
              <a:xfrm>
                <a:off x="6754986" y="2078457"/>
                <a:ext cx="871543" cy="563582"/>
              </a:xfrm>
              <a:custGeom>
                <a:avLst/>
                <a:gdLst/>
                <a:ahLst/>
                <a:cxnLst/>
                <a:rect l="l" t="t" r="r" b="b"/>
                <a:pathLst>
                  <a:path w="14187" h="9174" extrusionOk="0">
                    <a:moveTo>
                      <a:pt x="2820" y="1"/>
                    </a:moveTo>
                    <a:cubicBezTo>
                      <a:pt x="1266" y="1"/>
                      <a:pt x="0" y="1261"/>
                      <a:pt x="0" y="2820"/>
                    </a:cubicBezTo>
                    <a:lnTo>
                      <a:pt x="0" y="2820"/>
                    </a:lnTo>
                    <a:cubicBezTo>
                      <a:pt x="0" y="5825"/>
                      <a:pt x="3177" y="9174"/>
                      <a:pt x="7096" y="9174"/>
                    </a:cubicBezTo>
                    <a:cubicBezTo>
                      <a:pt x="11015" y="9174"/>
                      <a:pt x="14186" y="5825"/>
                      <a:pt x="14186" y="2820"/>
                    </a:cubicBezTo>
                    <a:lnTo>
                      <a:pt x="14186" y="2820"/>
                    </a:lnTo>
                    <a:cubicBezTo>
                      <a:pt x="14186" y="1267"/>
                      <a:pt x="12932" y="1"/>
                      <a:pt x="11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564;p39">
                <a:extLst>
                  <a:ext uri="{FF2B5EF4-FFF2-40B4-BE49-F238E27FC236}">
                    <a16:creationId xmlns:a16="http://schemas.microsoft.com/office/drawing/2014/main" id="{B480E2AD-B0E1-4B4A-8682-9AC591360215}"/>
                  </a:ext>
                </a:extLst>
              </p:cNvPr>
              <p:cNvSpPr/>
              <p:nvPr/>
            </p:nvSpPr>
            <p:spPr>
              <a:xfrm>
                <a:off x="6824959" y="2140320"/>
                <a:ext cx="731907" cy="248617"/>
              </a:xfrm>
              <a:custGeom>
                <a:avLst/>
                <a:gdLst/>
                <a:ahLst/>
                <a:cxnLst/>
                <a:rect l="l" t="t" r="r" b="b"/>
                <a:pathLst>
                  <a:path w="11914" h="4047" extrusionOk="0">
                    <a:moveTo>
                      <a:pt x="9882" y="4046"/>
                    </a:moveTo>
                    <a:lnTo>
                      <a:pt x="2021" y="4046"/>
                    </a:lnTo>
                    <a:cubicBezTo>
                      <a:pt x="904" y="4046"/>
                      <a:pt x="1" y="3137"/>
                      <a:pt x="1" y="2026"/>
                    </a:cubicBezTo>
                    <a:lnTo>
                      <a:pt x="1" y="2026"/>
                    </a:lnTo>
                    <a:cubicBezTo>
                      <a:pt x="1" y="910"/>
                      <a:pt x="904" y="1"/>
                      <a:pt x="2021" y="1"/>
                    </a:cubicBezTo>
                    <a:lnTo>
                      <a:pt x="9882" y="1"/>
                    </a:lnTo>
                    <a:cubicBezTo>
                      <a:pt x="10998" y="1"/>
                      <a:pt x="11908" y="910"/>
                      <a:pt x="11908" y="2026"/>
                    </a:cubicBezTo>
                    <a:lnTo>
                      <a:pt x="11908" y="2026"/>
                    </a:lnTo>
                    <a:cubicBezTo>
                      <a:pt x="11913" y="3137"/>
                      <a:pt x="11004" y="4046"/>
                      <a:pt x="9882" y="40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65;p39">
                <a:extLst>
                  <a:ext uri="{FF2B5EF4-FFF2-40B4-BE49-F238E27FC236}">
                    <a16:creationId xmlns:a16="http://schemas.microsoft.com/office/drawing/2014/main" id="{8AD470E6-AC0E-419F-9856-5FDC55CAC3DF}"/>
                  </a:ext>
                </a:extLst>
              </p:cNvPr>
              <p:cNvSpPr/>
              <p:nvPr/>
            </p:nvSpPr>
            <p:spPr>
              <a:xfrm>
                <a:off x="7105709" y="2445088"/>
                <a:ext cx="170107" cy="60880"/>
              </a:xfrm>
              <a:custGeom>
                <a:avLst/>
                <a:gdLst/>
                <a:ahLst/>
                <a:cxnLst/>
                <a:rect l="l" t="t" r="r" b="b"/>
                <a:pathLst>
                  <a:path w="2769" h="991" extrusionOk="0">
                    <a:moveTo>
                      <a:pt x="2032" y="990"/>
                    </a:moveTo>
                    <a:lnTo>
                      <a:pt x="731" y="990"/>
                    </a:lnTo>
                    <a:cubicBezTo>
                      <a:pt x="328" y="990"/>
                      <a:pt x="0" y="662"/>
                      <a:pt x="0" y="259"/>
                    </a:cubicBezTo>
                    <a:lnTo>
                      <a:pt x="0" y="259"/>
                    </a:lnTo>
                    <a:cubicBezTo>
                      <a:pt x="0" y="115"/>
                      <a:pt x="115" y="0"/>
                      <a:pt x="259" y="0"/>
                    </a:cubicBezTo>
                    <a:lnTo>
                      <a:pt x="2509" y="0"/>
                    </a:lnTo>
                    <a:cubicBezTo>
                      <a:pt x="2653" y="0"/>
                      <a:pt x="2768" y="115"/>
                      <a:pt x="2768" y="259"/>
                    </a:cubicBezTo>
                    <a:lnTo>
                      <a:pt x="2768" y="259"/>
                    </a:lnTo>
                    <a:cubicBezTo>
                      <a:pt x="2768" y="668"/>
                      <a:pt x="2446" y="990"/>
                      <a:pt x="2032" y="9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66;p39">
                <a:extLst>
                  <a:ext uri="{FF2B5EF4-FFF2-40B4-BE49-F238E27FC236}">
                    <a16:creationId xmlns:a16="http://schemas.microsoft.com/office/drawing/2014/main" id="{90F753ED-ED3B-4E48-83A3-D2280E961AB9}"/>
                  </a:ext>
                </a:extLst>
              </p:cNvPr>
              <p:cNvSpPr/>
              <p:nvPr/>
            </p:nvSpPr>
            <p:spPr>
              <a:xfrm>
                <a:off x="6945184" y="2233329"/>
                <a:ext cx="134046" cy="75685"/>
              </a:xfrm>
              <a:custGeom>
                <a:avLst/>
                <a:gdLst/>
                <a:ahLst/>
                <a:cxnLst/>
                <a:rect l="l" t="t" r="r" b="b"/>
                <a:pathLst>
                  <a:path w="2182" h="1232" extrusionOk="0">
                    <a:moveTo>
                      <a:pt x="1957" y="1232"/>
                    </a:moveTo>
                    <a:lnTo>
                      <a:pt x="213" y="1232"/>
                    </a:lnTo>
                    <a:cubicBezTo>
                      <a:pt x="93" y="1232"/>
                      <a:pt x="1" y="1128"/>
                      <a:pt x="1" y="1013"/>
                    </a:cubicBezTo>
                    <a:lnTo>
                      <a:pt x="1" y="213"/>
                    </a:lnTo>
                    <a:cubicBezTo>
                      <a:pt x="1" y="92"/>
                      <a:pt x="98" y="0"/>
                      <a:pt x="213" y="0"/>
                    </a:cubicBezTo>
                    <a:lnTo>
                      <a:pt x="1957" y="0"/>
                    </a:lnTo>
                    <a:cubicBezTo>
                      <a:pt x="2078" y="0"/>
                      <a:pt x="2170" y="98"/>
                      <a:pt x="2170" y="213"/>
                    </a:cubicBezTo>
                    <a:lnTo>
                      <a:pt x="2170" y="1013"/>
                    </a:lnTo>
                    <a:cubicBezTo>
                      <a:pt x="2182" y="1128"/>
                      <a:pt x="2078" y="1232"/>
                      <a:pt x="1957" y="12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67;p39">
                <a:extLst>
                  <a:ext uri="{FF2B5EF4-FFF2-40B4-BE49-F238E27FC236}">
                    <a16:creationId xmlns:a16="http://schemas.microsoft.com/office/drawing/2014/main" id="{BA78E2EE-5B4B-427A-B0AA-AEFC24649364}"/>
                  </a:ext>
                </a:extLst>
              </p:cNvPr>
              <p:cNvSpPr/>
              <p:nvPr/>
            </p:nvSpPr>
            <p:spPr>
              <a:xfrm>
                <a:off x="7302602" y="2233329"/>
                <a:ext cx="133677" cy="75685"/>
              </a:xfrm>
              <a:custGeom>
                <a:avLst/>
                <a:gdLst/>
                <a:ahLst/>
                <a:cxnLst/>
                <a:rect l="l" t="t" r="r" b="b"/>
                <a:pathLst>
                  <a:path w="2176" h="1232" extrusionOk="0">
                    <a:moveTo>
                      <a:pt x="1957" y="1232"/>
                    </a:moveTo>
                    <a:lnTo>
                      <a:pt x="219" y="1232"/>
                    </a:lnTo>
                    <a:cubicBezTo>
                      <a:pt x="93" y="1232"/>
                      <a:pt x="1" y="1128"/>
                      <a:pt x="1" y="1013"/>
                    </a:cubicBezTo>
                    <a:lnTo>
                      <a:pt x="1" y="213"/>
                    </a:lnTo>
                    <a:cubicBezTo>
                      <a:pt x="1" y="92"/>
                      <a:pt x="104" y="0"/>
                      <a:pt x="219" y="0"/>
                    </a:cubicBezTo>
                    <a:lnTo>
                      <a:pt x="1957" y="0"/>
                    </a:lnTo>
                    <a:cubicBezTo>
                      <a:pt x="2078" y="0"/>
                      <a:pt x="2176" y="98"/>
                      <a:pt x="2176" y="213"/>
                    </a:cubicBezTo>
                    <a:lnTo>
                      <a:pt x="2176" y="1013"/>
                    </a:lnTo>
                    <a:cubicBezTo>
                      <a:pt x="2176" y="1128"/>
                      <a:pt x="2078" y="1232"/>
                      <a:pt x="1957" y="12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68;p39">
                <a:extLst>
                  <a:ext uri="{FF2B5EF4-FFF2-40B4-BE49-F238E27FC236}">
                    <a16:creationId xmlns:a16="http://schemas.microsoft.com/office/drawing/2014/main" id="{B3DC937F-0C47-4AD1-BDD4-7888B4FF7883}"/>
                  </a:ext>
                </a:extLst>
              </p:cNvPr>
              <p:cNvSpPr/>
              <p:nvPr/>
            </p:nvSpPr>
            <p:spPr>
              <a:xfrm>
                <a:off x="6768072" y="1921128"/>
                <a:ext cx="902628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14693" h="6176" extrusionOk="0">
                    <a:moveTo>
                      <a:pt x="6791" y="1"/>
                    </a:moveTo>
                    <a:cubicBezTo>
                      <a:pt x="3960" y="1"/>
                      <a:pt x="1474" y="1146"/>
                      <a:pt x="0" y="2878"/>
                    </a:cubicBezTo>
                    <a:cubicBezTo>
                      <a:pt x="1681" y="4524"/>
                      <a:pt x="4501" y="5727"/>
                      <a:pt x="7758" y="5974"/>
                    </a:cubicBezTo>
                    <a:cubicBezTo>
                      <a:pt x="10399" y="6176"/>
                      <a:pt x="12845" y="5710"/>
                      <a:pt x="14692" y="4795"/>
                    </a:cubicBezTo>
                    <a:cubicBezTo>
                      <a:pt x="13726" y="2032"/>
                      <a:pt x="10560" y="1"/>
                      <a:pt x="6791" y="1"/>
                    </a:cubicBezTo>
                    <a:close/>
                  </a:path>
                </a:pathLst>
              </a:custGeom>
              <a:solidFill>
                <a:srgbClr val="FFFFFF">
                  <a:alpha val="29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69;p39">
                <a:extLst>
                  <a:ext uri="{FF2B5EF4-FFF2-40B4-BE49-F238E27FC236}">
                    <a16:creationId xmlns:a16="http://schemas.microsoft.com/office/drawing/2014/main" id="{C828E2E5-911F-48D8-94AF-3964CDAB24B9}"/>
                  </a:ext>
                </a:extLst>
              </p:cNvPr>
              <p:cNvSpPr/>
              <p:nvPr/>
            </p:nvSpPr>
            <p:spPr>
              <a:xfrm>
                <a:off x="7767529" y="1927148"/>
                <a:ext cx="34709" cy="283941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622" extrusionOk="0">
                    <a:moveTo>
                      <a:pt x="282" y="4622"/>
                    </a:moveTo>
                    <a:lnTo>
                      <a:pt x="282" y="4622"/>
                    </a:lnTo>
                    <a:cubicBezTo>
                      <a:pt x="133" y="4622"/>
                      <a:pt x="0" y="4501"/>
                      <a:pt x="0" y="4345"/>
                    </a:cubicBezTo>
                    <a:lnTo>
                      <a:pt x="0" y="277"/>
                    </a:lnTo>
                    <a:cubicBezTo>
                      <a:pt x="0" y="127"/>
                      <a:pt x="121" y="1"/>
                      <a:pt x="282" y="1"/>
                    </a:cubicBezTo>
                    <a:lnTo>
                      <a:pt x="282" y="1"/>
                    </a:lnTo>
                    <a:cubicBezTo>
                      <a:pt x="432" y="1"/>
                      <a:pt x="564" y="121"/>
                      <a:pt x="564" y="277"/>
                    </a:cubicBezTo>
                    <a:lnTo>
                      <a:pt x="564" y="4345"/>
                    </a:lnTo>
                    <a:cubicBezTo>
                      <a:pt x="553" y="4501"/>
                      <a:pt x="432" y="4622"/>
                      <a:pt x="282" y="462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70;p39">
                <a:extLst>
                  <a:ext uri="{FF2B5EF4-FFF2-40B4-BE49-F238E27FC236}">
                    <a16:creationId xmlns:a16="http://schemas.microsoft.com/office/drawing/2014/main" id="{EA7C49C6-8E8B-4300-B5D8-9EAD345D3B14}"/>
                  </a:ext>
                </a:extLst>
              </p:cNvPr>
              <p:cNvSpPr/>
              <p:nvPr/>
            </p:nvSpPr>
            <p:spPr>
              <a:xfrm>
                <a:off x="6607178" y="1789600"/>
                <a:ext cx="1167463" cy="435311"/>
              </a:xfrm>
              <a:custGeom>
                <a:avLst/>
                <a:gdLst/>
                <a:ahLst/>
                <a:cxnLst/>
                <a:rect l="l" t="t" r="r" b="b"/>
                <a:pathLst>
                  <a:path w="19004" h="7086" extrusionOk="0">
                    <a:moveTo>
                      <a:pt x="19003" y="7085"/>
                    </a:moveTo>
                    <a:lnTo>
                      <a:pt x="18278" y="7085"/>
                    </a:lnTo>
                    <a:cubicBezTo>
                      <a:pt x="18278" y="3580"/>
                      <a:pt x="14342" y="732"/>
                      <a:pt x="9502" y="732"/>
                    </a:cubicBezTo>
                    <a:cubicBezTo>
                      <a:pt x="4662" y="732"/>
                      <a:pt x="726" y="3580"/>
                      <a:pt x="726" y="7085"/>
                    </a:cubicBezTo>
                    <a:lnTo>
                      <a:pt x="1" y="7085"/>
                    </a:lnTo>
                    <a:cubicBezTo>
                      <a:pt x="1" y="3178"/>
                      <a:pt x="4265" y="1"/>
                      <a:pt x="9502" y="1"/>
                    </a:cubicBezTo>
                    <a:cubicBezTo>
                      <a:pt x="14739" y="1"/>
                      <a:pt x="19003" y="3178"/>
                      <a:pt x="19003" y="708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71;p39">
                <a:extLst>
                  <a:ext uri="{FF2B5EF4-FFF2-40B4-BE49-F238E27FC236}">
                    <a16:creationId xmlns:a16="http://schemas.microsoft.com/office/drawing/2014/main" id="{617E733A-9C26-42E9-83C9-42F3FC350CAB}"/>
                  </a:ext>
                </a:extLst>
              </p:cNvPr>
              <p:cNvSpPr/>
              <p:nvPr/>
            </p:nvSpPr>
            <p:spPr>
              <a:xfrm>
                <a:off x="6542489" y="2166859"/>
                <a:ext cx="130913" cy="301941"/>
              </a:xfrm>
              <a:custGeom>
                <a:avLst/>
                <a:gdLst/>
                <a:ahLst/>
                <a:cxnLst/>
                <a:rect l="l" t="t" r="r" b="b"/>
                <a:pathLst>
                  <a:path w="2131" h="4915" extrusionOk="0">
                    <a:moveTo>
                      <a:pt x="1848" y="4915"/>
                    </a:moveTo>
                    <a:lnTo>
                      <a:pt x="283" y="4915"/>
                    </a:lnTo>
                    <a:cubicBezTo>
                      <a:pt x="122" y="4915"/>
                      <a:pt x="1" y="4794"/>
                      <a:pt x="1" y="4633"/>
                    </a:cubicBezTo>
                    <a:lnTo>
                      <a:pt x="1" y="282"/>
                    </a:lnTo>
                    <a:cubicBezTo>
                      <a:pt x="1" y="127"/>
                      <a:pt x="122" y="0"/>
                      <a:pt x="283" y="0"/>
                    </a:cubicBezTo>
                    <a:lnTo>
                      <a:pt x="1848" y="0"/>
                    </a:lnTo>
                    <a:cubicBezTo>
                      <a:pt x="2009" y="0"/>
                      <a:pt x="2130" y="127"/>
                      <a:pt x="2130" y="282"/>
                    </a:cubicBezTo>
                    <a:lnTo>
                      <a:pt x="2130" y="4633"/>
                    </a:lnTo>
                    <a:cubicBezTo>
                      <a:pt x="2130" y="4788"/>
                      <a:pt x="2003" y="4915"/>
                      <a:pt x="1848" y="491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72;p39">
                <a:extLst>
                  <a:ext uri="{FF2B5EF4-FFF2-40B4-BE49-F238E27FC236}">
                    <a16:creationId xmlns:a16="http://schemas.microsoft.com/office/drawing/2014/main" id="{0916E04D-784F-4B03-8F4E-AF6503D8741D}"/>
                  </a:ext>
                </a:extLst>
              </p:cNvPr>
              <p:cNvSpPr/>
              <p:nvPr/>
            </p:nvSpPr>
            <p:spPr>
              <a:xfrm>
                <a:off x="7701427" y="2166859"/>
                <a:ext cx="130851" cy="301941"/>
              </a:xfrm>
              <a:custGeom>
                <a:avLst/>
                <a:gdLst/>
                <a:ahLst/>
                <a:cxnLst/>
                <a:rect l="l" t="t" r="r" b="b"/>
                <a:pathLst>
                  <a:path w="2130" h="4915" extrusionOk="0">
                    <a:moveTo>
                      <a:pt x="1847" y="4915"/>
                    </a:moveTo>
                    <a:lnTo>
                      <a:pt x="276" y="4915"/>
                    </a:lnTo>
                    <a:cubicBezTo>
                      <a:pt x="121" y="4915"/>
                      <a:pt x="0" y="4794"/>
                      <a:pt x="0" y="4633"/>
                    </a:cubicBezTo>
                    <a:lnTo>
                      <a:pt x="0" y="282"/>
                    </a:lnTo>
                    <a:cubicBezTo>
                      <a:pt x="0" y="127"/>
                      <a:pt x="121" y="0"/>
                      <a:pt x="276" y="0"/>
                    </a:cubicBezTo>
                    <a:lnTo>
                      <a:pt x="1847" y="0"/>
                    </a:lnTo>
                    <a:cubicBezTo>
                      <a:pt x="2003" y="0"/>
                      <a:pt x="2129" y="127"/>
                      <a:pt x="2129" y="282"/>
                    </a:cubicBezTo>
                    <a:lnTo>
                      <a:pt x="2129" y="4633"/>
                    </a:lnTo>
                    <a:cubicBezTo>
                      <a:pt x="2129" y="4788"/>
                      <a:pt x="2003" y="4915"/>
                      <a:pt x="1847" y="491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73;p39">
                <a:extLst>
                  <a:ext uri="{FF2B5EF4-FFF2-40B4-BE49-F238E27FC236}">
                    <a16:creationId xmlns:a16="http://schemas.microsoft.com/office/drawing/2014/main" id="{8BA0EA6B-CCB0-456B-8F14-92DCA37D4384}"/>
                  </a:ext>
                </a:extLst>
              </p:cNvPr>
              <p:cNvSpPr/>
              <p:nvPr/>
            </p:nvSpPr>
            <p:spPr>
              <a:xfrm>
                <a:off x="7378964" y="2422481"/>
                <a:ext cx="408403" cy="300159"/>
              </a:xfrm>
              <a:custGeom>
                <a:avLst/>
                <a:gdLst/>
                <a:ahLst/>
                <a:cxnLst/>
                <a:rect l="l" t="t" r="r" b="b"/>
                <a:pathLst>
                  <a:path w="6648" h="4886" extrusionOk="0">
                    <a:moveTo>
                      <a:pt x="311" y="4886"/>
                    </a:moveTo>
                    <a:cubicBezTo>
                      <a:pt x="156" y="4886"/>
                      <a:pt x="18" y="4759"/>
                      <a:pt x="12" y="4598"/>
                    </a:cubicBezTo>
                    <a:cubicBezTo>
                      <a:pt x="1" y="4431"/>
                      <a:pt x="133" y="4287"/>
                      <a:pt x="300" y="4282"/>
                    </a:cubicBezTo>
                    <a:cubicBezTo>
                      <a:pt x="5324" y="4011"/>
                      <a:pt x="5986" y="432"/>
                      <a:pt x="6014" y="282"/>
                    </a:cubicBezTo>
                    <a:cubicBezTo>
                      <a:pt x="6043" y="115"/>
                      <a:pt x="6199" y="0"/>
                      <a:pt x="6371" y="29"/>
                    </a:cubicBezTo>
                    <a:cubicBezTo>
                      <a:pt x="6532" y="58"/>
                      <a:pt x="6648" y="207"/>
                      <a:pt x="6619" y="374"/>
                    </a:cubicBezTo>
                    <a:cubicBezTo>
                      <a:pt x="6613" y="414"/>
                      <a:pt x="5871" y="4587"/>
                      <a:pt x="334" y="488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74;p39">
                <a:extLst>
                  <a:ext uri="{FF2B5EF4-FFF2-40B4-BE49-F238E27FC236}">
                    <a16:creationId xmlns:a16="http://schemas.microsoft.com/office/drawing/2014/main" id="{D6C1A933-27E7-49C7-BF7E-20709453CCC1}"/>
                  </a:ext>
                </a:extLst>
              </p:cNvPr>
              <p:cNvSpPr/>
              <p:nvPr/>
            </p:nvSpPr>
            <p:spPr>
              <a:xfrm>
                <a:off x="7268998" y="2645175"/>
                <a:ext cx="181472" cy="117459"/>
              </a:xfrm>
              <a:custGeom>
                <a:avLst/>
                <a:gdLst/>
                <a:ahLst/>
                <a:cxnLst/>
                <a:rect l="l" t="t" r="r" b="b"/>
                <a:pathLst>
                  <a:path w="2954" h="1912" extrusionOk="0">
                    <a:moveTo>
                      <a:pt x="1" y="956"/>
                    </a:moveTo>
                    <a:lnTo>
                      <a:pt x="1" y="956"/>
                    </a:lnTo>
                    <a:cubicBezTo>
                      <a:pt x="1" y="426"/>
                      <a:pt x="433" y="1"/>
                      <a:pt x="956" y="1"/>
                    </a:cubicBezTo>
                    <a:lnTo>
                      <a:pt x="1992" y="1"/>
                    </a:lnTo>
                    <a:cubicBezTo>
                      <a:pt x="2527" y="1"/>
                      <a:pt x="2953" y="432"/>
                      <a:pt x="2953" y="956"/>
                    </a:cubicBezTo>
                    <a:lnTo>
                      <a:pt x="2953" y="956"/>
                    </a:lnTo>
                    <a:cubicBezTo>
                      <a:pt x="2953" y="1491"/>
                      <a:pt x="2522" y="1911"/>
                      <a:pt x="1992" y="1911"/>
                    </a:cubicBezTo>
                    <a:lnTo>
                      <a:pt x="956" y="1911"/>
                    </a:lnTo>
                    <a:cubicBezTo>
                      <a:pt x="427" y="1911"/>
                      <a:pt x="1" y="1480"/>
                      <a:pt x="1" y="9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75;p39">
                <a:extLst>
                  <a:ext uri="{FF2B5EF4-FFF2-40B4-BE49-F238E27FC236}">
                    <a16:creationId xmlns:a16="http://schemas.microsoft.com/office/drawing/2014/main" id="{A18E2A1F-D43E-4516-8D3B-6F5BADA0EEF1}"/>
                  </a:ext>
                </a:extLst>
              </p:cNvPr>
              <p:cNvSpPr/>
              <p:nvPr/>
            </p:nvSpPr>
            <p:spPr>
              <a:xfrm>
                <a:off x="6595567" y="2756491"/>
                <a:ext cx="229450" cy="694433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11304" extrusionOk="0">
                    <a:moveTo>
                      <a:pt x="1593" y="1"/>
                    </a:moveTo>
                    <a:cubicBezTo>
                      <a:pt x="1147" y="1"/>
                      <a:pt x="610" y="462"/>
                      <a:pt x="0" y="1526"/>
                    </a:cubicBezTo>
                    <a:cubicBezTo>
                      <a:pt x="6" y="1636"/>
                      <a:pt x="17" y="1739"/>
                      <a:pt x="35" y="1849"/>
                    </a:cubicBezTo>
                    <a:cubicBezTo>
                      <a:pt x="460" y="4542"/>
                      <a:pt x="1157" y="8064"/>
                      <a:pt x="2239" y="11304"/>
                    </a:cubicBezTo>
                    <a:cubicBezTo>
                      <a:pt x="3194" y="7811"/>
                      <a:pt x="3735" y="2562"/>
                      <a:pt x="2279" y="445"/>
                    </a:cubicBezTo>
                    <a:cubicBezTo>
                      <a:pt x="2084" y="158"/>
                      <a:pt x="1854" y="1"/>
                      <a:pt x="1593" y="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76;p39">
                <a:extLst>
                  <a:ext uri="{FF2B5EF4-FFF2-40B4-BE49-F238E27FC236}">
                    <a16:creationId xmlns:a16="http://schemas.microsoft.com/office/drawing/2014/main" id="{CA514C36-4E88-4D47-89E5-7982B696FFB2}"/>
                  </a:ext>
                </a:extLst>
              </p:cNvPr>
              <p:cNvSpPr/>
              <p:nvPr/>
            </p:nvSpPr>
            <p:spPr>
              <a:xfrm>
                <a:off x="6451997" y="2703168"/>
                <a:ext cx="330998" cy="882846"/>
              </a:xfrm>
              <a:custGeom>
                <a:avLst/>
                <a:gdLst/>
                <a:ahLst/>
                <a:cxnLst/>
                <a:rect l="l" t="t" r="r" b="b"/>
                <a:pathLst>
                  <a:path w="5388" h="14371" extrusionOk="0">
                    <a:moveTo>
                      <a:pt x="582" y="3977"/>
                    </a:moveTo>
                    <a:cubicBezTo>
                      <a:pt x="1" y="7522"/>
                      <a:pt x="714" y="14370"/>
                      <a:pt x="2130" y="14364"/>
                    </a:cubicBezTo>
                    <a:cubicBezTo>
                      <a:pt x="3626" y="14347"/>
                      <a:pt x="5387" y="2924"/>
                      <a:pt x="4259" y="1048"/>
                    </a:cubicBezTo>
                    <a:cubicBezTo>
                      <a:pt x="3632" y="0"/>
                      <a:pt x="1157" y="490"/>
                      <a:pt x="582" y="397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7;p39">
                <a:extLst>
                  <a:ext uri="{FF2B5EF4-FFF2-40B4-BE49-F238E27FC236}">
                    <a16:creationId xmlns:a16="http://schemas.microsoft.com/office/drawing/2014/main" id="{CC59DDB9-356A-456A-9F12-73B9EC656617}"/>
                  </a:ext>
                </a:extLst>
              </p:cNvPr>
              <p:cNvSpPr/>
              <p:nvPr/>
            </p:nvSpPr>
            <p:spPr>
              <a:xfrm>
                <a:off x="6129596" y="4090813"/>
                <a:ext cx="151677" cy="81705"/>
              </a:xfrm>
              <a:custGeom>
                <a:avLst/>
                <a:gdLst/>
                <a:ahLst/>
                <a:cxnLst/>
                <a:rect l="l" t="t" r="r" b="b"/>
                <a:pathLst>
                  <a:path w="2469" h="1330" extrusionOk="0">
                    <a:moveTo>
                      <a:pt x="391" y="0"/>
                    </a:moveTo>
                    <a:cubicBezTo>
                      <a:pt x="391" y="0"/>
                      <a:pt x="0" y="593"/>
                      <a:pt x="23" y="863"/>
                    </a:cubicBezTo>
                    <a:lnTo>
                      <a:pt x="1025" y="1329"/>
                    </a:lnTo>
                    <a:lnTo>
                      <a:pt x="2250" y="1329"/>
                    </a:lnTo>
                    <a:cubicBezTo>
                      <a:pt x="2250" y="1329"/>
                      <a:pt x="2469" y="961"/>
                      <a:pt x="1767" y="950"/>
                    </a:cubicBezTo>
                    <a:cubicBezTo>
                      <a:pt x="1059" y="932"/>
                      <a:pt x="990" y="271"/>
                      <a:pt x="990" y="2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78;p39">
                <a:extLst>
                  <a:ext uri="{FF2B5EF4-FFF2-40B4-BE49-F238E27FC236}">
                    <a16:creationId xmlns:a16="http://schemas.microsoft.com/office/drawing/2014/main" id="{6FFA8AB7-95E6-4C58-8C3E-6D0ECD11A0BF}"/>
                  </a:ext>
                </a:extLst>
              </p:cNvPr>
              <p:cNvSpPr/>
              <p:nvPr/>
            </p:nvSpPr>
            <p:spPr>
              <a:xfrm>
                <a:off x="6297861" y="3169136"/>
                <a:ext cx="288548" cy="246467"/>
              </a:xfrm>
              <a:custGeom>
                <a:avLst/>
                <a:gdLst/>
                <a:ahLst/>
                <a:cxnLst/>
                <a:rect l="l" t="t" r="r" b="b"/>
                <a:pathLst>
                  <a:path w="4697" h="4012" extrusionOk="0">
                    <a:moveTo>
                      <a:pt x="1220" y="714"/>
                    </a:moveTo>
                    <a:cubicBezTo>
                      <a:pt x="1675" y="1376"/>
                      <a:pt x="2320" y="2527"/>
                      <a:pt x="2320" y="2527"/>
                    </a:cubicBezTo>
                    <a:cubicBezTo>
                      <a:pt x="2320" y="2527"/>
                      <a:pt x="3655" y="1226"/>
                      <a:pt x="3712" y="835"/>
                    </a:cubicBezTo>
                    <a:cubicBezTo>
                      <a:pt x="3741" y="679"/>
                      <a:pt x="3741" y="415"/>
                      <a:pt x="3954" y="184"/>
                    </a:cubicBezTo>
                    <a:cubicBezTo>
                      <a:pt x="4058" y="75"/>
                      <a:pt x="4604" y="0"/>
                      <a:pt x="4495" y="138"/>
                    </a:cubicBezTo>
                    <a:cubicBezTo>
                      <a:pt x="4345" y="334"/>
                      <a:pt x="4248" y="547"/>
                      <a:pt x="4201" y="817"/>
                    </a:cubicBezTo>
                    <a:cubicBezTo>
                      <a:pt x="4322" y="771"/>
                      <a:pt x="4524" y="628"/>
                      <a:pt x="4576" y="651"/>
                    </a:cubicBezTo>
                    <a:cubicBezTo>
                      <a:pt x="4696" y="708"/>
                      <a:pt x="4449" y="1053"/>
                      <a:pt x="4173" y="1163"/>
                    </a:cubicBezTo>
                    <a:cubicBezTo>
                      <a:pt x="4069" y="1197"/>
                      <a:pt x="2705" y="3447"/>
                      <a:pt x="2320" y="3712"/>
                    </a:cubicBezTo>
                    <a:cubicBezTo>
                      <a:pt x="1888" y="4011"/>
                      <a:pt x="144" y="1134"/>
                      <a:pt x="144" y="1134"/>
                    </a:cubicBezTo>
                    <a:cubicBezTo>
                      <a:pt x="0" y="817"/>
                      <a:pt x="1077" y="392"/>
                      <a:pt x="1220" y="714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79;p39">
                <a:extLst>
                  <a:ext uri="{FF2B5EF4-FFF2-40B4-BE49-F238E27FC236}">
                    <a16:creationId xmlns:a16="http://schemas.microsoft.com/office/drawing/2014/main" id="{A64B7EE6-9F9C-44DB-A993-1CF4C38849A5}"/>
                  </a:ext>
                </a:extLst>
              </p:cNvPr>
              <p:cNvSpPr/>
              <p:nvPr/>
            </p:nvSpPr>
            <p:spPr>
              <a:xfrm>
                <a:off x="6297861" y="3193156"/>
                <a:ext cx="142523" cy="222816"/>
              </a:xfrm>
              <a:custGeom>
                <a:avLst/>
                <a:gdLst/>
                <a:ahLst/>
                <a:cxnLst/>
                <a:rect l="l" t="t" r="r" b="b"/>
                <a:pathLst>
                  <a:path w="2320" h="3627" extrusionOk="0">
                    <a:moveTo>
                      <a:pt x="1220" y="323"/>
                    </a:moveTo>
                    <a:cubicBezTo>
                      <a:pt x="1364" y="530"/>
                      <a:pt x="1525" y="783"/>
                      <a:pt x="1681" y="1042"/>
                    </a:cubicBezTo>
                    <a:cubicBezTo>
                      <a:pt x="1710" y="1267"/>
                      <a:pt x="1853" y="1497"/>
                      <a:pt x="1940" y="1704"/>
                    </a:cubicBezTo>
                    <a:cubicBezTo>
                      <a:pt x="2118" y="2136"/>
                      <a:pt x="1940" y="2475"/>
                      <a:pt x="2320" y="3333"/>
                    </a:cubicBezTo>
                    <a:cubicBezTo>
                      <a:pt x="1888" y="3626"/>
                      <a:pt x="144" y="749"/>
                      <a:pt x="144" y="749"/>
                    </a:cubicBezTo>
                    <a:cubicBezTo>
                      <a:pt x="0" y="426"/>
                      <a:pt x="1077" y="1"/>
                      <a:pt x="1220" y="323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80;p39">
                <a:extLst>
                  <a:ext uri="{FF2B5EF4-FFF2-40B4-BE49-F238E27FC236}">
                    <a16:creationId xmlns:a16="http://schemas.microsoft.com/office/drawing/2014/main" id="{1D918DE9-E8FC-4B92-AE37-61484A74C336}"/>
                  </a:ext>
                </a:extLst>
              </p:cNvPr>
              <p:cNvSpPr/>
              <p:nvPr/>
            </p:nvSpPr>
            <p:spPr>
              <a:xfrm>
                <a:off x="6272428" y="3189839"/>
                <a:ext cx="160216" cy="163165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656" extrusionOk="0">
                    <a:moveTo>
                      <a:pt x="966" y="0"/>
                    </a:moveTo>
                    <a:cubicBezTo>
                      <a:pt x="615" y="0"/>
                      <a:pt x="379" y="266"/>
                      <a:pt x="259" y="515"/>
                    </a:cubicBezTo>
                    <a:cubicBezTo>
                      <a:pt x="0" y="1067"/>
                      <a:pt x="328" y="1499"/>
                      <a:pt x="1209" y="2656"/>
                    </a:cubicBezTo>
                    <a:lnTo>
                      <a:pt x="2607" y="1793"/>
                    </a:lnTo>
                    <a:cubicBezTo>
                      <a:pt x="2607" y="1793"/>
                      <a:pt x="1796" y="291"/>
                      <a:pt x="1306" y="78"/>
                    </a:cubicBezTo>
                    <a:cubicBezTo>
                      <a:pt x="1183" y="24"/>
                      <a:pt x="1069" y="0"/>
                      <a:pt x="966" y="0"/>
                    </a:cubicBezTo>
                    <a:close/>
                  </a:path>
                </a:pathLst>
              </a:custGeom>
              <a:solidFill>
                <a:srgbClr val="6FB2E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81;p39">
                <a:extLst>
                  <a:ext uri="{FF2B5EF4-FFF2-40B4-BE49-F238E27FC236}">
                    <a16:creationId xmlns:a16="http://schemas.microsoft.com/office/drawing/2014/main" id="{476B544C-627C-4E34-B74A-4E440949884C}"/>
                  </a:ext>
                </a:extLst>
              </p:cNvPr>
              <p:cNvSpPr/>
              <p:nvPr/>
            </p:nvSpPr>
            <p:spPr>
              <a:xfrm>
                <a:off x="6272428" y="3180071"/>
                <a:ext cx="160216" cy="172932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815" extrusionOk="0">
                    <a:moveTo>
                      <a:pt x="259" y="674"/>
                    </a:moveTo>
                    <a:cubicBezTo>
                      <a:pt x="0" y="1226"/>
                      <a:pt x="328" y="1658"/>
                      <a:pt x="1209" y="2815"/>
                    </a:cubicBezTo>
                    <a:lnTo>
                      <a:pt x="2607" y="1952"/>
                    </a:lnTo>
                    <a:cubicBezTo>
                      <a:pt x="2607" y="1952"/>
                      <a:pt x="1796" y="450"/>
                      <a:pt x="1306" y="237"/>
                    </a:cubicBezTo>
                    <a:cubicBezTo>
                      <a:pt x="765" y="1"/>
                      <a:pt x="414" y="352"/>
                      <a:pt x="259" y="67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82;p39">
                <a:extLst>
                  <a:ext uri="{FF2B5EF4-FFF2-40B4-BE49-F238E27FC236}">
                    <a16:creationId xmlns:a16="http://schemas.microsoft.com/office/drawing/2014/main" id="{2BB89EB8-72A0-4F0E-9B11-F4F676501D53}"/>
                  </a:ext>
                </a:extLst>
              </p:cNvPr>
              <p:cNvSpPr/>
              <p:nvPr/>
            </p:nvSpPr>
            <p:spPr>
              <a:xfrm>
                <a:off x="6276974" y="3092775"/>
                <a:ext cx="83180" cy="102224"/>
              </a:xfrm>
              <a:custGeom>
                <a:avLst/>
                <a:gdLst/>
                <a:ahLst/>
                <a:cxnLst/>
                <a:rect l="l" t="t" r="r" b="b"/>
                <a:pathLst>
                  <a:path w="1354" h="1664" extrusionOk="0">
                    <a:moveTo>
                      <a:pt x="1" y="1554"/>
                    </a:moveTo>
                    <a:lnTo>
                      <a:pt x="1186" y="1663"/>
                    </a:lnTo>
                    <a:lnTo>
                      <a:pt x="1353" y="110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583;p39">
                <a:extLst>
                  <a:ext uri="{FF2B5EF4-FFF2-40B4-BE49-F238E27FC236}">
                    <a16:creationId xmlns:a16="http://schemas.microsoft.com/office/drawing/2014/main" id="{B2BA4D2B-B7CB-4A65-BEDC-13C025766E72}"/>
                  </a:ext>
                </a:extLst>
              </p:cNvPr>
              <p:cNvSpPr/>
              <p:nvPr/>
            </p:nvSpPr>
            <p:spPr>
              <a:xfrm>
                <a:off x="6287971" y="3093082"/>
                <a:ext cx="71815" cy="84961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383" extrusionOk="0">
                    <a:moveTo>
                      <a:pt x="150" y="461"/>
                    </a:moveTo>
                    <a:cubicBezTo>
                      <a:pt x="92" y="346"/>
                      <a:pt x="35" y="231"/>
                      <a:pt x="0" y="1"/>
                    </a:cubicBezTo>
                    <a:lnTo>
                      <a:pt x="1169" y="105"/>
                    </a:lnTo>
                    <a:lnTo>
                      <a:pt x="1030" y="1382"/>
                    </a:lnTo>
                    <a:cubicBezTo>
                      <a:pt x="921" y="1290"/>
                      <a:pt x="392" y="939"/>
                      <a:pt x="150" y="46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584;p39">
                <a:extLst>
                  <a:ext uri="{FF2B5EF4-FFF2-40B4-BE49-F238E27FC236}">
                    <a16:creationId xmlns:a16="http://schemas.microsoft.com/office/drawing/2014/main" id="{FDB9C085-426B-4C38-BB62-B08C7968605E}"/>
                  </a:ext>
                </a:extLst>
              </p:cNvPr>
              <p:cNvSpPr/>
              <p:nvPr/>
            </p:nvSpPr>
            <p:spPr>
              <a:xfrm>
                <a:off x="6261063" y="2990612"/>
                <a:ext cx="180059" cy="174345"/>
              </a:xfrm>
              <a:custGeom>
                <a:avLst/>
                <a:gdLst/>
                <a:ahLst/>
                <a:cxnLst/>
                <a:rect l="l" t="t" r="r" b="b"/>
                <a:pathLst>
                  <a:path w="2931" h="2838" extrusionOk="0">
                    <a:moveTo>
                      <a:pt x="369" y="1117"/>
                    </a:moveTo>
                    <a:lnTo>
                      <a:pt x="243" y="478"/>
                    </a:lnTo>
                    <a:lnTo>
                      <a:pt x="1612" y="0"/>
                    </a:lnTo>
                    <a:cubicBezTo>
                      <a:pt x="2027" y="368"/>
                      <a:pt x="2930" y="1611"/>
                      <a:pt x="2274" y="2239"/>
                    </a:cubicBezTo>
                    <a:cubicBezTo>
                      <a:pt x="1641" y="2837"/>
                      <a:pt x="611" y="2383"/>
                      <a:pt x="502" y="1813"/>
                    </a:cubicBezTo>
                    <a:lnTo>
                      <a:pt x="490" y="1755"/>
                    </a:lnTo>
                    <a:cubicBezTo>
                      <a:pt x="444" y="1773"/>
                      <a:pt x="398" y="1778"/>
                      <a:pt x="346" y="1773"/>
                    </a:cubicBezTo>
                    <a:cubicBezTo>
                      <a:pt x="151" y="1755"/>
                      <a:pt x="1" y="1600"/>
                      <a:pt x="12" y="1422"/>
                    </a:cubicBezTo>
                    <a:cubicBezTo>
                      <a:pt x="30" y="1255"/>
                      <a:pt x="185" y="1122"/>
                      <a:pt x="369" y="1117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585;p39">
                <a:extLst>
                  <a:ext uri="{FF2B5EF4-FFF2-40B4-BE49-F238E27FC236}">
                    <a16:creationId xmlns:a16="http://schemas.microsoft.com/office/drawing/2014/main" id="{F24EBCDF-5AF7-46BC-93BB-46A415A0E4D3}"/>
                  </a:ext>
                </a:extLst>
              </p:cNvPr>
              <p:cNvSpPr/>
              <p:nvPr/>
            </p:nvSpPr>
            <p:spPr>
              <a:xfrm>
                <a:off x="6244107" y="3489078"/>
                <a:ext cx="200516" cy="614878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10009" extrusionOk="0">
                    <a:moveTo>
                      <a:pt x="2447" y="271"/>
                    </a:moveTo>
                    <a:lnTo>
                      <a:pt x="3160" y="4455"/>
                    </a:lnTo>
                    <a:lnTo>
                      <a:pt x="3264" y="10008"/>
                    </a:lnTo>
                    <a:lnTo>
                      <a:pt x="2234" y="9927"/>
                    </a:lnTo>
                    <a:lnTo>
                      <a:pt x="1411" y="539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586;p39">
                <a:extLst>
                  <a:ext uri="{FF2B5EF4-FFF2-40B4-BE49-F238E27FC236}">
                    <a16:creationId xmlns:a16="http://schemas.microsoft.com/office/drawing/2014/main" id="{7CC96FD4-CEA6-482B-B721-9F9EC1F2F353}"/>
                  </a:ext>
                </a:extLst>
              </p:cNvPr>
              <p:cNvSpPr/>
              <p:nvPr/>
            </p:nvSpPr>
            <p:spPr>
              <a:xfrm>
                <a:off x="6244107" y="3489078"/>
                <a:ext cx="154564" cy="611315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9951" extrusionOk="0">
                    <a:moveTo>
                      <a:pt x="1439" y="196"/>
                    </a:moveTo>
                    <a:lnTo>
                      <a:pt x="2372" y="4397"/>
                    </a:lnTo>
                    <a:lnTo>
                      <a:pt x="2516" y="9950"/>
                    </a:lnTo>
                    <a:lnTo>
                      <a:pt x="2234" y="9927"/>
                    </a:lnTo>
                    <a:lnTo>
                      <a:pt x="1411" y="539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587;p39">
                <a:extLst>
                  <a:ext uri="{FF2B5EF4-FFF2-40B4-BE49-F238E27FC236}">
                    <a16:creationId xmlns:a16="http://schemas.microsoft.com/office/drawing/2014/main" id="{21A8766B-93D1-4A06-B2D6-4F94ABF25245}"/>
                  </a:ext>
                </a:extLst>
              </p:cNvPr>
              <p:cNvSpPr/>
              <p:nvPr/>
            </p:nvSpPr>
            <p:spPr>
              <a:xfrm>
                <a:off x="6139855" y="3523726"/>
                <a:ext cx="208625" cy="597185"/>
              </a:xfrm>
              <a:custGeom>
                <a:avLst/>
                <a:gdLst/>
                <a:ahLst/>
                <a:cxnLst/>
                <a:rect l="l" t="t" r="r" b="b"/>
                <a:pathLst>
                  <a:path w="3396" h="9721" extrusionOk="0">
                    <a:moveTo>
                      <a:pt x="3395" y="0"/>
                    </a:moveTo>
                    <a:lnTo>
                      <a:pt x="3309" y="4518"/>
                    </a:lnTo>
                    <a:lnTo>
                      <a:pt x="1065" y="9720"/>
                    </a:lnTo>
                    <a:lnTo>
                      <a:pt x="0" y="9289"/>
                    </a:lnTo>
                    <a:lnTo>
                      <a:pt x="1439" y="4052"/>
                    </a:lnTo>
                    <a:lnTo>
                      <a:pt x="1024" y="156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588;p39">
                <a:extLst>
                  <a:ext uri="{FF2B5EF4-FFF2-40B4-BE49-F238E27FC236}">
                    <a16:creationId xmlns:a16="http://schemas.microsoft.com/office/drawing/2014/main" id="{3BC97CAB-0542-4ADC-98D6-1BE55B154968}"/>
                  </a:ext>
                </a:extLst>
              </p:cNvPr>
              <p:cNvSpPr/>
              <p:nvPr/>
            </p:nvSpPr>
            <p:spPr>
              <a:xfrm>
                <a:off x="6206264" y="2933664"/>
                <a:ext cx="186386" cy="142155"/>
              </a:xfrm>
              <a:custGeom>
                <a:avLst/>
                <a:gdLst/>
                <a:ahLst/>
                <a:cxnLst/>
                <a:rect l="l" t="t" r="r" b="b"/>
                <a:pathLst>
                  <a:path w="3034" h="2314" extrusionOk="0">
                    <a:moveTo>
                      <a:pt x="1549" y="1692"/>
                    </a:moveTo>
                    <a:cubicBezTo>
                      <a:pt x="1612" y="1762"/>
                      <a:pt x="1814" y="1957"/>
                      <a:pt x="1699" y="2285"/>
                    </a:cubicBezTo>
                    <a:lnTo>
                      <a:pt x="1532" y="2314"/>
                    </a:lnTo>
                    <a:cubicBezTo>
                      <a:pt x="1532" y="2314"/>
                      <a:pt x="1227" y="1934"/>
                      <a:pt x="927" y="2251"/>
                    </a:cubicBezTo>
                    <a:cubicBezTo>
                      <a:pt x="312" y="2314"/>
                      <a:pt x="1" y="1238"/>
                      <a:pt x="553" y="1059"/>
                    </a:cubicBezTo>
                    <a:cubicBezTo>
                      <a:pt x="645" y="294"/>
                      <a:pt x="1417" y="1"/>
                      <a:pt x="2165" y="81"/>
                    </a:cubicBezTo>
                    <a:cubicBezTo>
                      <a:pt x="2924" y="156"/>
                      <a:pt x="3034" y="1123"/>
                      <a:pt x="2677" y="1146"/>
                    </a:cubicBezTo>
                    <a:cubicBezTo>
                      <a:pt x="1497" y="1238"/>
                      <a:pt x="1382" y="1318"/>
                      <a:pt x="1549" y="169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589;p39">
                <a:extLst>
                  <a:ext uri="{FF2B5EF4-FFF2-40B4-BE49-F238E27FC236}">
                    <a16:creationId xmlns:a16="http://schemas.microsoft.com/office/drawing/2014/main" id="{2B604C21-3004-4E72-B468-83F836C4C9D5}"/>
                  </a:ext>
                </a:extLst>
              </p:cNvPr>
              <p:cNvSpPr/>
              <p:nvPr/>
            </p:nvSpPr>
            <p:spPr>
              <a:xfrm>
                <a:off x="6181568" y="3159921"/>
                <a:ext cx="258447" cy="444464"/>
              </a:xfrm>
              <a:custGeom>
                <a:avLst/>
                <a:gdLst/>
                <a:ahLst/>
                <a:cxnLst/>
                <a:rect l="l" t="t" r="r" b="b"/>
                <a:pathLst>
                  <a:path w="4207" h="7235" extrusionOk="0">
                    <a:moveTo>
                      <a:pt x="213" y="6987"/>
                    </a:moveTo>
                    <a:cubicBezTo>
                      <a:pt x="673" y="7234"/>
                      <a:pt x="4207" y="6653"/>
                      <a:pt x="4207" y="6653"/>
                    </a:cubicBezTo>
                    <a:cubicBezTo>
                      <a:pt x="4207" y="6653"/>
                      <a:pt x="4000" y="1675"/>
                      <a:pt x="2768" y="288"/>
                    </a:cubicBezTo>
                    <a:cubicBezTo>
                      <a:pt x="2354" y="559"/>
                      <a:pt x="2026" y="283"/>
                      <a:pt x="1611" y="1"/>
                    </a:cubicBezTo>
                    <a:cubicBezTo>
                      <a:pt x="783" y="340"/>
                      <a:pt x="345" y="1048"/>
                      <a:pt x="265" y="1549"/>
                    </a:cubicBezTo>
                    <a:cubicBezTo>
                      <a:pt x="0" y="3102"/>
                      <a:pt x="167" y="5399"/>
                      <a:pt x="213" y="698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590;p39">
                <a:extLst>
                  <a:ext uri="{FF2B5EF4-FFF2-40B4-BE49-F238E27FC236}">
                    <a16:creationId xmlns:a16="http://schemas.microsoft.com/office/drawing/2014/main" id="{E117A3F6-DF2F-4CAE-A4CB-E46B003F3E5E}"/>
                  </a:ext>
                </a:extLst>
              </p:cNvPr>
              <p:cNvSpPr/>
              <p:nvPr/>
            </p:nvSpPr>
            <p:spPr>
              <a:xfrm>
                <a:off x="6181568" y="3201757"/>
                <a:ext cx="135459" cy="391448"/>
              </a:xfrm>
              <a:custGeom>
                <a:avLst/>
                <a:gdLst/>
                <a:ahLst/>
                <a:cxnLst/>
                <a:rect l="l" t="t" r="r" b="b"/>
                <a:pathLst>
                  <a:path w="2205" h="6372" extrusionOk="0">
                    <a:moveTo>
                      <a:pt x="1026" y="1"/>
                    </a:moveTo>
                    <a:cubicBezTo>
                      <a:pt x="964" y="1"/>
                      <a:pt x="885" y="127"/>
                      <a:pt x="831" y="127"/>
                    </a:cubicBezTo>
                    <a:cubicBezTo>
                      <a:pt x="822" y="127"/>
                      <a:pt x="813" y="123"/>
                      <a:pt x="806" y="114"/>
                    </a:cubicBezTo>
                    <a:cubicBezTo>
                      <a:pt x="460" y="448"/>
                      <a:pt x="317" y="557"/>
                      <a:pt x="265" y="868"/>
                    </a:cubicBezTo>
                    <a:cubicBezTo>
                      <a:pt x="0" y="2421"/>
                      <a:pt x="167" y="4718"/>
                      <a:pt x="213" y="6306"/>
                    </a:cubicBezTo>
                    <a:cubicBezTo>
                      <a:pt x="295" y="6347"/>
                      <a:pt x="516" y="6372"/>
                      <a:pt x="787" y="6372"/>
                    </a:cubicBezTo>
                    <a:cubicBezTo>
                      <a:pt x="971" y="6372"/>
                      <a:pt x="1179" y="6360"/>
                      <a:pt x="1381" y="6335"/>
                    </a:cubicBezTo>
                    <a:cubicBezTo>
                      <a:pt x="1191" y="5529"/>
                      <a:pt x="1047" y="4269"/>
                      <a:pt x="1209" y="3383"/>
                    </a:cubicBezTo>
                    <a:cubicBezTo>
                      <a:pt x="1399" y="2329"/>
                      <a:pt x="2204" y="804"/>
                      <a:pt x="1053" y="10"/>
                    </a:cubicBezTo>
                    <a:cubicBezTo>
                      <a:pt x="1045" y="4"/>
                      <a:pt x="1036" y="1"/>
                      <a:pt x="1026" y="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591;p39">
                <a:extLst>
                  <a:ext uri="{FF2B5EF4-FFF2-40B4-BE49-F238E27FC236}">
                    <a16:creationId xmlns:a16="http://schemas.microsoft.com/office/drawing/2014/main" id="{BD67FC00-2AB7-4FF3-B088-3F619BE16157}"/>
                  </a:ext>
                </a:extLst>
              </p:cNvPr>
              <p:cNvSpPr/>
              <p:nvPr/>
            </p:nvSpPr>
            <p:spPr>
              <a:xfrm>
                <a:off x="6381288" y="4099598"/>
                <a:ext cx="142892" cy="55965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911" extrusionOk="0">
                    <a:moveTo>
                      <a:pt x="81" y="1"/>
                    </a:moveTo>
                    <a:cubicBezTo>
                      <a:pt x="81" y="1"/>
                      <a:pt x="1" y="525"/>
                      <a:pt x="1" y="818"/>
                    </a:cubicBezTo>
                    <a:lnTo>
                      <a:pt x="1244" y="910"/>
                    </a:lnTo>
                    <a:lnTo>
                      <a:pt x="2285" y="784"/>
                    </a:lnTo>
                    <a:cubicBezTo>
                      <a:pt x="2285" y="784"/>
                      <a:pt x="2326" y="329"/>
                      <a:pt x="1727" y="358"/>
                    </a:cubicBezTo>
                    <a:cubicBezTo>
                      <a:pt x="933" y="404"/>
                      <a:pt x="835" y="53"/>
                      <a:pt x="835" y="5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592;p39">
                <a:extLst>
                  <a:ext uri="{FF2B5EF4-FFF2-40B4-BE49-F238E27FC236}">
                    <a16:creationId xmlns:a16="http://schemas.microsoft.com/office/drawing/2014/main" id="{B6F86FB3-FFFD-4603-B10D-18B984069880}"/>
                  </a:ext>
                </a:extLst>
              </p:cNvPr>
              <p:cNvSpPr/>
              <p:nvPr/>
            </p:nvSpPr>
            <p:spPr>
              <a:xfrm>
                <a:off x="6128490" y="3271667"/>
                <a:ext cx="110026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1791" h="6176" extrusionOk="0">
                    <a:moveTo>
                      <a:pt x="358" y="5266"/>
                    </a:moveTo>
                    <a:cubicBezTo>
                      <a:pt x="369" y="5208"/>
                      <a:pt x="358" y="5133"/>
                      <a:pt x="346" y="5053"/>
                    </a:cubicBezTo>
                    <a:lnTo>
                      <a:pt x="346" y="5053"/>
                    </a:lnTo>
                    <a:cubicBezTo>
                      <a:pt x="317" y="4909"/>
                      <a:pt x="312" y="4771"/>
                      <a:pt x="312" y="4771"/>
                    </a:cubicBezTo>
                    <a:cubicBezTo>
                      <a:pt x="225" y="4029"/>
                      <a:pt x="1" y="2083"/>
                      <a:pt x="30" y="1767"/>
                    </a:cubicBezTo>
                    <a:cubicBezTo>
                      <a:pt x="47" y="1525"/>
                      <a:pt x="479" y="691"/>
                      <a:pt x="858" y="0"/>
                    </a:cubicBezTo>
                    <a:cubicBezTo>
                      <a:pt x="1163" y="340"/>
                      <a:pt x="1503" y="656"/>
                      <a:pt x="1750" y="1053"/>
                    </a:cubicBezTo>
                    <a:lnTo>
                      <a:pt x="1791" y="1117"/>
                    </a:lnTo>
                    <a:lnTo>
                      <a:pt x="1008" y="2014"/>
                    </a:lnTo>
                    <a:lnTo>
                      <a:pt x="858" y="4995"/>
                    </a:lnTo>
                    <a:cubicBezTo>
                      <a:pt x="870" y="5030"/>
                      <a:pt x="887" y="5064"/>
                      <a:pt x="904" y="5082"/>
                    </a:cubicBezTo>
                    <a:cubicBezTo>
                      <a:pt x="1066" y="5226"/>
                      <a:pt x="1158" y="5496"/>
                      <a:pt x="1163" y="5651"/>
                    </a:cubicBezTo>
                    <a:cubicBezTo>
                      <a:pt x="1163" y="5715"/>
                      <a:pt x="1025" y="5640"/>
                      <a:pt x="985" y="5600"/>
                    </a:cubicBezTo>
                    <a:cubicBezTo>
                      <a:pt x="979" y="5669"/>
                      <a:pt x="1094" y="6002"/>
                      <a:pt x="1094" y="6037"/>
                    </a:cubicBezTo>
                    <a:cubicBezTo>
                      <a:pt x="1089" y="6112"/>
                      <a:pt x="1037" y="6169"/>
                      <a:pt x="968" y="6169"/>
                    </a:cubicBezTo>
                    <a:cubicBezTo>
                      <a:pt x="737" y="6175"/>
                      <a:pt x="461" y="5997"/>
                      <a:pt x="415" y="5864"/>
                    </a:cubicBezTo>
                    <a:cubicBezTo>
                      <a:pt x="375" y="5766"/>
                      <a:pt x="317" y="5536"/>
                      <a:pt x="358" y="5266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593;p39">
                <a:extLst>
                  <a:ext uri="{FF2B5EF4-FFF2-40B4-BE49-F238E27FC236}">
                    <a16:creationId xmlns:a16="http://schemas.microsoft.com/office/drawing/2014/main" id="{8EA4EF8B-2DBA-46B4-8CA3-415A88AECF46}"/>
                  </a:ext>
                </a:extLst>
              </p:cNvPr>
              <p:cNvSpPr/>
              <p:nvPr/>
            </p:nvSpPr>
            <p:spPr>
              <a:xfrm>
                <a:off x="6162462" y="3271667"/>
                <a:ext cx="76422" cy="281115"/>
              </a:xfrm>
              <a:custGeom>
                <a:avLst/>
                <a:gdLst/>
                <a:ahLst/>
                <a:cxnLst/>
                <a:rect l="l" t="t" r="r" b="b"/>
                <a:pathLst>
                  <a:path w="1244" h="4576" extrusionOk="0">
                    <a:moveTo>
                      <a:pt x="323" y="4575"/>
                    </a:moveTo>
                    <a:cubicBezTo>
                      <a:pt x="288" y="4403"/>
                      <a:pt x="213" y="2895"/>
                      <a:pt x="150" y="2360"/>
                    </a:cubicBezTo>
                    <a:cubicBezTo>
                      <a:pt x="81" y="1784"/>
                      <a:pt x="121" y="1456"/>
                      <a:pt x="144" y="915"/>
                    </a:cubicBezTo>
                    <a:cubicBezTo>
                      <a:pt x="150" y="777"/>
                      <a:pt x="69" y="662"/>
                      <a:pt x="0" y="576"/>
                    </a:cubicBezTo>
                    <a:cubicBezTo>
                      <a:pt x="104" y="380"/>
                      <a:pt x="208" y="190"/>
                      <a:pt x="311" y="0"/>
                    </a:cubicBezTo>
                    <a:cubicBezTo>
                      <a:pt x="616" y="340"/>
                      <a:pt x="956" y="656"/>
                      <a:pt x="1203" y="1053"/>
                    </a:cubicBezTo>
                    <a:lnTo>
                      <a:pt x="1243" y="1117"/>
                    </a:lnTo>
                    <a:lnTo>
                      <a:pt x="461" y="2014"/>
                    </a:ln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594;p39">
                <a:extLst>
                  <a:ext uri="{FF2B5EF4-FFF2-40B4-BE49-F238E27FC236}">
                    <a16:creationId xmlns:a16="http://schemas.microsoft.com/office/drawing/2014/main" id="{F2ED9EC0-8A01-4893-9098-AA5265BD40B5}"/>
                  </a:ext>
                </a:extLst>
              </p:cNvPr>
              <p:cNvSpPr/>
              <p:nvPr/>
            </p:nvSpPr>
            <p:spPr>
              <a:xfrm>
                <a:off x="6144770" y="3196719"/>
                <a:ext cx="162673" cy="177540"/>
              </a:xfrm>
              <a:custGeom>
                <a:avLst/>
                <a:gdLst/>
                <a:ahLst/>
                <a:cxnLst/>
                <a:rect l="l" t="t" r="r" b="b"/>
                <a:pathLst>
                  <a:path w="2648" h="2890" extrusionOk="0">
                    <a:moveTo>
                      <a:pt x="1785" y="40"/>
                    </a:moveTo>
                    <a:cubicBezTo>
                      <a:pt x="1129" y="0"/>
                      <a:pt x="824" y="489"/>
                      <a:pt x="1" y="1824"/>
                    </a:cubicBezTo>
                    <a:lnTo>
                      <a:pt x="1405" y="2889"/>
                    </a:lnTo>
                    <a:cubicBezTo>
                      <a:pt x="1405" y="2889"/>
                      <a:pt x="2596" y="1485"/>
                      <a:pt x="2619" y="921"/>
                    </a:cubicBezTo>
                    <a:cubicBezTo>
                      <a:pt x="2648" y="288"/>
                      <a:pt x="2164" y="63"/>
                      <a:pt x="1785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595;p39">
                <a:extLst>
                  <a:ext uri="{FF2B5EF4-FFF2-40B4-BE49-F238E27FC236}">
                    <a16:creationId xmlns:a16="http://schemas.microsoft.com/office/drawing/2014/main" id="{0DA79607-9CA0-425B-9136-EA219A20583E}"/>
                  </a:ext>
                </a:extLst>
              </p:cNvPr>
              <p:cNvSpPr/>
              <p:nvPr/>
            </p:nvSpPr>
            <p:spPr>
              <a:xfrm>
                <a:off x="7545817" y="3489078"/>
                <a:ext cx="383646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6245" h="6176" extrusionOk="0">
                    <a:moveTo>
                      <a:pt x="5157" y="6175"/>
                    </a:moveTo>
                    <a:lnTo>
                      <a:pt x="6245" y="1865"/>
                    </a:lnTo>
                    <a:cubicBezTo>
                      <a:pt x="5221" y="1514"/>
                      <a:pt x="4352" y="858"/>
                      <a:pt x="3724" y="0"/>
                    </a:cubicBezTo>
                    <a:lnTo>
                      <a:pt x="1" y="2406"/>
                    </a:lnTo>
                    <a:cubicBezTo>
                      <a:pt x="1227" y="4184"/>
                      <a:pt x="3040" y="5537"/>
                      <a:pt x="5157" y="6175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596;p39">
                <a:extLst>
                  <a:ext uri="{FF2B5EF4-FFF2-40B4-BE49-F238E27FC236}">
                    <a16:creationId xmlns:a16="http://schemas.microsoft.com/office/drawing/2014/main" id="{FB5D00E7-9164-4CD5-9403-2C6FB2FA78A1}"/>
                  </a:ext>
                </a:extLst>
              </p:cNvPr>
              <p:cNvSpPr/>
              <p:nvPr/>
            </p:nvSpPr>
            <p:spPr>
              <a:xfrm>
                <a:off x="7750881" y="2706669"/>
                <a:ext cx="876826" cy="693389"/>
              </a:xfrm>
              <a:custGeom>
                <a:avLst/>
                <a:gdLst/>
                <a:ahLst/>
                <a:cxnLst/>
                <a:rect l="l" t="t" r="r" b="b"/>
                <a:pathLst>
                  <a:path w="14273" h="11287" extrusionOk="0">
                    <a:moveTo>
                      <a:pt x="14273" y="9658"/>
                    </a:moveTo>
                    <a:cubicBezTo>
                      <a:pt x="14273" y="4334"/>
                      <a:pt x="9939" y="1"/>
                      <a:pt x="4610" y="1"/>
                    </a:cubicBezTo>
                    <a:cubicBezTo>
                      <a:pt x="2941" y="1"/>
                      <a:pt x="1365" y="421"/>
                      <a:pt x="1" y="1175"/>
                    </a:cubicBezTo>
                    <a:lnTo>
                      <a:pt x="2308" y="4967"/>
                    </a:lnTo>
                    <a:cubicBezTo>
                      <a:pt x="3005" y="4628"/>
                      <a:pt x="3782" y="4438"/>
                      <a:pt x="4610" y="4438"/>
                    </a:cubicBezTo>
                    <a:cubicBezTo>
                      <a:pt x="7494" y="4438"/>
                      <a:pt x="9830" y="6774"/>
                      <a:pt x="9830" y="9658"/>
                    </a:cubicBezTo>
                    <a:cubicBezTo>
                      <a:pt x="9830" y="9876"/>
                      <a:pt x="9818" y="10083"/>
                      <a:pt x="9795" y="10291"/>
                    </a:cubicBezTo>
                    <a:lnTo>
                      <a:pt x="14135" y="11286"/>
                    </a:lnTo>
                    <a:cubicBezTo>
                      <a:pt x="14221" y="10762"/>
                      <a:pt x="14273" y="10216"/>
                      <a:pt x="14273" y="9658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597;p39">
                <a:extLst>
                  <a:ext uri="{FF2B5EF4-FFF2-40B4-BE49-F238E27FC236}">
                    <a16:creationId xmlns:a16="http://schemas.microsoft.com/office/drawing/2014/main" id="{733083AB-0FD0-41FE-AD58-7D633E44742E}"/>
                  </a:ext>
                </a:extLst>
              </p:cNvPr>
              <p:cNvSpPr/>
              <p:nvPr/>
            </p:nvSpPr>
            <p:spPr>
              <a:xfrm>
                <a:off x="7415025" y="2670608"/>
                <a:ext cx="1263974" cy="1263605"/>
              </a:xfrm>
              <a:custGeom>
                <a:avLst/>
                <a:gdLst/>
                <a:ahLst/>
                <a:cxnLst/>
                <a:rect l="l" t="t" r="r" b="b"/>
                <a:pathLst>
                  <a:path w="20575" h="20569" extrusionOk="0">
                    <a:moveTo>
                      <a:pt x="10285" y="2406"/>
                    </a:moveTo>
                    <a:cubicBezTo>
                      <a:pt x="5859" y="2406"/>
                      <a:pt x="2262" y="6003"/>
                      <a:pt x="2262" y="10429"/>
                    </a:cubicBezTo>
                    <a:cubicBezTo>
                      <a:pt x="2262" y="14848"/>
                      <a:pt x="5859" y="18445"/>
                      <a:pt x="10285" y="18445"/>
                    </a:cubicBezTo>
                    <a:cubicBezTo>
                      <a:pt x="14710" y="18445"/>
                      <a:pt x="18307" y="14848"/>
                      <a:pt x="18307" y="10429"/>
                    </a:cubicBezTo>
                    <a:cubicBezTo>
                      <a:pt x="18307" y="6003"/>
                      <a:pt x="14710" y="2406"/>
                      <a:pt x="10285" y="2406"/>
                    </a:cubicBezTo>
                    <a:close/>
                    <a:moveTo>
                      <a:pt x="10285" y="18347"/>
                    </a:moveTo>
                    <a:cubicBezTo>
                      <a:pt x="5917" y="18347"/>
                      <a:pt x="2366" y="14791"/>
                      <a:pt x="2366" y="10429"/>
                    </a:cubicBezTo>
                    <a:cubicBezTo>
                      <a:pt x="2366" y="6061"/>
                      <a:pt x="5917" y="2504"/>
                      <a:pt x="10285" y="2504"/>
                    </a:cubicBezTo>
                    <a:cubicBezTo>
                      <a:pt x="14652" y="2504"/>
                      <a:pt x="18203" y="6061"/>
                      <a:pt x="18203" y="10429"/>
                    </a:cubicBezTo>
                    <a:cubicBezTo>
                      <a:pt x="18203" y="14791"/>
                      <a:pt x="14652" y="18347"/>
                      <a:pt x="10285" y="18347"/>
                    </a:cubicBezTo>
                    <a:close/>
                    <a:moveTo>
                      <a:pt x="10388" y="1451"/>
                    </a:moveTo>
                    <a:lnTo>
                      <a:pt x="10192" y="1451"/>
                    </a:lnTo>
                    <a:lnTo>
                      <a:pt x="10192" y="1"/>
                    </a:lnTo>
                    <a:lnTo>
                      <a:pt x="10388" y="1"/>
                    </a:lnTo>
                    <a:close/>
                    <a:moveTo>
                      <a:pt x="10187" y="19124"/>
                    </a:moveTo>
                    <a:lnTo>
                      <a:pt x="10377" y="19124"/>
                    </a:lnTo>
                    <a:lnTo>
                      <a:pt x="10377" y="20569"/>
                    </a:lnTo>
                    <a:lnTo>
                      <a:pt x="10187" y="20569"/>
                    </a:lnTo>
                    <a:close/>
                    <a:moveTo>
                      <a:pt x="9416" y="1486"/>
                    </a:moveTo>
                    <a:lnTo>
                      <a:pt x="9283" y="47"/>
                    </a:lnTo>
                    <a:lnTo>
                      <a:pt x="9479" y="30"/>
                    </a:lnTo>
                    <a:lnTo>
                      <a:pt x="9611" y="1468"/>
                    </a:lnTo>
                    <a:close/>
                    <a:moveTo>
                      <a:pt x="11154" y="19078"/>
                    </a:moveTo>
                    <a:lnTo>
                      <a:pt x="11286" y="20517"/>
                    </a:lnTo>
                    <a:lnTo>
                      <a:pt x="11090" y="20534"/>
                    </a:lnTo>
                    <a:lnTo>
                      <a:pt x="10964" y="19095"/>
                    </a:lnTo>
                    <a:close/>
                    <a:moveTo>
                      <a:pt x="8650" y="1601"/>
                    </a:moveTo>
                    <a:lnTo>
                      <a:pt x="8403" y="174"/>
                    </a:lnTo>
                    <a:lnTo>
                      <a:pt x="8593" y="139"/>
                    </a:lnTo>
                    <a:lnTo>
                      <a:pt x="8846" y="1566"/>
                    </a:lnTo>
                    <a:close/>
                    <a:moveTo>
                      <a:pt x="11919" y="18975"/>
                    </a:moveTo>
                    <a:lnTo>
                      <a:pt x="12172" y="20396"/>
                    </a:lnTo>
                    <a:lnTo>
                      <a:pt x="11976" y="20431"/>
                    </a:lnTo>
                    <a:lnTo>
                      <a:pt x="11723" y="19009"/>
                    </a:lnTo>
                    <a:close/>
                    <a:moveTo>
                      <a:pt x="7902" y="1773"/>
                    </a:moveTo>
                    <a:lnTo>
                      <a:pt x="7528" y="375"/>
                    </a:lnTo>
                    <a:lnTo>
                      <a:pt x="7718" y="329"/>
                    </a:lnTo>
                    <a:lnTo>
                      <a:pt x="8092" y="1722"/>
                    </a:lnTo>
                    <a:close/>
                    <a:moveTo>
                      <a:pt x="12667" y="18802"/>
                    </a:moveTo>
                    <a:lnTo>
                      <a:pt x="13041" y="20195"/>
                    </a:lnTo>
                    <a:lnTo>
                      <a:pt x="12851" y="20246"/>
                    </a:lnTo>
                    <a:lnTo>
                      <a:pt x="12477" y="18848"/>
                    </a:lnTo>
                    <a:close/>
                    <a:moveTo>
                      <a:pt x="7171" y="2009"/>
                    </a:moveTo>
                    <a:lnTo>
                      <a:pt x="6676" y="651"/>
                    </a:lnTo>
                    <a:lnTo>
                      <a:pt x="6860" y="588"/>
                    </a:lnTo>
                    <a:lnTo>
                      <a:pt x="7355" y="1946"/>
                    </a:lnTo>
                    <a:close/>
                    <a:moveTo>
                      <a:pt x="13398" y="18555"/>
                    </a:moveTo>
                    <a:lnTo>
                      <a:pt x="13899" y="19913"/>
                    </a:lnTo>
                    <a:lnTo>
                      <a:pt x="13709" y="19982"/>
                    </a:lnTo>
                    <a:lnTo>
                      <a:pt x="13214" y="18618"/>
                    </a:lnTo>
                    <a:close/>
                    <a:moveTo>
                      <a:pt x="6458" y="2314"/>
                    </a:moveTo>
                    <a:lnTo>
                      <a:pt x="5848" y="1002"/>
                    </a:lnTo>
                    <a:lnTo>
                      <a:pt x="6026" y="916"/>
                    </a:lnTo>
                    <a:lnTo>
                      <a:pt x="6636" y="2228"/>
                    </a:lnTo>
                    <a:close/>
                    <a:moveTo>
                      <a:pt x="14112" y="18255"/>
                    </a:moveTo>
                    <a:lnTo>
                      <a:pt x="14722" y="19562"/>
                    </a:lnTo>
                    <a:lnTo>
                      <a:pt x="14543" y="19648"/>
                    </a:lnTo>
                    <a:lnTo>
                      <a:pt x="13933" y="18342"/>
                    </a:lnTo>
                    <a:close/>
                    <a:moveTo>
                      <a:pt x="5784" y="2677"/>
                    </a:moveTo>
                    <a:lnTo>
                      <a:pt x="5065" y="1428"/>
                    </a:lnTo>
                    <a:lnTo>
                      <a:pt x="5238" y="1325"/>
                    </a:lnTo>
                    <a:lnTo>
                      <a:pt x="5957" y="2579"/>
                    </a:lnTo>
                    <a:close/>
                    <a:moveTo>
                      <a:pt x="14791" y="17893"/>
                    </a:moveTo>
                    <a:lnTo>
                      <a:pt x="15510" y="19147"/>
                    </a:lnTo>
                    <a:lnTo>
                      <a:pt x="15332" y="19245"/>
                    </a:lnTo>
                    <a:lnTo>
                      <a:pt x="14612" y="17996"/>
                    </a:lnTo>
                    <a:close/>
                    <a:moveTo>
                      <a:pt x="5134" y="3103"/>
                    </a:moveTo>
                    <a:lnTo>
                      <a:pt x="4305" y="1923"/>
                    </a:lnTo>
                    <a:lnTo>
                      <a:pt x="4466" y="1808"/>
                    </a:lnTo>
                    <a:lnTo>
                      <a:pt x="5295" y="2988"/>
                    </a:lnTo>
                    <a:close/>
                    <a:moveTo>
                      <a:pt x="15435" y="17467"/>
                    </a:moveTo>
                    <a:lnTo>
                      <a:pt x="16264" y="18647"/>
                    </a:lnTo>
                    <a:lnTo>
                      <a:pt x="16103" y="18762"/>
                    </a:lnTo>
                    <a:lnTo>
                      <a:pt x="15280" y="17582"/>
                    </a:lnTo>
                    <a:close/>
                    <a:moveTo>
                      <a:pt x="4530" y="3580"/>
                    </a:moveTo>
                    <a:lnTo>
                      <a:pt x="3603" y="2470"/>
                    </a:lnTo>
                    <a:lnTo>
                      <a:pt x="3753" y="2343"/>
                    </a:lnTo>
                    <a:lnTo>
                      <a:pt x="4679" y="3448"/>
                    </a:lnTo>
                    <a:close/>
                    <a:moveTo>
                      <a:pt x="16039" y="16995"/>
                    </a:moveTo>
                    <a:lnTo>
                      <a:pt x="16966" y="18100"/>
                    </a:lnTo>
                    <a:lnTo>
                      <a:pt x="16816" y="18232"/>
                    </a:lnTo>
                    <a:lnTo>
                      <a:pt x="15890" y="17122"/>
                    </a:lnTo>
                    <a:close/>
                    <a:moveTo>
                      <a:pt x="3960" y="4104"/>
                    </a:moveTo>
                    <a:lnTo>
                      <a:pt x="2941" y="3080"/>
                    </a:lnTo>
                    <a:lnTo>
                      <a:pt x="3080" y="2947"/>
                    </a:lnTo>
                    <a:lnTo>
                      <a:pt x="4098" y="3966"/>
                    </a:lnTo>
                    <a:close/>
                    <a:moveTo>
                      <a:pt x="16609" y="16460"/>
                    </a:moveTo>
                    <a:lnTo>
                      <a:pt x="17628" y="17484"/>
                    </a:lnTo>
                    <a:lnTo>
                      <a:pt x="17495" y="17622"/>
                    </a:lnTo>
                    <a:lnTo>
                      <a:pt x="16471" y="16598"/>
                    </a:lnTo>
                    <a:close/>
                    <a:moveTo>
                      <a:pt x="3454" y="4680"/>
                    </a:moveTo>
                    <a:lnTo>
                      <a:pt x="2343" y="3753"/>
                    </a:lnTo>
                    <a:lnTo>
                      <a:pt x="2475" y="3598"/>
                    </a:lnTo>
                    <a:lnTo>
                      <a:pt x="3580" y="4530"/>
                    </a:lnTo>
                    <a:close/>
                    <a:moveTo>
                      <a:pt x="17121" y="15896"/>
                    </a:moveTo>
                    <a:lnTo>
                      <a:pt x="18226" y="16822"/>
                    </a:lnTo>
                    <a:lnTo>
                      <a:pt x="18100" y="16972"/>
                    </a:lnTo>
                    <a:lnTo>
                      <a:pt x="16989" y="16045"/>
                    </a:lnTo>
                    <a:close/>
                    <a:moveTo>
                      <a:pt x="2993" y="5295"/>
                    </a:moveTo>
                    <a:lnTo>
                      <a:pt x="1808" y="4472"/>
                    </a:lnTo>
                    <a:lnTo>
                      <a:pt x="1923" y="4311"/>
                    </a:lnTo>
                    <a:lnTo>
                      <a:pt x="3103" y="5140"/>
                    </a:lnTo>
                    <a:close/>
                    <a:moveTo>
                      <a:pt x="17582" y="15274"/>
                    </a:moveTo>
                    <a:lnTo>
                      <a:pt x="18761" y="16103"/>
                    </a:lnTo>
                    <a:lnTo>
                      <a:pt x="18646" y="16258"/>
                    </a:lnTo>
                    <a:lnTo>
                      <a:pt x="17467" y="15435"/>
                    </a:lnTo>
                    <a:close/>
                    <a:moveTo>
                      <a:pt x="2579" y="5951"/>
                    </a:moveTo>
                    <a:lnTo>
                      <a:pt x="1330" y="5232"/>
                    </a:lnTo>
                    <a:lnTo>
                      <a:pt x="1428" y="5059"/>
                    </a:lnTo>
                    <a:lnTo>
                      <a:pt x="2682" y="5779"/>
                    </a:lnTo>
                    <a:close/>
                    <a:moveTo>
                      <a:pt x="17990" y="14618"/>
                    </a:moveTo>
                    <a:lnTo>
                      <a:pt x="19239" y="15338"/>
                    </a:lnTo>
                    <a:lnTo>
                      <a:pt x="19141" y="15510"/>
                    </a:lnTo>
                    <a:lnTo>
                      <a:pt x="17887" y="14791"/>
                    </a:lnTo>
                    <a:close/>
                    <a:moveTo>
                      <a:pt x="2234" y="6636"/>
                    </a:moveTo>
                    <a:lnTo>
                      <a:pt x="927" y="6026"/>
                    </a:lnTo>
                    <a:lnTo>
                      <a:pt x="1014" y="5842"/>
                    </a:lnTo>
                    <a:lnTo>
                      <a:pt x="2320" y="6458"/>
                    </a:lnTo>
                    <a:close/>
                    <a:moveTo>
                      <a:pt x="18336" y="13928"/>
                    </a:moveTo>
                    <a:lnTo>
                      <a:pt x="19642" y="14543"/>
                    </a:lnTo>
                    <a:lnTo>
                      <a:pt x="19556" y="14722"/>
                    </a:lnTo>
                    <a:lnTo>
                      <a:pt x="18249" y="14112"/>
                    </a:lnTo>
                    <a:close/>
                    <a:moveTo>
                      <a:pt x="1946" y="7356"/>
                    </a:moveTo>
                    <a:lnTo>
                      <a:pt x="588" y="6861"/>
                    </a:lnTo>
                    <a:lnTo>
                      <a:pt x="651" y="6671"/>
                    </a:lnTo>
                    <a:lnTo>
                      <a:pt x="2015" y="7166"/>
                    </a:lnTo>
                    <a:close/>
                    <a:moveTo>
                      <a:pt x="18623" y="13220"/>
                    </a:moveTo>
                    <a:lnTo>
                      <a:pt x="19981" y="13715"/>
                    </a:lnTo>
                    <a:lnTo>
                      <a:pt x="19918" y="13899"/>
                    </a:lnTo>
                    <a:lnTo>
                      <a:pt x="18560" y="13404"/>
                    </a:lnTo>
                    <a:close/>
                    <a:moveTo>
                      <a:pt x="1727" y="8086"/>
                    </a:moveTo>
                    <a:lnTo>
                      <a:pt x="329" y="7712"/>
                    </a:lnTo>
                    <a:lnTo>
                      <a:pt x="381" y="7528"/>
                    </a:lnTo>
                    <a:lnTo>
                      <a:pt x="1773" y="7902"/>
                    </a:lnTo>
                    <a:close/>
                    <a:moveTo>
                      <a:pt x="18848" y="12477"/>
                    </a:moveTo>
                    <a:lnTo>
                      <a:pt x="20240" y="12851"/>
                    </a:lnTo>
                    <a:lnTo>
                      <a:pt x="20189" y="13036"/>
                    </a:lnTo>
                    <a:lnTo>
                      <a:pt x="18796" y="12662"/>
                    </a:lnTo>
                    <a:close/>
                    <a:moveTo>
                      <a:pt x="1566" y="8846"/>
                    </a:moveTo>
                    <a:lnTo>
                      <a:pt x="145" y="8599"/>
                    </a:lnTo>
                    <a:lnTo>
                      <a:pt x="179" y="8403"/>
                    </a:lnTo>
                    <a:lnTo>
                      <a:pt x="1601" y="8656"/>
                    </a:lnTo>
                    <a:close/>
                    <a:moveTo>
                      <a:pt x="19003" y="11724"/>
                    </a:moveTo>
                    <a:lnTo>
                      <a:pt x="20430" y="11971"/>
                    </a:lnTo>
                    <a:lnTo>
                      <a:pt x="20390" y="12167"/>
                    </a:lnTo>
                    <a:lnTo>
                      <a:pt x="18969" y="11913"/>
                    </a:lnTo>
                    <a:close/>
                    <a:moveTo>
                      <a:pt x="1474" y="9612"/>
                    </a:moveTo>
                    <a:lnTo>
                      <a:pt x="35" y="9485"/>
                    </a:lnTo>
                    <a:lnTo>
                      <a:pt x="47" y="9289"/>
                    </a:lnTo>
                    <a:lnTo>
                      <a:pt x="1485" y="9422"/>
                    </a:lnTo>
                    <a:close/>
                    <a:moveTo>
                      <a:pt x="19095" y="10958"/>
                    </a:moveTo>
                    <a:lnTo>
                      <a:pt x="20534" y="11085"/>
                    </a:lnTo>
                    <a:lnTo>
                      <a:pt x="20522" y="11280"/>
                    </a:lnTo>
                    <a:lnTo>
                      <a:pt x="19084" y="11154"/>
                    </a:lnTo>
                    <a:close/>
                    <a:moveTo>
                      <a:pt x="1445" y="10383"/>
                    </a:moveTo>
                    <a:lnTo>
                      <a:pt x="1" y="10383"/>
                    </a:lnTo>
                    <a:lnTo>
                      <a:pt x="1" y="10187"/>
                    </a:lnTo>
                    <a:lnTo>
                      <a:pt x="1445" y="10187"/>
                    </a:lnTo>
                    <a:close/>
                    <a:moveTo>
                      <a:pt x="20574" y="10187"/>
                    </a:moveTo>
                    <a:lnTo>
                      <a:pt x="20574" y="10383"/>
                    </a:lnTo>
                    <a:lnTo>
                      <a:pt x="19124" y="10383"/>
                    </a:lnTo>
                    <a:lnTo>
                      <a:pt x="19124" y="10187"/>
                    </a:lnTo>
                    <a:close/>
                    <a:moveTo>
                      <a:pt x="1485" y="11154"/>
                    </a:moveTo>
                    <a:lnTo>
                      <a:pt x="47" y="11280"/>
                    </a:lnTo>
                    <a:lnTo>
                      <a:pt x="35" y="11085"/>
                    </a:lnTo>
                    <a:lnTo>
                      <a:pt x="1474" y="10958"/>
                    </a:lnTo>
                    <a:close/>
                    <a:moveTo>
                      <a:pt x="19084" y="9422"/>
                    </a:moveTo>
                    <a:lnTo>
                      <a:pt x="20522" y="9289"/>
                    </a:lnTo>
                    <a:lnTo>
                      <a:pt x="20534" y="9485"/>
                    </a:lnTo>
                    <a:lnTo>
                      <a:pt x="19095" y="9612"/>
                    </a:lnTo>
                    <a:close/>
                    <a:moveTo>
                      <a:pt x="1595" y="11913"/>
                    </a:moveTo>
                    <a:lnTo>
                      <a:pt x="173" y="12167"/>
                    </a:lnTo>
                    <a:lnTo>
                      <a:pt x="133" y="11971"/>
                    </a:lnTo>
                    <a:lnTo>
                      <a:pt x="1560" y="11724"/>
                    </a:lnTo>
                    <a:close/>
                    <a:moveTo>
                      <a:pt x="18974" y="8650"/>
                    </a:moveTo>
                    <a:lnTo>
                      <a:pt x="20402" y="8397"/>
                    </a:lnTo>
                    <a:lnTo>
                      <a:pt x="20436" y="8593"/>
                    </a:lnTo>
                    <a:lnTo>
                      <a:pt x="19009" y="8846"/>
                    </a:lnTo>
                    <a:close/>
                    <a:moveTo>
                      <a:pt x="1773" y="12673"/>
                    </a:moveTo>
                    <a:lnTo>
                      <a:pt x="381" y="13047"/>
                    </a:lnTo>
                    <a:lnTo>
                      <a:pt x="329" y="12857"/>
                    </a:lnTo>
                    <a:lnTo>
                      <a:pt x="1727" y="12483"/>
                    </a:lnTo>
                    <a:close/>
                    <a:moveTo>
                      <a:pt x="18796" y="7902"/>
                    </a:moveTo>
                    <a:lnTo>
                      <a:pt x="20189" y="7528"/>
                    </a:lnTo>
                    <a:lnTo>
                      <a:pt x="20240" y="7712"/>
                    </a:lnTo>
                    <a:lnTo>
                      <a:pt x="18848" y="8086"/>
                    </a:lnTo>
                    <a:close/>
                    <a:moveTo>
                      <a:pt x="2015" y="13398"/>
                    </a:moveTo>
                    <a:lnTo>
                      <a:pt x="651" y="13893"/>
                    </a:lnTo>
                    <a:lnTo>
                      <a:pt x="588" y="13709"/>
                    </a:lnTo>
                    <a:lnTo>
                      <a:pt x="1946" y="13208"/>
                    </a:lnTo>
                    <a:close/>
                    <a:moveTo>
                      <a:pt x="18560" y="7166"/>
                    </a:moveTo>
                    <a:lnTo>
                      <a:pt x="19918" y="6671"/>
                    </a:lnTo>
                    <a:lnTo>
                      <a:pt x="19981" y="6861"/>
                    </a:lnTo>
                    <a:lnTo>
                      <a:pt x="18623" y="7356"/>
                    </a:lnTo>
                    <a:close/>
                    <a:moveTo>
                      <a:pt x="2314" y="14112"/>
                    </a:moveTo>
                    <a:lnTo>
                      <a:pt x="1008" y="14722"/>
                    </a:lnTo>
                    <a:lnTo>
                      <a:pt x="921" y="14543"/>
                    </a:lnTo>
                    <a:lnTo>
                      <a:pt x="2228" y="13928"/>
                    </a:lnTo>
                    <a:close/>
                    <a:moveTo>
                      <a:pt x="18255" y="6464"/>
                    </a:moveTo>
                    <a:lnTo>
                      <a:pt x="19567" y="5848"/>
                    </a:lnTo>
                    <a:lnTo>
                      <a:pt x="19653" y="6032"/>
                    </a:lnTo>
                    <a:lnTo>
                      <a:pt x="18341" y="6642"/>
                    </a:lnTo>
                    <a:close/>
                    <a:moveTo>
                      <a:pt x="2682" y="14791"/>
                    </a:moveTo>
                    <a:lnTo>
                      <a:pt x="1428" y="15510"/>
                    </a:lnTo>
                    <a:lnTo>
                      <a:pt x="1330" y="15338"/>
                    </a:lnTo>
                    <a:lnTo>
                      <a:pt x="2579" y="14618"/>
                    </a:lnTo>
                    <a:close/>
                    <a:moveTo>
                      <a:pt x="17887" y="5779"/>
                    </a:moveTo>
                    <a:lnTo>
                      <a:pt x="19141" y="5059"/>
                    </a:lnTo>
                    <a:lnTo>
                      <a:pt x="19239" y="5232"/>
                    </a:lnTo>
                    <a:lnTo>
                      <a:pt x="17990" y="5951"/>
                    </a:lnTo>
                    <a:close/>
                    <a:moveTo>
                      <a:pt x="3097" y="15435"/>
                    </a:moveTo>
                    <a:lnTo>
                      <a:pt x="1917" y="16258"/>
                    </a:lnTo>
                    <a:lnTo>
                      <a:pt x="1802" y="16103"/>
                    </a:lnTo>
                    <a:lnTo>
                      <a:pt x="2982" y="15274"/>
                    </a:lnTo>
                    <a:close/>
                    <a:moveTo>
                      <a:pt x="17472" y="5134"/>
                    </a:moveTo>
                    <a:lnTo>
                      <a:pt x="18652" y="4306"/>
                    </a:lnTo>
                    <a:lnTo>
                      <a:pt x="18767" y="4461"/>
                    </a:lnTo>
                    <a:lnTo>
                      <a:pt x="17587" y="5290"/>
                    </a:lnTo>
                    <a:close/>
                    <a:moveTo>
                      <a:pt x="3580" y="16045"/>
                    </a:moveTo>
                    <a:lnTo>
                      <a:pt x="2475" y="16972"/>
                    </a:lnTo>
                    <a:lnTo>
                      <a:pt x="2343" y="16822"/>
                    </a:lnTo>
                    <a:lnTo>
                      <a:pt x="3454" y="15896"/>
                    </a:lnTo>
                    <a:close/>
                    <a:moveTo>
                      <a:pt x="16989" y="4530"/>
                    </a:moveTo>
                    <a:lnTo>
                      <a:pt x="18100" y="3598"/>
                    </a:lnTo>
                    <a:lnTo>
                      <a:pt x="18226" y="3753"/>
                    </a:lnTo>
                    <a:lnTo>
                      <a:pt x="17121" y="4680"/>
                    </a:lnTo>
                    <a:close/>
                    <a:moveTo>
                      <a:pt x="4104" y="16604"/>
                    </a:moveTo>
                    <a:lnTo>
                      <a:pt x="3085" y="17628"/>
                    </a:lnTo>
                    <a:lnTo>
                      <a:pt x="2947" y="17490"/>
                    </a:lnTo>
                    <a:lnTo>
                      <a:pt x="3966" y="16471"/>
                    </a:lnTo>
                    <a:close/>
                    <a:moveTo>
                      <a:pt x="16465" y="3966"/>
                    </a:moveTo>
                    <a:lnTo>
                      <a:pt x="17484" y="2947"/>
                    </a:lnTo>
                    <a:lnTo>
                      <a:pt x="17622" y="3080"/>
                    </a:lnTo>
                    <a:lnTo>
                      <a:pt x="16603" y="4104"/>
                    </a:lnTo>
                    <a:close/>
                    <a:moveTo>
                      <a:pt x="4679" y="17116"/>
                    </a:moveTo>
                    <a:lnTo>
                      <a:pt x="3753" y="18226"/>
                    </a:lnTo>
                    <a:lnTo>
                      <a:pt x="3603" y="18094"/>
                    </a:lnTo>
                    <a:lnTo>
                      <a:pt x="4530" y="16989"/>
                    </a:lnTo>
                    <a:close/>
                    <a:moveTo>
                      <a:pt x="15890" y="3448"/>
                    </a:moveTo>
                    <a:lnTo>
                      <a:pt x="16816" y="2343"/>
                    </a:lnTo>
                    <a:lnTo>
                      <a:pt x="16966" y="2470"/>
                    </a:lnTo>
                    <a:lnTo>
                      <a:pt x="16039" y="3580"/>
                    </a:lnTo>
                    <a:close/>
                    <a:moveTo>
                      <a:pt x="5295" y="17582"/>
                    </a:moveTo>
                    <a:lnTo>
                      <a:pt x="4466" y="18762"/>
                    </a:lnTo>
                    <a:lnTo>
                      <a:pt x="4305" y="18647"/>
                    </a:lnTo>
                    <a:lnTo>
                      <a:pt x="5134" y="17467"/>
                    </a:lnTo>
                    <a:close/>
                    <a:moveTo>
                      <a:pt x="15280" y="2988"/>
                    </a:moveTo>
                    <a:lnTo>
                      <a:pt x="16103" y="1808"/>
                    </a:lnTo>
                    <a:lnTo>
                      <a:pt x="16264" y="1923"/>
                    </a:lnTo>
                    <a:lnTo>
                      <a:pt x="15435" y="3103"/>
                    </a:lnTo>
                    <a:close/>
                    <a:moveTo>
                      <a:pt x="5945" y="17985"/>
                    </a:moveTo>
                    <a:lnTo>
                      <a:pt x="5226" y="19239"/>
                    </a:lnTo>
                    <a:lnTo>
                      <a:pt x="5053" y="19136"/>
                    </a:lnTo>
                    <a:lnTo>
                      <a:pt x="5773" y="17887"/>
                    </a:lnTo>
                    <a:close/>
                    <a:moveTo>
                      <a:pt x="14624" y="2579"/>
                    </a:moveTo>
                    <a:lnTo>
                      <a:pt x="15343" y="1325"/>
                    </a:lnTo>
                    <a:lnTo>
                      <a:pt x="15516" y="1428"/>
                    </a:lnTo>
                    <a:lnTo>
                      <a:pt x="14796" y="2677"/>
                    </a:lnTo>
                    <a:close/>
                    <a:moveTo>
                      <a:pt x="6458" y="18255"/>
                    </a:moveTo>
                    <a:lnTo>
                      <a:pt x="6636" y="18342"/>
                    </a:lnTo>
                    <a:lnTo>
                      <a:pt x="6026" y="19648"/>
                    </a:lnTo>
                    <a:lnTo>
                      <a:pt x="5848" y="19562"/>
                    </a:lnTo>
                    <a:close/>
                    <a:moveTo>
                      <a:pt x="14112" y="2314"/>
                    </a:moveTo>
                    <a:lnTo>
                      <a:pt x="13933" y="2228"/>
                    </a:lnTo>
                    <a:lnTo>
                      <a:pt x="14543" y="916"/>
                    </a:lnTo>
                    <a:lnTo>
                      <a:pt x="14722" y="1002"/>
                    </a:lnTo>
                    <a:close/>
                    <a:moveTo>
                      <a:pt x="7171" y="18555"/>
                    </a:moveTo>
                    <a:lnTo>
                      <a:pt x="7355" y="18618"/>
                    </a:lnTo>
                    <a:lnTo>
                      <a:pt x="6860" y="19982"/>
                    </a:lnTo>
                    <a:lnTo>
                      <a:pt x="6676" y="19913"/>
                    </a:lnTo>
                    <a:close/>
                    <a:moveTo>
                      <a:pt x="13398" y="2009"/>
                    </a:moveTo>
                    <a:lnTo>
                      <a:pt x="13214" y="1946"/>
                    </a:lnTo>
                    <a:lnTo>
                      <a:pt x="13709" y="588"/>
                    </a:lnTo>
                    <a:lnTo>
                      <a:pt x="13899" y="651"/>
                    </a:lnTo>
                    <a:close/>
                    <a:moveTo>
                      <a:pt x="7902" y="18802"/>
                    </a:moveTo>
                    <a:lnTo>
                      <a:pt x="8092" y="18848"/>
                    </a:lnTo>
                    <a:lnTo>
                      <a:pt x="7718" y="20246"/>
                    </a:lnTo>
                    <a:lnTo>
                      <a:pt x="7528" y="20195"/>
                    </a:lnTo>
                    <a:close/>
                    <a:moveTo>
                      <a:pt x="12667" y="1773"/>
                    </a:moveTo>
                    <a:lnTo>
                      <a:pt x="12477" y="1722"/>
                    </a:lnTo>
                    <a:lnTo>
                      <a:pt x="12851" y="329"/>
                    </a:lnTo>
                    <a:lnTo>
                      <a:pt x="13041" y="375"/>
                    </a:lnTo>
                    <a:close/>
                    <a:moveTo>
                      <a:pt x="8650" y="18975"/>
                    </a:moveTo>
                    <a:lnTo>
                      <a:pt x="8846" y="19009"/>
                    </a:lnTo>
                    <a:lnTo>
                      <a:pt x="8593" y="20431"/>
                    </a:lnTo>
                    <a:lnTo>
                      <a:pt x="8403" y="20396"/>
                    </a:lnTo>
                    <a:close/>
                    <a:moveTo>
                      <a:pt x="11919" y="1601"/>
                    </a:moveTo>
                    <a:lnTo>
                      <a:pt x="11723" y="1566"/>
                    </a:lnTo>
                    <a:lnTo>
                      <a:pt x="11976" y="139"/>
                    </a:lnTo>
                    <a:lnTo>
                      <a:pt x="12172" y="174"/>
                    </a:lnTo>
                    <a:close/>
                    <a:moveTo>
                      <a:pt x="9416" y="19078"/>
                    </a:moveTo>
                    <a:lnTo>
                      <a:pt x="9611" y="19095"/>
                    </a:lnTo>
                    <a:lnTo>
                      <a:pt x="9479" y="20534"/>
                    </a:lnTo>
                    <a:lnTo>
                      <a:pt x="9283" y="20517"/>
                    </a:lnTo>
                    <a:close/>
                    <a:moveTo>
                      <a:pt x="11154" y="1486"/>
                    </a:moveTo>
                    <a:lnTo>
                      <a:pt x="10964" y="1468"/>
                    </a:lnTo>
                    <a:lnTo>
                      <a:pt x="11090" y="30"/>
                    </a:lnTo>
                    <a:lnTo>
                      <a:pt x="11286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C35C369B-3389-4D60-A135-F2F2D1B8CBAC}"/>
              </a:ext>
            </a:extLst>
          </p:cNvPr>
          <p:cNvSpPr/>
          <p:nvPr/>
        </p:nvSpPr>
        <p:spPr>
          <a:xfrm>
            <a:off x="7370619" y="-386644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87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C3AC5E9-DA9B-45D3-A0D9-641E2EBD5310}"/>
              </a:ext>
            </a:extLst>
          </p:cNvPr>
          <p:cNvSpPr/>
          <p:nvPr/>
        </p:nvSpPr>
        <p:spPr>
          <a:xfrm>
            <a:off x="-193964" y="4350327"/>
            <a:ext cx="8617964" cy="1136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2" name="Google Shape;632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latin typeface="Comic Sans MS" panose="030F0702030302020204" pitchFamily="66" charset="0"/>
              </a:rPr>
              <a:t>Πώς να καταλάβω αν κάτι είναι ψεύτικο; 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633" name="Google Shape;633;p41"/>
          <p:cNvSpPr txBox="1">
            <a:spLocks noGrp="1"/>
          </p:cNvSpPr>
          <p:nvPr>
            <p:ph type="subTitle" idx="1"/>
          </p:nvPr>
        </p:nvSpPr>
        <p:spPr>
          <a:xfrm>
            <a:off x="0" y="2976007"/>
            <a:ext cx="3129456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</a:rPr>
              <a:t> 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Έχουν όλα τα δάχτυλα; Είναι τα μάτια και το στόμα κανονικά ή φαίνονται περίεργα; Μήπως κάτι μοιάζει θολό ή παραμορφωμένο;</a:t>
            </a:r>
            <a:endParaRPr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4" name="Google Shape;634;p41"/>
          <p:cNvSpPr txBox="1">
            <a:spLocks noGrp="1"/>
          </p:cNvSpPr>
          <p:nvPr>
            <p:ph type="subTitle" idx="2"/>
          </p:nvPr>
        </p:nvSpPr>
        <p:spPr>
          <a:xfrm>
            <a:off x="3341176" y="2976007"/>
            <a:ext cx="2461646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Περίεργα χρώματα; Αντικείμενα που μοιάζουν κομμένα ή αιωρούνται; Το φόντο είναι κανονικό;</a:t>
            </a:r>
          </a:p>
        </p:txBody>
      </p:sp>
      <p:sp>
        <p:nvSpPr>
          <p:cNvPr id="635" name="Google Shape;635;p41"/>
          <p:cNvSpPr txBox="1">
            <a:spLocks noGrp="1"/>
          </p:cNvSpPr>
          <p:nvPr>
            <p:ph type="subTitle" idx="3"/>
          </p:nvPr>
        </p:nvSpPr>
        <p:spPr>
          <a:xfrm>
            <a:off x="6611130" y="2976007"/>
            <a:ext cx="2175300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Το φόντο ταιριάζει με το υπόλοιπο της εικόνας;</a:t>
            </a:r>
            <a:endParaRPr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6" name="Google Shape;636;p41"/>
          <p:cNvSpPr txBox="1">
            <a:spLocks noGrp="1"/>
          </p:cNvSpPr>
          <p:nvPr>
            <p:ph type="subTitle" idx="4"/>
          </p:nvPr>
        </p:nvSpPr>
        <p:spPr>
          <a:xfrm>
            <a:off x="173172" y="2166138"/>
            <a:ext cx="2645907" cy="7397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Κοίτα προσεκτικά τα πρόσωπα και τα χέρια!</a:t>
            </a:r>
          </a:p>
        </p:txBody>
      </p:sp>
      <p:sp>
        <p:nvSpPr>
          <p:cNvPr id="637" name="Google Shape;637;p41"/>
          <p:cNvSpPr txBox="1">
            <a:spLocks noGrp="1"/>
          </p:cNvSpPr>
          <p:nvPr>
            <p:ph type="subTitle" idx="5"/>
          </p:nvPr>
        </p:nvSpPr>
        <p:spPr>
          <a:xfrm>
            <a:off x="3052154" y="2172207"/>
            <a:ext cx="3039691" cy="7276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Υπάρχουν αντικείμενα που φαίνονται «περίεργα»;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5C805B-88E4-48D4-BC29-33B48F3225AA}"/>
              </a:ext>
            </a:extLst>
          </p:cNvPr>
          <p:cNvSpPr txBox="1"/>
          <p:nvPr/>
        </p:nvSpPr>
        <p:spPr>
          <a:xfrm>
            <a:off x="1201781" y="1578333"/>
            <a:ext cx="312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Αν πρόκειται για ΕΙΚΟΝΑ: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015F93D-C336-48DA-AE24-7B676DF7A1AB}"/>
              </a:ext>
            </a:extLst>
          </p:cNvPr>
          <p:cNvSpPr>
            <a:spLocks noGrp="1"/>
          </p:cNvSpPr>
          <p:nvPr>
            <p:ph type="subTitle" idx="6"/>
          </p:nvPr>
        </p:nvSpPr>
        <p:spPr>
          <a:xfrm>
            <a:off x="5960578" y="2172207"/>
            <a:ext cx="3199312" cy="727636"/>
          </a:xfrm>
        </p:spPr>
        <p:txBody>
          <a:bodyPr/>
          <a:lstStyle/>
          <a:p>
            <a:pPr algn="ctr"/>
            <a:r>
              <a:rPr lang="el-GR" sz="1800" dirty="0">
                <a:latin typeface="Comic Sans MS" panose="030F0702030302020204" pitchFamily="66" charset="0"/>
              </a:rPr>
              <a:t> 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Υπάρχουν περίεργες σκιές ή μπερδεμένα σημεία; </a:t>
            </a:r>
            <a:endParaRPr lang="en-US"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5D8855-4EBD-4058-B6B7-59CA2441E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56" b="92620" l="9718" r="91850">
                        <a14:foregroundMark x1="29154" y1="59410" x2="29154" y2="59410"/>
                        <a14:foregroundMark x1="19749" y1="60517" x2="19749" y2="60517"/>
                        <a14:foregroundMark x1="18809" y1="49815" x2="21944" y2="53875"/>
                        <a14:foregroundMark x1="26019" y1="54982" x2="22884" y2="70111"/>
                        <a14:foregroundMark x1="92163" y1="53137" x2="91223" y2="47601"/>
                        <a14:foregroundMark x1="40439" y1="9225" x2="26959" y2="12177"/>
                        <a14:foregroundMark x1="79624" y1="92620" x2="25078" y2="85978"/>
                        <a14:foregroundMark x1="25078" y1="85978" x2="14734" y2="346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73499" y="1192376"/>
            <a:ext cx="893001" cy="86452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8"/>
          <p:cNvSpPr txBox="1">
            <a:spLocks noGrp="1"/>
          </p:cNvSpPr>
          <p:nvPr>
            <p:ph type="title"/>
          </p:nvPr>
        </p:nvSpPr>
        <p:spPr>
          <a:xfrm>
            <a:off x="526035" y="340284"/>
            <a:ext cx="861796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latin typeface="Comic Sans MS" panose="030F0702030302020204" pitchFamily="66" charset="0"/>
              </a:rPr>
              <a:t>Είναι αληθινό ή αποτέλεσμα επεξεργασίας με ΤΝ;</a:t>
            </a:r>
            <a:endParaRPr dirty="0">
              <a:latin typeface="Comic Sans MS" panose="030F0702030302020204" pitchFamily="66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B481E2-DAEB-405B-83E3-4D29E6BC5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17" y="1200150"/>
            <a:ext cx="1883669" cy="19056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295E16-B7F4-4BA9-8075-9B25EAFE3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7535" y="2011210"/>
            <a:ext cx="2415713" cy="27920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821B1D-BB2B-4E3C-AA41-7AA4FB05D2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4275" y="1389335"/>
            <a:ext cx="2531771" cy="258563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F071D4F-7254-4E95-9B20-345E8CAE4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82" y="1160960"/>
            <a:ext cx="1378067" cy="8619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32" name="Google Shape;632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latin typeface="Comic Sans MS" panose="030F0702030302020204" pitchFamily="66" charset="0"/>
              </a:rPr>
              <a:t>Πώς να καταλάβω αν κάτι είναι ψεύτικο; 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633" name="Google Shape;633;p41"/>
          <p:cNvSpPr txBox="1">
            <a:spLocks noGrp="1"/>
          </p:cNvSpPr>
          <p:nvPr>
            <p:ph type="subTitle" idx="1"/>
          </p:nvPr>
        </p:nvSpPr>
        <p:spPr>
          <a:xfrm>
            <a:off x="157566" y="2924260"/>
            <a:ext cx="2963766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</a:rPr>
              <a:t>Μερικά </a:t>
            </a:r>
            <a:r>
              <a:rPr lang="el-GR" sz="1800" dirty="0" err="1">
                <a:latin typeface="Comic Sans MS" panose="030F0702030302020204" pitchFamily="66" charset="0"/>
              </a:rPr>
              <a:t>deepfake</a:t>
            </a:r>
            <a:r>
              <a:rPr lang="el-GR" sz="1800" dirty="0">
                <a:latin typeface="Comic Sans MS" panose="030F0702030302020204" pitchFamily="66" charset="0"/>
              </a:rPr>
              <a:t> βίντεο έχουν φωνές που μοιάζουν «παγωμένες» ή χωρίς φυσικό τόνο.</a:t>
            </a:r>
            <a:endParaRPr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4" name="Google Shape;634;p41"/>
          <p:cNvSpPr txBox="1">
            <a:spLocks noGrp="1"/>
          </p:cNvSpPr>
          <p:nvPr>
            <p:ph type="subTitle" idx="2"/>
          </p:nvPr>
        </p:nvSpPr>
        <p:spPr>
          <a:xfrm>
            <a:off x="3312143" y="2937528"/>
            <a:ext cx="2554591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Αν τα χείλη δεν ταιριάζουν καλά με τα λόγια, μπορεί να είναι ψεύτικο</a:t>
            </a:r>
            <a:r>
              <a:rPr lang="en-US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l-GR"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5" name="Google Shape;635;p41"/>
          <p:cNvSpPr txBox="1">
            <a:spLocks noGrp="1"/>
          </p:cNvSpPr>
          <p:nvPr>
            <p:ph type="subTitle" idx="3"/>
          </p:nvPr>
        </p:nvSpPr>
        <p:spPr>
          <a:xfrm>
            <a:off x="6431844" y="2924260"/>
            <a:ext cx="2554590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Αν το βίντεο μοιάζει σα να κόπηκε ξαφνικά ή κάτι δεν ταιριάζει, ίσως έχει πειραχτεί.</a:t>
            </a:r>
            <a:endParaRPr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6" name="Google Shape;636;p41"/>
          <p:cNvSpPr txBox="1">
            <a:spLocks noGrp="1"/>
          </p:cNvSpPr>
          <p:nvPr>
            <p:ph type="subTitle" idx="4"/>
          </p:nvPr>
        </p:nvSpPr>
        <p:spPr>
          <a:xfrm>
            <a:off x="141295" y="2164053"/>
            <a:ext cx="2723591" cy="72985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Η φωνή ακούγεται ρομποτική ή παράξενη;</a:t>
            </a:r>
          </a:p>
        </p:txBody>
      </p:sp>
      <p:sp>
        <p:nvSpPr>
          <p:cNvPr id="637" name="Google Shape;637;p41"/>
          <p:cNvSpPr txBox="1">
            <a:spLocks noGrp="1"/>
          </p:cNvSpPr>
          <p:nvPr>
            <p:ph type="subTitle" idx="5"/>
          </p:nvPr>
        </p:nvSpPr>
        <p:spPr>
          <a:xfrm>
            <a:off x="2838610" y="2176033"/>
            <a:ext cx="3277266" cy="71475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Τα χείλη κουνιούνται σωστά όταν μιλούν οι άνθρωποι;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5C805B-88E4-48D4-BC29-33B48F3225AA}"/>
              </a:ext>
            </a:extLst>
          </p:cNvPr>
          <p:cNvSpPr txBox="1"/>
          <p:nvPr/>
        </p:nvSpPr>
        <p:spPr>
          <a:xfrm>
            <a:off x="1347787" y="1430140"/>
            <a:ext cx="312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Αν πρόκειται για </a:t>
            </a:r>
            <a:r>
              <a:rPr lang="en-US" sz="1800" b="1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video</a:t>
            </a:r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015F93D-C336-48DA-AE24-7B676DF7A1AB}"/>
              </a:ext>
            </a:extLst>
          </p:cNvPr>
          <p:cNvSpPr>
            <a:spLocks noGrp="1"/>
          </p:cNvSpPr>
          <p:nvPr>
            <p:ph type="subTitle" idx="6"/>
          </p:nvPr>
        </p:nvSpPr>
        <p:spPr>
          <a:xfrm>
            <a:off x="5866734" y="2113141"/>
            <a:ext cx="3277266" cy="764123"/>
          </a:xfrm>
        </p:spPr>
        <p:txBody>
          <a:bodyPr/>
          <a:lstStyle/>
          <a:p>
            <a:pPr algn="ctr"/>
            <a:r>
              <a:rPr lang="el-GR" sz="1800" dirty="0">
                <a:latin typeface="Comic Sans MS" panose="030F0702030302020204" pitchFamily="66" charset="0"/>
              </a:rPr>
              <a:t> 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Το βίντεο δείχνει περίεργα κοψίματα ή αλλαγές;</a:t>
            </a:r>
            <a:endParaRPr lang="en-US"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756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latin typeface="Comic Sans MS" panose="030F0702030302020204" pitchFamily="66" charset="0"/>
              </a:rPr>
              <a:t>Πώς να καταλάβω αν κάτι είναι ψεύτικο; 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633" name="Google Shape;633;p41"/>
          <p:cNvSpPr txBox="1">
            <a:spLocks noGrp="1"/>
          </p:cNvSpPr>
          <p:nvPr>
            <p:ph type="subTitle" idx="1"/>
          </p:nvPr>
        </p:nvSpPr>
        <p:spPr>
          <a:xfrm>
            <a:off x="95165" y="3194439"/>
            <a:ext cx="2963766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</a:rPr>
              <a:t>Αν δεν υπάρχει όνομα ή αξιόπιστη πηγή, να το προσέξεις!</a:t>
            </a:r>
            <a:endParaRPr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4" name="Google Shape;634;p41"/>
          <p:cNvSpPr txBox="1">
            <a:spLocks noGrp="1"/>
          </p:cNvSpPr>
          <p:nvPr>
            <p:ph type="subTitle" idx="2"/>
          </p:nvPr>
        </p:nvSpPr>
        <p:spPr>
          <a:xfrm>
            <a:off x="3260535" y="3194439"/>
            <a:ext cx="2554591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Μερικά κείμενα από ΤΝ έχουν λάθος εκφράσεις ή δεν βγάζουν νόημα.</a:t>
            </a:r>
          </a:p>
        </p:txBody>
      </p:sp>
      <p:sp>
        <p:nvSpPr>
          <p:cNvPr id="635" name="Google Shape;635;p41"/>
          <p:cNvSpPr txBox="1">
            <a:spLocks noGrp="1"/>
          </p:cNvSpPr>
          <p:nvPr>
            <p:ph type="subTitle" idx="3"/>
          </p:nvPr>
        </p:nvSpPr>
        <p:spPr>
          <a:xfrm>
            <a:off x="6085070" y="3194439"/>
            <a:ext cx="3012799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Αν σου προκαλεί έντονο συναίσθημα (φόβο, θυμό, ενθουσιασμό), σταμάτα και σκέψου πριν το πιστέψεις ή το μοιραστείς.</a:t>
            </a:r>
            <a:endParaRPr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6" name="Google Shape;636;p41"/>
          <p:cNvSpPr txBox="1">
            <a:spLocks noGrp="1"/>
          </p:cNvSpPr>
          <p:nvPr>
            <p:ph type="subTitle" idx="4"/>
          </p:nvPr>
        </p:nvSpPr>
        <p:spPr>
          <a:xfrm>
            <a:off x="215251" y="2198763"/>
            <a:ext cx="2723591" cy="77921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Ποιος το έγραψε; Υπάρχει όνομα ή πηγή;</a:t>
            </a:r>
          </a:p>
        </p:txBody>
      </p:sp>
      <p:sp>
        <p:nvSpPr>
          <p:cNvPr id="637" name="Google Shape;637;p41"/>
          <p:cNvSpPr txBox="1">
            <a:spLocks noGrp="1"/>
          </p:cNvSpPr>
          <p:nvPr>
            <p:ph type="subTitle" idx="5"/>
          </p:nvPr>
        </p:nvSpPr>
        <p:spPr>
          <a:xfrm>
            <a:off x="2938841" y="2198763"/>
            <a:ext cx="3026140" cy="7641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Έχει πολλά λάθη ή περίεργες φράσεις;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5C805B-88E4-48D4-BC29-33B48F3225AA}"/>
              </a:ext>
            </a:extLst>
          </p:cNvPr>
          <p:cNvSpPr txBox="1"/>
          <p:nvPr/>
        </p:nvSpPr>
        <p:spPr>
          <a:xfrm>
            <a:off x="1217895" y="1427336"/>
            <a:ext cx="4085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Αν πρόκειται για κείμενο ή είδηση: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015F93D-C336-48DA-AE24-7B676DF7A1AB}"/>
              </a:ext>
            </a:extLst>
          </p:cNvPr>
          <p:cNvSpPr>
            <a:spLocks noGrp="1"/>
          </p:cNvSpPr>
          <p:nvPr>
            <p:ph type="subTitle" idx="6"/>
          </p:nvPr>
        </p:nvSpPr>
        <p:spPr>
          <a:xfrm>
            <a:off x="5716165" y="2213859"/>
            <a:ext cx="3555124" cy="1047903"/>
          </a:xfrm>
        </p:spPr>
        <p:txBody>
          <a:bodyPr/>
          <a:lstStyle/>
          <a:p>
            <a:pPr algn="ctr"/>
            <a:r>
              <a:rPr lang="el-GR" sz="1800" dirty="0">
                <a:latin typeface="Comic Sans MS" panose="030F0702030302020204" pitchFamily="66" charset="0"/>
              </a:rPr>
              <a:t> 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Σου φαίνεται πολύ καλό</a:t>
            </a:r>
          </a:p>
          <a:p>
            <a:pPr algn="ctr"/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ή πολύ τρομακτικό για να </a:t>
            </a:r>
          </a:p>
          <a:p>
            <a:pPr algn="ctr"/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είναι αληθινό;</a:t>
            </a:r>
            <a:endParaRPr lang="en-US"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Graphic 4" descr="Document with solid fill">
            <a:extLst>
              <a:ext uri="{FF2B5EF4-FFF2-40B4-BE49-F238E27FC236}">
                <a16:creationId xmlns:a16="http://schemas.microsoft.com/office/drawing/2014/main" id="{2EB0C2F1-E62F-4E50-A459-16E740765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3495" y="11233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66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A8A8288-7F23-47B0-A14F-641102C54CA1}"/>
              </a:ext>
            </a:extLst>
          </p:cNvPr>
          <p:cNvSpPr/>
          <p:nvPr/>
        </p:nvSpPr>
        <p:spPr>
          <a:xfrm>
            <a:off x="7370619" y="-386644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8" name="Google Shape;3788;p85"/>
          <p:cNvSpPr txBox="1">
            <a:spLocks noGrp="1"/>
          </p:cNvSpPr>
          <p:nvPr>
            <p:ph type="ctrTitle"/>
          </p:nvPr>
        </p:nvSpPr>
        <p:spPr>
          <a:xfrm>
            <a:off x="1448650" y="550362"/>
            <a:ext cx="6987664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dirty="0">
                <a:latin typeface="Comic Sans MS" panose="030F0702030302020204" pitchFamily="66" charset="0"/>
              </a:rPr>
              <a:t>Θα το κοινοποιήσεις ή θα το αγνοήσεις;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3789" name="Google Shape;3789;p85"/>
          <p:cNvSpPr txBox="1">
            <a:spLocks noGrp="1"/>
          </p:cNvSpPr>
          <p:nvPr>
            <p:ph type="subTitle" idx="1"/>
          </p:nvPr>
        </p:nvSpPr>
        <p:spPr>
          <a:xfrm>
            <a:off x="1568649" y="2032831"/>
            <a:ext cx="3003351" cy="12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Άρθρο σε ιστοσελίδα που λέει ότι το Υπουργείο Παιδείας αποφάσισε να δώσει 2 επιπλέον εβδομάδες διακοπών τον Ιανουάριο λόγω κακοκαιρίας.</a:t>
            </a:r>
            <a:endParaRPr sz="1800" dirty="0">
              <a:latin typeface="Comic Sans MS" panose="030F0702030302020204" pitchFamily="66" charset="0"/>
            </a:endParaRPr>
          </a:p>
        </p:txBody>
      </p:sp>
      <p:sp>
        <p:nvSpPr>
          <p:cNvPr id="3793" name="Google Shape;3793;p85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4" name="Google Shape;3794;p85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512E42B-F739-40DE-85D4-9842BB0B25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72462">
            <a:off x="5349407" y="1458047"/>
            <a:ext cx="2407274" cy="32804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5338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A8A8288-7F23-47B0-A14F-641102C54CA1}"/>
              </a:ext>
            </a:extLst>
          </p:cNvPr>
          <p:cNvSpPr/>
          <p:nvPr/>
        </p:nvSpPr>
        <p:spPr>
          <a:xfrm>
            <a:off x="7370619" y="-386644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8" name="Google Shape;3788;p85"/>
          <p:cNvSpPr txBox="1">
            <a:spLocks noGrp="1"/>
          </p:cNvSpPr>
          <p:nvPr>
            <p:ph type="ctrTitle"/>
          </p:nvPr>
        </p:nvSpPr>
        <p:spPr>
          <a:xfrm>
            <a:off x="1448650" y="550362"/>
            <a:ext cx="6987664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dirty="0">
                <a:latin typeface="Comic Sans MS" panose="030F0702030302020204" pitchFamily="66" charset="0"/>
              </a:rPr>
              <a:t>Θα το κοινοποιήσεις ή θα το αγνοήσεις;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3789" name="Google Shape;3789;p85"/>
          <p:cNvSpPr txBox="1">
            <a:spLocks noGrp="1"/>
          </p:cNvSpPr>
          <p:nvPr>
            <p:ph type="subTitle" idx="1"/>
          </p:nvPr>
        </p:nvSpPr>
        <p:spPr>
          <a:xfrm>
            <a:off x="1568650" y="2032831"/>
            <a:ext cx="2763206" cy="12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Σε ένα </a:t>
            </a:r>
            <a:r>
              <a:rPr lang="el-GR" sz="1800" dirty="0" err="1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blog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διαβάζεις: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«Επιστήμονες απέδειξαν ότι αν πίνεις 10 ποτήρια χυμό πορτοκαλιού την ημέρα, δεν θα </a:t>
            </a:r>
            <a:r>
              <a:rPr lang="el-GR" sz="1800" dirty="0" err="1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ξαναρρωστήσεις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ποτέ.»</a:t>
            </a:r>
          </a:p>
        </p:txBody>
      </p:sp>
      <p:sp>
        <p:nvSpPr>
          <p:cNvPr id="3793" name="Google Shape;3793;p85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4" name="Google Shape;3794;p85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13E223-5230-46FC-8D37-4AAD08153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0973">
            <a:off x="5206126" y="1685591"/>
            <a:ext cx="2921150" cy="29783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0692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9" name="Google Shape;4329;p100"/>
          <p:cNvSpPr txBox="1">
            <a:spLocks noGrp="1"/>
          </p:cNvSpPr>
          <p:nvPr>
            <p:ph type="subTitle" idx="1"/>
          </p:nvPr>
        </p:nvSpPr>
        <p:spPr>
          <a:xfrm>
            <a:off x="3112654" y="1706148"/>
            <a:ext cx="3131198" cy="7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Σταμάτα – Μην βιαστείς να πιστέψεις κάτι αμέσως!</a:t>
            </a:r>
            <a:endParaRPr sz="1800" dirty="0">
              <a:latin typeface="Comic Sans MS" panose="030F0702030302020204" pitchFamily="66" charset="0"/>
            </a:endParaRPr>
          </a:p>
        </p:txBody>
      </p:sp>
      <p:sp>
        <p:nvSpPr>
          <p:cNvPr id="4332" name="Google Shape;4332;p100"/>
          <p:cNvSpPr txBox="1">
            <a:spLocks noGrp="1"/>
          </p:cNvSpPr>
          <p:nvPr>
            <p:ph type="subTitle" idx="4"/>
          </p:nvPr>
        </p:nvSpPr>
        <p:spPr>
          <a:xfrm>
            <a:off x="3112654" y="2571750"/>
            <a:ext cx="3630052" cy="7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Σκέψου – Ποιος το έφτιαξε; Γιατί; Μπορεί να είναι </a:t>
            </a:r>
            <a:r>
              <a:rPr lang="en-US" sz="1800" dirty="0" err="1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deepfake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endParaRPr sz="1800" dirty="0">
              <a:latin typeface="Comic Sans MS" panose="030F0702030302020204" pitchFamily="66" charset="0"/>
            </a:endParaRPr>
          </a:p>
        </p:txBody>
      </p:sp>
      <p:sp>
        <p:nvSpPr>
          <p:cNvPr id="4333" name="Google Shape;4333;p100"/>
          <p:cNvSpPr txBox="1">
            <a:spLocks noGrp="1"/>
          </p:cNvSpPr>
          <p:nvPr>
            <p:ph type="subTitle" idx="5"/>
          </p:nvPr>
        </p:nvSpPr>
        <p:spPr>
          <a:xfrm>
            <a:off x="3112654" y="3434823"/>
            <a:ext cx="3131198" cy="7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Έλεγξε – Ψάξε σε άλλη πηγή αν το ίδιο πράγμα το λένε και αλλού.</a:t>
            </a:r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endParaRPr sz="1800" dirty="0">
              <a:latin typeface="Comic Sans MS" panose="030F0702030302020204" pitchFamily="66" charset="0"/>
            </a:endParaRPr>
          </a:p>
        </p:txBody>
      </p:sp>
      <p:sp>
        <p:nvSpPr>
          <p:cNvPr id="4334" name="Google Shape;4334;p100"/>
          <p:cNvSpPr/>
          <p:nvPr/>
        </p:nvSpPr>
        <p:spPr>
          <a:xfrm>
            <a:off x="2618919" y="1735904"/>
            <a:ext cx="410400" cy="339300"/>
          </a:xfrm>
          <a:prstGeom prst="rightArrow">
            <a:avLst>
              <a:gd name="adj1" fmla="val 61031"/>
              <a:gd name="adj2" fmla="val 70753"/>
            </a:avLst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5" name="Google Shape;4335;p100"/>
          <p:cNvSpPr/>
          <p:nvPr/>
        </p:nvSpPr>
        <p:spPr>
          <a:xfrm>
            <a:off x="2618919" y="2625469"/>
            <a:ext cx="410400" cy="339300"/>
          </a:xfrm>
          <a:prstGeom prst="rightArrow">
            <a:avLst>
              <a:gd name="adj1" fmla="val 61031"/>
              <a:gd name="adj2" fmla="val 70753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6" name="Google Shape;4336;p100"/>
          <p:cNvSpPr/>
          <p:nvPr/>
        </p:nvSpPr>
        <p:spPr>
          <a:xfrm>
            <a:off x="2618919" y="3517550"/>
            <a:ext cx="410400" cy="339300"/>
          </a:xfrm>
          <a:prstGeom prst="rightArrow">
            <a:avLst>
              <a:gd name="adj1" fmla="val 61031"/>
              <a:gd name="adj2" fmla="val 70753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7" name="Google Shape;4337;p100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8" name="Google Shape;4338;p100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2" name="Google Shape;4342;p100">
            <a:hlinkClick r:id="rId3" action="ppaction://hlinksldjump"/>
          </p:cNvPr>
          <p:cNvSpPr txBox="1"/>
          <p:nvPr/>
        </p:nvSpPr>
        <p:spPr>
          <a:xfrm>
            <a:off x="7789327" y="530718"/>
            <a:ext cx="11085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Table of  contents</a:t>
            </a:r>
            <a:endParaRPr sz="1800" b="1" dirty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74CE876-E003-477F-9353-EC8661F0F787}"/>
              </a:ext>
            </a:extLst>
          </p:cNvPr>
          <p:cNvSpPr/>
          <p:nvPr/>
        </p:nvSpPr>
        <p:spPr>
          <a:xfrm>
            <a:off x="7278255" y="-116923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54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39"/>
          <p:cNvSpPr txBox="1">
            <a:spLocks noGrp="1"/>
          </p:cNvSpPr>
          <p:nvPr>
            <p:ph type="title"/>
          </p:nvPr>
        </p:nvSpPr>
        <p:spPr>
          <a:xfrm>
            <a:off x="1054338" y="282165"/>
            <a:ext cx="8081714" cy="4759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dirty="0">
                <a:latin typeface="Comic Sans MS"/>
              </a:rPr>
              <a:t>Προκαταλήψεις (</a:t>
            </a:r>
            <a:r>
              <a:rPr lang="el-GR" sz="2800" dirty="0" err="1">
                <a:latin typeface="Comic Sans MS"/>
              </a:rPr>
              <a:t>Bias</a:t>
            </a:r>
            <a:r>
              <a:rPr lang="el-GR" sz="2800" dirty="0">
                <a:latin typeface="Comic Sans MS"/>
              </a:rPr>
              <a:t>) στην τεχνητή νοημοσύνη</a:t>
            </a:r>
            <a:endParaRPr sz="2400" dirty="0">
              <a:latin typeface="Comic Sans MS"/>
            </a:endParaRPr>
          </a:p>
        </p:txBody>
      </p:sp>
      <p:sp>
        <p:nvSpPr>
          <p:cNvPr id="532" name="Google Shape;532;p39"/>
          <p:cNvSpPr txBox="1">
            <a:spLocks noGrp="1"/>
          </p:cNvSpPr>
          <p:nvPr>
            <p:ph type="subTitle" idx="1"/>
          </p:nvPr>
        </p:nvSpPr>
        <p:spPr>
          <a:xfrm>
            <a:off x="852276" y="1217338"/>
            <a:ext cx="7783503" cy="49115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latin typeface="Comic Sans MS"/>
              </a:rPr>
              <a:t>«Η τεχνητή νοημοσύνη επεξεργάζεται μόνο τα δεδομένα που της παρέχονται – αν τα δεδομένα είναι περιορισμένα, τότε και τα αποτελέσματα θα είναι ανακριβή.»</a:t>
            </a:r>
            <a:endParaRPr lang="en-US" sz="1600" dirty="0">
              <a:latin typeface="Comic Sans M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33" name="Google Shape;533;p39"/>
          <p:cNvGrpSpPr/>
          <p:nvPr/>
        </p:nvGrpSpPr>
        <p:grpSpPr>
          <a:xfrm>
            <a:off x="6329855" y="2019922"/>
            <a:ext cx="2483150" cy="2115230"/>
            <a:chOff x="5824825" y="1527650"/>
            <a:chExt cx="2854173" cy="2794752"/>
          </a:xfrm>
        </p:grpSpPr>
        <p:sp>
          <p:nvSpPr>
            <p:cNvPr id="534" name="Google Shape;534;p39"/>
            <p:cNvSpPr/>
            <p:nvPr/>
          </p:nvSpPr>
          <p:spPr>
            <a:xfrm>
              <a:off x="6851449" y="4087375"/>
              <a:ext cx="681552" cy="126175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9"/>
            <p:cNvSpPr/>
            <p:nvPr/>
          </p:nvSpPr>
          <p:spPr>
            <a:xfrm>
              <a:off x="7477175" y="4122900"/>
              <a:ext cx="1157331" cy="199500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9"/>
            <p:cNvSpPr/>
            <p:nvPr/>
          </p:nvSpPr>
          <p:spPr>
            <a:xfrm>
              <a:off x="5974449" y="4087375"/>
              <a:ext cx="681552" cy="126175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7" name="Google Shape;537;p39"/>
            <p:cNvGrpSpPr/>
            <p:nvPr/>
          </p:nvGrpSpPr>
          <p:grpSpPr>
            <a:xfrm>
              <a:off x="5824825" y="1527650"/>
              <a:ext cx="2854173" cy="2794752"/>
              <a:chOff x="5824825" y="1527650"/>
              <a:chExt cx="2854173" cy="2794752"/>
            </a:xfrm>
          </p:grpSpPr>
          <p:sp>
            <p:nvSpPr>
              <p:cNvPr id="538" name="Google Shape;538;p39"/>
              <p:cNvSpPr/>
              <p:nvPr/>
            </p:nvSpPr>
            <p:spPr>
              <a:xfrm>
                <a:off x="6408134" y="1694871"/>
                <a:ext cx="256051" cy="259184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4219" extrusionOk="0">
                    <a:moveTo>
                      <a:pt x="1" y="3482"/>
                    </a:moveTo>
                    <a:lnTo>
                      <a:pt x="2907" y="4219"/>
                    </a:lnTo>
                    <a:cubicBezTo>
                      <a:pt x="3143" y="3528"/>
                      <a:pt x="3592" y="2936"/>
                      <a:pt x="4167" y="2521"/>
                    </a:cubicBezTo>
                    <a:lnTo>
                      <a:pt x="2550" y="1"/>
                    </a:lnTo>
                    <a:cubicBezTo>
                      <a:pt x="1348" y="835"/>
                      <a:pt x="438" y="2061"/>
                      <a:pt x="1" y="34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39"/>
              <p:cNvSpPr/>
              <p:nvPr/>
            </p:nvSpPr>
            <p:spPr>
              <a:xfrm>
                <a:off x="6724577" y="1833832"/>
                <a:ext cx="467808" cy="591841"/>
              </a:xfrm>
              <a:custGeom>
                <a:avLst/>
                <a:gdLst/>
                <a:ahLst/>
                <a:cxnLst/>
                <a:rect l="l" t="t" r="r" b="b"/>
                <a:pathLst>
                  <a:path w="7615" h="9634" extrusionOk="0">
                    <a:moveTo>
                      <a:pt x="1094" y="9634"/>
                    </a:moveTo>
                    <a:cubicBezTo>
                      <a:pt x="4691" y="9634"/>
                      <a:pt x="7614" y="6705"/>
                      <a:pt x="7614" y="3114"/>
                    </a:cubicBezTo>
                    <a:cubicBezTo>
                      <a:pt x="7614" y="1986"/>
                      <a:pt x="7326" y="927"/>
                      <a:pt x="6820" y="0"/>
                    </a:cubicBezTo>
                    <a:lnTo>
                      <a:pt x="4259" y="1560"/>
                    </a:lnTo>
                    <a:cubicBezTo>
                      <a:pt x="4489" y="2026"/>
                      <a:pt x="4622" y="2550"/>
                      <a:pt x="4622" y="3114"/>
                    </a:cubicBezTo>
                    <a:cubicBezTo>
                      <a:pt x="4622" y="5065"/>
                      <a:pt x="3039" y="6641"/>
                      <a:pt x="1094" y="6641"/>
                    </a:cubicBezTo>
                    <a:cubicBezTo>
                      <a:pt x="950" y="6641"/>
                      <a:pt x="806" y="6630"/>
                      <a:pt x="668" y="6613"/>
                    </a:cubicBezTo>
                    <a:lnTo>
                      <a:pt x="1" y="9536"/>
                    </a:lnTo>
                    <a:cubicBezTo>
                      <a:pt x="352" y="9594"/>
                      <a:pt x="720" y="9634"/>
                      <a:pt x="1094" y="9634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39"/>
              <p:cNvSpPr/>
              <p:nvPr/>
            </p:nvSpPr>
            <p:spPr>
              <a:xfrm>
                <a:off x="6363964" y="1606469"/>
                <a:ext cx="853482" cy="853543"/>
              </a:xfrm>
              <a:custGeom>
                <a:avLst/>
                <a:gdLst/>
                <a:ahLst/>
                <a:cxnLst/>
                <a:rect l="l" t="t" r="r" b="b"/>
                <a:pathLst>
                  <a:path w="13893" h="13894" extrusionOk="0">
                    <a:moveTo>
                      <a:pt x="12264" y="6953"/>
                    </a:moveTo>
                    <a:cubicBezTo>
                      <a:pt x="12264" y="3966"/>
                      <a:pt x="9836" y="1537"/>
                      <a:pt x="6849" y="1537"/>
                    </a:cubicBezTo>
                    <a:cubicBezTo>
                      <a:pt x="3862" y="1537"/>
                      <a:pt x="1434" y="3966"/>
                      <a:pt x="1434" y="6953"/>
                    </a:cubicBezTo>
                    <a:cubicBezTo>
                      <a:pt x="1434" y="9940"/>
                      <a:pt x="3862" y="12368"/>
                      <a:pt x="6849" y="12368"/>
                    </a:cubicBezTo>
                    <a:cubicBezTo>
                      <a:pt x="9836" y="12368"/>
                      <a:pt x="12264" y="9940"/>
                      <a:pt x="12264" y="6953"/>
                    </a:cubicBezTo>
                    <a:close/>
                    <a:moveTo>
                      <a:pt x="1497" y="6953"/>
                    </a:moveTo>
                    <a:cubicBezTo>
                      <a:pt x="1497" y="4001"/>
                      <a:pt x="3902" y="1607"/>
                      <a:pt x="6843" y="1607"/>
                    </a:cubicBezTo>
                    <a:cubicBezTo>
                      <a:pt x="9790" y="1607"/>
                      <a:pt x="12189" y="4012"/>
                      <a:pt x="12189" y="6953"/>
                    </a:cubicBezTo>
                    <a:cubicBezTo>
                      <a:pt x="12189" y="9893"/>
                      <a:pt x="9784" y="12299"/>
                      <a:pt x="6843" y="12299"/>
                    </a:cubicBezTo>
                    <a:cubicBezTo>
                      <a:pt x="3902" y="12299"/>
                      <a:pt x="1497" y="9899"/>
                      <a:pt x="1497" y="6953"/>
                    </a:cubicBezTo>
                    <a:close/>
                    <a:moveTo>
                      <a:pt x="12914" y="7016"/>
                    </a:moveTo>
                    <a:lnTo>
                      <a:pt x="12914" y="6884"/>
                    </a:lnTo>
                    <a:lnTo>
                      <a:pt x="13893" y="6884"/>
                    </a:lnTo>
                    <a:lnTo>
                      <a:pt x="13893" y="7016"/>
                    </a:lnTo>
                    <a:close/>
                    <a:moveTo>
                      <a:pt x="979" y="6884"/>
                    </a:moveTo>
                    <a:lnTo>
                      <a:pt x="979" y="7016"/>
                    </a:lnTo>
                    <a:lnTo>
                      <a:pt x="1" y="7016"/>
                    </a:lnTo>
                    <a:lnTo>
                      <a:pt x="1" y="6884"/>
                    </a:lnTo>
                    <a:close/>
                    <a:moveTo>
                      <a:pt x="12886" y="6360"/>
                    </a:moveTo>
                    <a:lnTo>
                      <a:pt x="13858" y="6274"/>
                    </a:lnTo>
                    <a:lnTo>
                      <a:pt x="13870" y="6406"/>
                    </a:lnTo>
                    <a:lnTo>
                      <a:pt x="12897" y="6492"/>
                    </a:lnTo>
                    <a:close/>
                    <a:moveTo>
                      <a:pt x="1008" y="7534"/>
                    </a:moveTo>
                    <a:lnTo>
                      <a:pt x="35" y="7620"/>
                    </a:lnTo>
                    <a:lnTo>
                      <a:pt x="24" y="7488"/>
                    </a:lnTo>
                    <a:lnTo>
                      <a:pt x="996" y="7402"/>
                    </a:lnTo>
                    <a:close/>
                    <a:moveTo>
                      <a:pt x="12805" y="5854"/>
                    </a:moveTo>
                    <a:lnTo>
                      <a:pt x="13760" y="5681"/>
                    </a:lnTo>
                    <a:lnTo>
                      <a:pt x="13783" y="5808"/>
                    </a:lnTo>
                    <a:lnTo>
                      <a:pt x="12828" y="5980"/>
                    </a:lnTo>
                    <a:close/>
                    <a:moveTo>
                      <a:pt x="1083" y="8052"/>
                    </a:moveTo>
                    <a:lnTo>
                      <a:pt x="121" y="8225"/>
                    </a:lnTo>
                    <a:lnTo>
                      <a:pt x="104" y="8098"/>
                    </a:lnTo>
                    <a:lnTo>
                      <a:pt x="1059" y="7925"/>
                    </a:lnTo>
                    <a:close/>
                    <a:moveTo>
                      <a:pt x="12690" y="5341"/>
                    </a:moveTo>
                    <a:lnTo>
                      <a:pt x="13634" y="5088"/>
                    </a:lnTo>
                    <a:lnTo>
                      <a:pt x="13668" y="5221"/>
                    </a:lnTo>
                    <a:lnTo>
                      <a:pt x="12725" y="5468"/>
                    </a:lnTo>
                    <a:close/>
                    <a:moveTo>
                      <a:pt x="1198" y="8564"/>
                    </a:moveTo>
                    <a:lnTo>
                      <a:pt x="254" y="8817"/>
                    </a:lnTo>
                    <a:lnTo>
                      <a:pt x="219" y="8685"/>
                    </a:lnTo>
                    <a:lnTo>
                      <a:pt x="1157" y="8432"/>
                    </a:lnTo>
                    <a:close/>
                    <a:moveTo>
                      <a:pt x="12523" y="4852"/>
                    </a:moveTo>
                    <a:lnTo>
                      <a:pt x="13438" y="4518"/>
                    </a:lnTo>
                    <a:lnTo>
                      <a:pt x="13484" y="4645"/>
                    </a:lnTo>
                    <a:lnTo>
                      <a:pt x="12569" y="4973"/>
                    </a:lnTo>
                    <a:close/>
                    <a:moveTo>
                      <a:pt x="1359" y="9053"/>
                    </a:moveTo>
                    <a:lnTo>
                      <a:pt x="444" y="9381"/>
                    </a:lnTo>
                    <a:lnTo>
                      <a:pt x="403" y="9260"/>
                    </a:lnTo>
                    <a:lnTo>
                      <a:pt x="1318" y="8932"/>
                    </a:lnTo>
                    <a:close/>
                    <a:moveTo>
                      <a:pt x="12322" y="4369"/>
                    </a:moveTo>
                    <a:lnTo>
                      <a:pt x="13208" y="3960"/>
                    </a:lnTo>
                    <a:lnTo>
                      <a:pt x="13265" y="4081"/>
                    </a:lnTo>
                    <a:lnTo>
                      <a:pt x="12379" y="4490"/>
                    </a:lnTo>
                    <a:close/>
                    <a:moveTo>
                      <a:pt x="1560" y="9537"/>
                    </a:moveTo>
                    <a:lnTo>
                      <a:pt x="680" y="9945"/>
                    </a:lnTo>
                    <a:lnTo>
                      <a:pt x="622" y="9824"/>
                    </a:lnTo>
                    <a:lnTo>
                      <a:pt x="1503" y="9410"/>
                    </a:lnTo>
                    <a:close/>
                    <a:moveTo>
                      <a:pt x="12080" y="3908"/>
                    </a:moveTo>
                    <a:lnTo>
                      <a:pt x="12920" y="3419"/>
                    </a:lnTo>
                    <a:lnTo>
                      <a:pt x="12983" y="3534"/>
                    </a:lnTo>
                    <a:lnTo>
                      <a:pt x="12143" y="4024"/>
                    </a:lnTo>
                    <a:close/>
                    <a:moveTo>
                      <a:pt x="1808" y="9997"/>
                    </a:moveTo>
                    <a:lnTo>
                      <a:pt x="962" y="10486"/>
                    </a:lnTo>
                    <a:lnTo>
                      <a:pt x="898" y="10371"/>
                    </a:lnTo>
                    <a:lnTo>
                      <a:pt x="1744" y="9882"/>
                    </a:lnTo>
                    <a:close/>
                    <a:moveTo>
                      <a:pt x="11792" y="3477"/>
                    </a:moveTo>
                    <a:lnTo>
                      <a:pt x="12586" y="2919"/>
                    </a:lnTo>
                    <a:lnTo>
                      <a:pt x="12667" y="3022"/>
                    </a:lnTo>
                    <a:lnTo>
                      <a:pt x="11867" y="3586"/>
                    </a:lnTo>
                    <a:close/>
                    <a:moveTo>
                      <a:pt x="2095" y="10429"/>
                    </a:moveTo>
                    <a:lnTo>
                      <a:pt x="1295" y="10987"/>
                    </a:lnTo>
                    <a:lnTo>
                      <a:pt x="1215" y="10878"/>
                    </a:lnTo>
                    <a:lnTo>
                      <a:pt x="2015" y="10319"/>
                    </a:lnTo>
                    <a:close/>
                    <a:moveTo>
                      <a:pt x="11476" y="3068"/>
                    </a:moveTo>
                    <a:lnTo>
                      <a:pt x="12224" y="2441"/>
                    </a:lnTo>
                    <a:lnTo>
                      <a:pt x="12310" y="2545"/>
                    </a:lnTo>
                    <a:lnTo>
                      <a:pt x="11562" y="3166"/>
                    </a:lnTo>
                    <a:close/>
                    <a:moveTo>
                      <a:pt x="2418" y="10837"/>
                    </a:moveTo>
                    <a:lnTo>
                      <a:pt x="1669" y="11465"/>
                    </a:lnTo>
                    <a:lnTo>
                      <a:pt x="1583" y="11361"/>
                    </a:lnTo>
                    <a:lnTo>
                      <a:pt x="2331" y="10734"/>
                    </a:lnTo>
                    <a:close/>
                    <a:moveTo>
                      <a:pt x="11113" y="2688"/>
                    </a:moveTo>
                    <a:lnTo>
                      <a:pt x="11804" y="1998"/>
                    </a:lnTo>
                    <a:lnTo>
                      <a:pt x="11902" y="2090"/>
                    </a:lnTo>
                    <a:lnTo>
                      <a:pt x="11211" y="2781"/>
                    </a:lnTo>
                    <a:close/>
                    <a:moveTo>
                      <a:pt x="2769" y="11217"/>
                    </a:moveTo>
                    <a:lnTo>
                      <a:pt x="2078" y="11908"/>
                    </a:lnTo>
                    <a:lnTo>
                      <a:pt x="1986" y="11816"/>
                    </a:lnTo>
                    <a:lnTo>
                      <a:pt x="2677" y="11125"/>
                    </a:lnTo>
                    <a:close/>
                    <a:moveTo>
                      <a:pt x="10728" y="2343"/>
                    </a:moveTo>
                    <a:lnTo>
                      <a:pt x="11355" y="1595"/>
                    </a:lnTo>
                    <a:lnTo>
                      <a:pt x="11453" y="1676"/>
                    </a:lnTo>
                    <a:lnTo>
                      <a:pt x="10825" y="2424"/>
                    </a:lnTo>
                    <a:close/>
                    <a:moveTo>
                      <a:pt x="3160" y="11562"/>
                    </a:moveTo>
                    <a:lnTo>
                      <a:pt x="2533" y="12311"/>
                    </a:lnTo>
                    <a:lnTo>
                      <a:pt x="2429" y="12224"/>
                    </a:lnTo>
                    <a:lnTo>
                      <a:pt x="3056" y="11476"/>
                    </a:lnTo>
                    <a:close/>
                    <a:moveTo>
                      <a:pt x="10307" y="2027"/>
                    </a:moveTo>
                    <a:lnTo>
                      <a:pt x="10871" y="1227"/>
                    </a:lnTo>
                    <a:lnTo>
                      <a:pt x="10981" y="1307"/>
                    </a:lnTo>
                    <a:lnTo>
                      <a:pt x="10417" y="2101"/>
                    </a:lnTo>
                    <a:close/>
                    <a:moveTo>
                      <a:pt x="3574" y="11879"/>
                    </a:moveTo>
                    <a:lnTo>
                      <a:pt x="3016" y="12679"/>
                    </a:lnTo>
                    <a:lnTo>
                      <a:pt x="2907" y="12598"/>
                    </a:lnTo>
                    <a:lnTo>
                      <a:pt x="3471" y="11798"/>
                    </a:lnTo>
                    <a:close/>
                    <a:moveTo>
                      <a:pt x="9870" y="1750"/>
                    </a:moveTo>
                    <a:lnTo>
                      <a:pt x="10359" y="910"/>
                    </a:lnTo>
                    <a:lnTo>
                      <a:pt x="10474" y="974"/>
                    </a:lnTo>
                    <a:lnTo>
                      <a:pt x="9985" y="1814"/>
                    </a:lnTo>
                    <a:close/>
                    <a:moveTo>
                      <a:pt x="4017" y="12155"/>
                    </a:moveTo>
                    <a:lnTo>
                      <a:pt x="3528" y="12995"/>
                    </a:lnTo>
                    <a:lnTo>
                      <a:pt x="3413" y="12932"/>
                    </a:lnTo>
                    <a:lnTo>
                      <a:pt x="3902" y="12086"/>
                    </a:lnTo>
                    <a:close/>
                    <a:moveTo>
                      <a:pt x="9404" y="1514"/>
                    </a:moveTo>
                    <a:lnTo>
                      <a:pt x="9813" y="628"/>
                    </a:lnTo>
                    <a:lnTo>
                      <a:pt x="9933" y="686"/>
                    </a:lnTo>
                    <a:lnTo>
                      <a:pt x="9525" y="1572"/>
                    </a:lnTo>
                    <a:close/>
                    <a:moveTo>
                      <a:pt x="4484" y="12391"/>
                    </a:moveTo>
                    <a:lnTo>
                      <a:pt x="4075" y="13277"/>
                    </a:lnTo>
                    <a:lnTo>
                      <a:pt x="3948" y="13220"/>
                    </a:lnTo>
                    <a:lnTo>
                      <a:pt x="4363" y="12334"/>
                    </a:lnTo>
                    <a:close/>
                    <a:moveTo>
                      <a:pt x="8921" y="1319"/>
                    </a:moveTo>
                    <a:lnTo>
                      <a:pt x="9254" y="404"/>
                    </a:lnTo>
                    <a:lnTo>
                      <a:pt x="9375" y="450"/>
                    </a:lnTo>
                    <a:lnTo>
                      <a:pt x="9041" y="1365"/>
                    </a:lnTo>
                    <a:close/>
                    <a:moveTo>
                      <a:pt x="4967" y="12587"/>
                    </a:moveTo>
                    <a:lnTo>
                      <a:pt x="4633" y="13496"/>
                    </a:lnTo>
                    <a:lnTo>
                      <a:pt x="4512" y="13456"/>
                    </a:lnTo>
                    <a:lnTo>
                      <a:pt x="4840" y="12541"/>
                    </a:lnTo>
                    <a:close/>
                    <a:moveTo>
                      <a:pt x="8426" y="1169"/>
                    </a:moveTo>
                    <a:lnTo>
                      <a:pt x="8679" y="225"/>
                    </a:lnTo>
                    <a:lnTo>
                      <a:pt x="8805" y="260"/>
                    </a:lnTo>
                    <a:lnTo>
                      <a:pt x="8552" y="1204"/>
                    </a:lnTo>
                    <a:close/>
                    <a:moveTo>
                      <a:pt x="5462" y="12736"/>
                    </a:moveTo>
                    <a:lnTo>
                      <a:pt x="5209" y="13680"/>
                    </a:lnTo>
                    <a:lnTo>
                      <a:pt x="5082" y="13640"/>
                    </a:lnTo>
                    <a:lnTo>
                      <a:pt x="5330" y="12702"/>
                    </a:lnTo>
                    <a:close/>
                    <a:moveTo>
                      <a:pt x="7913" y="1060"/>
                    </a:moveTo>
                    <a:lnTo>
                      <a:pt x="8086" y="105"/>
                    </a:lnTo>
                    <a:lnTo>
                      <a:pt x="8218" y="128"/>
                    </a:lnTo>
                    <a:lnTo>
                      <a:pt x="8046" y="1083"/>
                    </a:lnTo>
                    <a:close/>
                    <a:moveTo>
                      <a:pt x="5974" y="12834"/>
                    </a:moveTo>
                    <a:lnTo>
                      <a:pt x="5801" y="13795"/>
                    </a:lnTo>
                    <a:lnTo>
                      <a:pt x="5669" y="13772"/>
                    </a:lnTo>
                    <a:lnTo>
                      <a:pt x="5842" y="12817"/>
                    </a:lnTo>
                    <a:close/>
                    <a:moveTo>
                      <a:pt x="7396" y="1002"/>
                    </a:moveTo>
                    <a:lnTo>
                      <a:pt x="7482" y="30"/>
                    </a:lnTo>
                    <a:lnTo>
                      <a:pt x="7614" y="47"/>
                    </a:lnTo>
                    <a:lnTo>
                      <a:pt x="7528" y="1020"/>
                    </a:lnTo>
                    <a:close/>
                    <a:moveTo>
                      <a:pt x="6492" y="12903"/>
                    </a:moveTo>
                    <a:lnTo>
                      <a:pt x="6406" y="13870"/>
                    </a:lnTo>
                    <a:lnTo>
                      <a:pt x="6273" y="13859"/>
                    </a:lnTo>
                    <a:lnTo>
                      <a:pt x="6360" y="12886"/>
                    </a:lnTo>
                    <a:close/>
                    <a:moveTo>
                      <a:pt x="6878" y="979"/>
                    </a:moveTo>
                    <a:lnTo>
                      <a:pt x="6878" y="1"/>
                    </a:lnTo>
                    <a:lnTo>
                      <a:pt x="7010" y="1"/>
                    </a:lnTo>
                    <a:lnTo>
                      <a:pt x="7010" y="979"/>
                    </a:lnTo>
                    <a:close/>
                    <a:moveTo>
                      <a:pt x="7010" y="13893"/>
                    </a:moveTo>
                    <a:lnTo>
                      <a:pt x="6878" y="13893"/>
                    </a:lnTo>
                    <a:lnTo>
                      <a:pt x="6878" y="12915"/>
                    </a:lnTo>
                    <a:lnTo>
                      <a:pt x="7010" y="12915"/>
                    </a:lnTo>
                    <a:close/>
                    <a:moveTo>
                      <a:pt x="6360" y="1008"/>
                    </a:moveTo>
                    <a:lnTo>
                      <a:pt x="6273" y="41"/>
                    </a:lnTo>
                    <a:lnTo>
                      <a:pt x="6400" y="24"/>
                    </a:lnTo>
                    <a:lnTo>
                      <a:pt x="6492" y="997"/>
                    </a:lnTo>
                    <a:close/>
                    <a:moveTo>
                      <a:pt x="7534" y="12886"/>
                    </a:moveTo>
                    <a:lnTo>
                      <a:pt x="7620" y="13859"/>
                    </a:lnTo>
                    <a:lnTo>
                      <a:pt x="7488" y="13870"/>
                    </a:lnTo>
                    <a:lnTo>
                      <a:pt x="7396" y="12903"/>
                    </a:lnTo>
                    <a:close/>
                    <a:moveTo>
                      <a:pt x="5842" y="1089"/>
                    </a:moveTo>
                    <a:lnTo>
                      <a:pt x="5669" y="133"/>
                    </a:lnTo>
                    <a:lnTo>
                      <a:pt x="5801" y="110"/>
                    </a:lnTo>
                    <a:lnTo>
                      <a:pt x="5974" y="1066"/>
                    </a:lnTo>
                    <a:close/>
                    <a:moveTo>
                      <a:pt x="8046" y="12817"/>
                    </a:moveTo>
                    <a:lnTo>
                      <a:pt x="8218" y="13772"/>
                    </a:lnTo>
                    <a:lnTo>
                      <a:pt x="8086" y="13795"/>
                    </a:lnTo>
                    <a:lnTo>
                      <a:pt x="7913" y="12834"/>
                    </a:lnTo>
                    <a:close/>
                    <a:moveTo>
                      <a:pt x="5330" y="1204"/>
                    </a:moveTo>
                    <a:lnTo>
                      <a:pt x="5082" y="260"/>
                    </a:lnTo>
                    <a:lnTo>
                      <a:pt x="5209" y="225"/>
                    </a:lnTo>
                    <a:lnTo>
                      <a:pt x="5462" y="1169"/>
                    </a:lnTo>
                    <a:close/>
                    <a:moveTo>
                      <a:pt x="8552" y="12702"/>
                    </a:moveTo>
                    <a:lnTo>
                      <a:pt x="8805" y="13640"/>
                    </a:lnTo>
                    <a:lnTo>
                      <a:pt x="8679" y="13680"/>
                    </a:lnTo>
                    <a:lnTo>
                      <a:pt x="8426" y="12736"/>
                    </a:lnTo>
                    <a:close/>
                    <a:moveTo>
                      <a:pt x="4840" y="1371"/>
                    </a:moveTo>
                    <a:lnTo>
                      <a:pt x="4512" y="456"/>
                    </a:lnTo>
                    <a:lnTo>
                      <a:pt x="4633" y="415"/>
                    </a:lnTo>
                    <a:lnTo>
                      <a:pt x="4967" y="1325"/>
                    </a:lnTo>
                    <a:close/>
                    <a:moveTo>
                      <a:pt x="9041" y="12535"/>
                    </a:moveTo>
                    <a:lnTo>
                      <a:pt x="9375" y="13450"/>
                    </a:lnTo>
                    <a:lnTo>
                      <a:pt x="9254" y="13490"/>
                    </a:lnTo>
                    <a:lnTo>
                      <a:pt x="8921" y="12575"/>
                    </a:lnTo>
                    <a:close/>
                    <a:moveTo>
                      <a:pt x="4363" y="1572"/>
                    </a:moveTo>
                    <a:lnTo>
                      <a:pt x="3948" y="686"/>
                    </a:lnTo>
                    <a:lnTo>
                      <a:pt x="4075" y="628"/>
                    </a:lnTo>
                    <a:lnTo>
                      <a:pt x="4484" y="1514"/>
                    </a:lnTo>
                    <a:close/>
                    <a:moveTo>
                      <a:pt x="9525" y="12334"/>
                    </a:moveTo>
                    <a:lnTo>
                      <a:pt x="9933" y="13220"/>
                    </a:lnTo>
                    <a:lnTo>
                      <a:pt x="9813" y="13277"/>
                    </a:lnTo>
                    <a:lnTo>
                      <a:pt x="9404" y="12391"/>
                    </a:lnTo>
                    <a:close/>
                    <a:moveTo>
                      <a:pt x="3902" y="1814"/>
                    </a:moveTo>
                    <a:lnTo>
                      <a:pt x="3413" y="974"/>
                    </a:lnTo>
                    <a:lnTo>
                      <a:pt x="3528" y="910"/>
                    </a:lnTo>
                    <a:lnTo>
                      <a:pt x="4017" y="1750"/>
                    </a:lnTo>
                    <a:close/>
                    <a:moveTo>
                      <a:pt x="9985" y="12086"/>
                    </a:moveTo>
                    <a:lnTo>
                      <a:pt x="10474" y="12932"/>
                    </a:lnTo>
                    <a:lnTo>
                      <a:pt x="10359" y="12995"/>
                    </a:lnTo>
                    <a:lnTo>
                      <a:pt x="9870" y="12155"/>
                    </a:lnTo>
                    <a:close/>
                    <a:moveTo>
                      <a:pt x="3471" y="2101"/>
                    </a:moveTo>
                    <a:lnTo>
                      <a:pt x="2907" y="1307"/>
                    </a:lnTo>
                    <a:lnTo>
                      <a:pt x="3016" y="1227"/>
                    </a:lnTo>
                    <a:lnTo>
                      <a:pt x="3574" y="2027"/>
                    </a:lnTo>
                    <a:close/>
                    <a:moveTo>
                      <a:pt x="10417" y="11798"/>
                    </a:moveTo>
                    <a:lnTo>
                      <a:pt x="10981" y="12598"/>
                    </a:lnTo>
                    <a:lnTo>
                      <a:pt x="10871" y="12679"/>
                    </a:lnTo>
                    <a:lnTo>
                      <a:pt x="10307" y="11879"/>
                    </a:lnTo>
                    <a:close/>
                    <a:moveTo>
                      <a:pt x="3056" y="2418"/>
                    </a:moveTo>
                    <a:lnTo>
                      <a:pt x="2435" y="1681"/>
                    </a:lnTo>
                    <a:lnTo>
                      <a:pt x="2533" y="1595"/>
                    </a:lnTo>
                    <a:lnTo>
                      <a:pt x="3160" y="2343"/>
                    </a:lnTo>
                    <a:close/>
                    <a:moveTo>
                      <a:pt x="10825" y="11476"/>
                    </a:moveTo>
                    <a:lnTo>
                      <a:pt x="11453" y="12224"/>
                    </a:lnTo>
                    <a:lnTo>
                      <a:pt x="11355" y="12311"/>
                    </a:lnTo>
                    <a:lnTo>
                      <a:pt x="10728" y="11562"/>
                    </a:lnTo>
                    <a:close/>
                    <a:moveTo>
                      <a:pt x="2677" y="2781"/>
                    </a:moveTo>
                    <a:lnTo>
                      <a:pt x="1986" y="2090"/>
                    </a:lnTo>
                    <a:lnTo>
                      <a:pt x="2078" y="1998"/>
                    </a:lnTo>
                    <a:lnTo>
                      <a:pt x="2769" y="2688"/>
                    </a:lnTo>
                    <a:close/>
                    <a:moveTo>
                      <a:pt x="11211" y="11125"/>
                    </a:moveTo>
                    <a:lnTo>
                      <a:pt x="11902" y="11816"/>
                    </a:lnTo>
                    <a:lnTo>
                      <a:pt x="11804" y="11908"/>
                    </a:lnTo>
                    <a:lnTo>
                      <a:pt x="11113" y="11217"/>
                    </a:lnTo>
                    <a:close/>
                    <a:moveTo>
                      <a:pt x="2331" y="3166"/>
                    </a:moveTo>
                    <a:lnTo>
                      <a:pt x="1583" y="2545"/>
                    </a:lnTo>
                    <a:lnTo>
                      <a:pt x="1669" y="2441"/>
                    </a:lnTo>
                    <a:lnTo>
                      <a:pt x="2418" y="3068"/>
                    </a:lnTo>
                    <a:close/>
                    <a:moveTo>
                      <a:pt x="11556" y="10734"/>
                    </a:moveTo>
                    <a:lnTo>
                      <a:pt x="12304" y="11361"/>
                    </a:lnTo>
                    <a:lnTo>
                      <a:pt x="12218" y="11459"/>
                    </a:lnTo>
                    <a:lnTo>
                      <a:pt x="11470" y="10837"/>
                    </a:lnTo>
                    <a:close/>
                    <a:moveTo>
                      <a:pt x="2015" y="3586"/>
                    </a:moveTo>
                    <a:lnTo>
                      <a:pt x="1215" y="3022"/>
                    </a:lnTo>
                    <a:lnTo>
                      <a:pt x="1295" y="2919"/>
                    </a:lnTo>
                    <a:lnTo>
                      <a:pt x="2095" y="3477"/>
                    </a:lnTo>
                    <a:close/>
                    <a:moveTo>
                      <a:pt x="11873" y="10319"/>
                    </a:moveTo>
                    <a:lnTo>
                      <a:pt x="12667" y="10878"/>
                    </a:lnTo>
                    <a:lnTo>
                      <a:pt x="12592" y="10987"/>
                    </a:lnTo>
                    <a:lnTo>
                      <a:pt x="11792" y="10429"/>
                    </a:lnTo>
                    <a:close/>
                    <a:moveTo>
                      <a:pt x="1744" y="4024"/>
                    </a:moveTo>
                    <a:lnTo>
                      <a:pt x="898" y="3534"/>
                    </a:lnTo>
                    <a:lnTo>
                      <a:pt x="967" y="3419"/>
                    </a:lnTo>
                    <a:lnTo>
                      <a:pt x="1808" y="3908"/>
                    </a:lnTo>
                    <a:close/>
                    <a:moveTo>
                      <a:pt x="12143" y="9882"/>
                    </a:moveTo>
                    <a:lnTo>
                      <a:pt x="12983" y="10371"/>
                    </a:lnTo>
                    <a:lnTo>
                      <a:pt x="12920" y="10486"/>
                    </a:lnTo>
                    <a:lnTo>
                      <a:pt x="12080" y="9997"/>
                    </a:lnTo>
                    <a:close/>
                    <a:moveTo>
                      <a:pt x="1560" y="4369"/>
                    </a:moveTo>
                    <a:lnTo>
                      <a:pt x="1503" y="4490"/>
                    </a:lnTo>
                    <a:lnTo>
                      <a:pt x="622" y="4081"/>
                    </a:lnTo>
                    <a:lnTo>
                      <a:pt x="680" y="3960"/>
                    </a:lnTo>
                    <a:close/>
                    <a:moveTo>
                      <a:pt x="12322" y="9537"/>
                    </a:moveTo>
                    <a:lnTo>
                      <a:pt x="12379" y="9410"/>
                    </a:lnTo>
                    <a:lnTo>
                      <a:pt x="13265" y="9824"/>
                    </a:lnTo>
                    <a:lnTo>
                      <a:pt x="13208" y="9945"/>
                    </a:lnTo>
                    <a:close/>
                    <a:moveTo>
                      <a:pt x="1359" y="4852"/>
                    </a:moveTo>
                    <a:lnTo>
                      <a:pt x="1318" y="4973"/>
                    </a:lnTo>
                    <a:lnTo>
                      <a:pt x="403" y="4645"/>
                    </a:lnTo>
                    <a:lnTo>
                      <a:pt x="444" y="4518"/>
                    </a:lnTo>
                    <a:close/>
                    <a:moveTo>
                      <a:pt x="12523" y="9053"/>
                    </a:moveTo>
                    <a:lnTo>
                      <a:pt x="12569" y="8932"/>
                    </a:lnTo>
                    <a:lnTo>
                      <a:pt x="13484" y="9260"/>
                    </a:lnTo>
                    <a:lnTo>
                      <a:pt x="13438" y="9381"/>
                    </a:lnTo>
                    <a:close/>
                    <a:moveTo>
                      <a:pt x="1198" y="5341"/>
                    </a:moveTo>
                    <a:lnTo>
                      <a:pt x="1157" y="5468"/>
                    </a:lnTo>
                    <a:lnTo>
                      <a:pt x="219" y="5221"/>
                    </a:lnTo>
                    <a:lnTo>
                      <a:pt x="254" y="5088"/>
                    </a:lnTo>
                    <a:close/>
                    <a:moveTo>
                      <a:pt x="12690" y="8564"/>
                    </a:moveTo>
                    <a:lnTo>
                      <a:pt x="12725" y="8432"/>
                    </a:lnTo>
                    <a:lnTo>
                      <a:pt x="13668" y="8685"/>
                    </a:lnTo>
                    <a:lnTo>
                      <a:pt x="13634" y="8817"/>
                    </a:lnTo>
                    <a:close/>
                    <a:moveTo>
                      <a:pt x="1083" y="5854"/>
                    </a:moveTo>
                    <a:lnTo>
                      <a:pt x="1059" y="5980"/>
                    </a:lnTo>
                    <a:lnTo>
                      <a:pt x="104" y="5808"/>
                    </a:lnTo>
                    <a:lnTo>
                      <a:pt x="121" y="5681"/>
                    </a:lnTo>
                    <a:close/>
                    <a:moveTo>
                      <a:pt x="12805" y="8052"/>
                    </a:moveTo>
                    <a:lnTo>
                      <a:pt x="12828" y="7925"/>
                    </a:lnTo>
                    <a:lnTo>
                      <a:pt x="13783" y="8098"/>
                    </a:lnTo>
                    <a:lnTo>
                      <a:pt x="13760" y="8225"/>
                    </a:lnTo>
                    <a:close/>
                    <a:moveTo>
                      <a:pt x="1008" y="6360"/>
                    </a:moveTo>
                    <a:lnTo>
                      <a:pt x="996" y="6492"/>
                    </a:lnTo>
                    <a:lnTo>
                      <a:pt x="24" y="6406"/>
                    </a:lnTo>
                    <a:lnTo>
                      <a:pt x="35" y="6274"/>
                    </a:lnTo>
                    <a:close/>
                    <a:moveTo>
                      <a:pt x="12886" y="7534"/>
                    </a:moveTo>
                    <a:lnTo>
                      <a:pt x="12897" y="7402"/>
                    </a:lnTo>
                    <a:lnTo>
                      <a:pt x="13870" y="7488"/>
                    </a:lnTo>
                    <a:lnTo>
                      <a:pt x="13858" y="76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39"/>
              <p:cNvSpPr/>
              <p:nvPr/>
            </p:nvSpPr>
            <p:spPr>
              <a:xfrm>
                <a:off x="6573635" y="1921865"/>
                <a:ext cx="199103" cy="201929"/>
              </a:xfrm>
              <a:custGeom>
                <a:avLst/>
                <a:gdLst/>
                <a:ahLst/>
                <a:cxnLst/>
                <a:rect l="l" t="t" r="r" b="b"/>
                <a:pathLst>
                  <a:path w="3241" h="3287" extrusionOk="0">
                    <a:moveTo>
                      <a:pt x="3240" y="576"/>
                    </a:moveTo>
                    <a:lnTo>
                      <a:pt x="979" y="0"/>
                    </a:lnTo>
                    <a:cubicBezTo>
                      <a:pt x="789" y="535"/>
                      <a:pt x="443" y="996"/>
                      <a:pt x="0" y="1318"/>
                    </a:cubicBezTo>
                    <a:lnTo>
                      <a:pt x="1266" y="3286"/>
                    </a:lnTo>
                    <a:cubicBezTo>
                      <a:pt x="2199" y="2636"/>
                      <a:pt x="2912" y="1686"/>
                      <a:pt x="3240" y="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39"/>
              <p:cNvSpPr/>
              <p:nvPr/>
            </p:nvSpPr>
            <p:spPr>
              <a:xfrm>
                <a:off x="6161418" y="1554496"/>
                <a:ext cx="364909" cy="461788"/>
              </a:xfrm>
              <a:custGeom>
                <a:avLst/>
                <a:gdLst/>
                <a:ahLst/>
                <a:cxnLst/>
                <a:rect l="l" t="t" r="r" b="b"/>
                <a:pathLst>
                  <a:path w="5940" h="7517" extrusionOk="0">
                    <a:moveTo>
                      <a:pt x="5087" y="1"/>
                    </a:moveTo>
                    <a:cubicBezTo>
                      <a:pt x="2285" y="1"/>
                      <a:pt x="0" y="2280"/>
                      <a:pt x="0" y="5088"/>
                    </a:cubicBezTo>
                    <a:cubicBezTo>
                      <a:pt x="0" y="5963"/>
                      <a:pt x="225" y="6792"/>
                      <a:pt x="622" y="7517"/>
                    </a:cubicBezTo>
                    <a:lnTo>
                      <a:pt x="2613" y="6303"/>
                    </a:lnTo>
                    <a:cubicBezTo>
                      <a:pt x="2434" y="5934"/>
                      <a:pt x="2331" y="5526"/>
                      <a:pt x="2331" y="5094"/>
                    </a:cubicBezTo>
                    <a:cubicBezTo>
                      <a:pt x="2331" y="3575"/>
                      <a:pt x="3562" y="2343"/>
                      <a:pt x="5082" y="2343"/>
                    </a:cubicBezTo>
                    <a:cubicBezTo>
                      <a:pt x="5197" y="2343"/>
                      <a:pt x="5306" y="2355"/>
                      <a:pt x="5410" y="2366"/>
                    </a:cubicBezTo>
                    <a:lnTo>
                      <a:pt x="5939" y="87"/>
                    </a:lnTo>
                    <a:cubicBezTo>
                      <a:pt x="5663" y="24"/>
                      <a:pt x="5375" y="1"/>
                      <a:pt x="508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39"/>
              <p:cNvSpPr/>
              <p:nvPr/>
            </p:nvSpPr>
            <p:spPr>
              <a:xfrm>
                <a:off x="6142312" y="1527650"/>
                <a:ext cx="665375" cy="665068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0826" extrusionOk="0">
                    <a:moveTo>
                      <a:pt x="1261" y="5410"/>
                    </a:moveTo>
                    <a:cubicBezTo>
                      <a:pt x="1261" y="7735"/>
                      <a:pt x="3154" y="9628"/>
                      <a:pt x="5485" y="9628"/>
                    </a:cubicBezTo>
                    <a:cubicBezTo>
                      <a:pt x="7815" y="9628"/>
                      <a:pt x="9709" y="7735"/>
                      <a:pt x="9709" y="5410"/>
                    </a:cubicBezTo>
                    <a:cubicBezTo>
                      <a:pt x="9709" y="3079"/>
                      <a:pt x="7815" y="1186"/>
                      <a:pt x="5485" y="1186"/>
                    </a:cubicBezTo>
                    <a:cubicBezTo>
                      <a:pt x="3165" y="1186"/>
                      <a:pt x="1261" y="3085"/>
                      <a:pt x="1261" y="5410"/>
                    </a:cubicBezTo>
                    <a:close/>
                    <a:moveTo>
                      <a:pt x="9657" y="5410"/>
                    </a:moveTo>
                    <a:cubicBezTo>
                      <a:pt x="9657" y="7712"/>
                      <a:pt x="7787" y="9582"/>
                      <a:pt x="5485" y="9582"/>
                    </a:cubicBezTo>
                    <a:cubicBezTo>
                      <a:pt x="3183" y="9582"/>
                      <a:pt x="1312" y="7712"/>
                      <a:pt x="1312" y="5410"/>
                    </a:cubicBezTo>
                    <a:cubicBezTo>
                      <a:pt x="1312" y="3108"/>
                      <a:pt x="3183" y="1238"/>
                      <a:pt x="5485" y="1238"/>
                    </a:cubicBezTo>
                    <a:cubicBezTo>
                      <a:pt x="7787" y="1238"/>
                      <a:pt x="9657" y="3114"/>
                      <a:pt x="9657" y="5410"/>
                    </a:cubicBezTo>
                    <a:close/>
                    <a:moveTo>
                      <a:pt x="760" y="5358"/>
                    </a:moveTo>
                    <a:lnTo>
                      <a:pt x="760" y="5456"/>
                    </a:lnTo>
                    <a:lnTo>
                      <a:pt x="0" y="5456"/>
                    </a:lnTo>
                    <a:lnTo>
                      <a:pt x="0" y="5358"/>
                    </a:lnTo>
                    <a:close/>
                    <a:moveTo>
                      <a:pt x="10071" y="5468"/>
                    </a:moveTo>
                    <a:lnTo>
                      <a:pt x="10071" y="5364"/>
                    </a:lnTo>
                    <a:lnTo>
                      <a:pt x="10831" y="5364"/>
                    </a:lnTo>
                    <a:lnTo>
                      <a:pt x="10831" y="5468"/>
                    </a:lnTo>
                    <a:close/>
                    <a:moveTo>
                      <a:pt x="783" y="5871"/>
                    </a:moveTo>
                    <a:lnTo>
                      <a:pt x="29" y="5934"/>
                    </a:lnTo>
                    <a:lnTo>
                      <a:pt x="18" y="5830"/>
                    </a:lnTo>
                    <a:lnTo>
                      <a:pt x="777" y="5767"/>
                    </a:lnTo>
                    <a:close/>
                    <a:moveTo>
                      <a:pt x="10048" y="4956"/>
                    </a:moveTo>
                    <a:lnTo>
                      <a:pt x="10802" y="4892"/>
                    </a:lnTo>
                    <a:lnTo>
                      <a:pt x="10808" y="4990"/>
                    </a:lnTo>
                    <a:lnTo>
                      <a:pt x="10054" y="5053"/>
                    </a:lnTo>
                    <a:close/>
                    <a:moveTo>
                      <a:pt x="841" y="6273"/>
                    </a:moveTo>
                    <a:lnTo>
                      <a:pt x="92" y="6400"/>
                    </a:lnTo>
                    <a:lnTo>
                      <a:pt x="69" y="6302"/>
                    </a:lnTo>
                    <a:lnTo>
                      <a:pt x="818" y="6170"/>
                    </a:lnTo>
                    <a:close/>
                    <a:moveTo>
                      <a:pt x="9991" y="4553"/>
                    </a:moveTo>
                    <a:lnTo>
                      <a:pt x="10739" y="4420"/>
                    </a:lnTo>
                    <a:lnTo>
                      <a:pt x="10762" y="4524"/>
                    </a:lnTo>
                    <a:lnTo>
                      <a:pt x="10014" y="4651"/>
                    </a:lnTo>
                    <a:close/>
                    <a:moveTo>
                      <a:pt x="933" y="6665"/>
                    </a:moveTo>
                    <a:lnTo>
                      <a:pt x="202" y="6860"/>
                    </a:lnTo>
                    <a:lnTo>
                      <a:pt x="167" y="6763"/>
                    </a:lnTo>
                    <a:lnTo>
                      <a:pt x="904" y="6567"/>
                    </a:lnTo>
                    <a:close/>
                    <a:moveTo>
                      <a:pt x="9899" y="4156"/>
                    </a:moveTo>
                    <a:lnTo>
                      <a:pt x="10629" y="3960"/>
                    </a:lnTo>
                    <a:lnTo>
                      <a:pt x="10658" y="4064"/>
                    </a:lnTo>
                    <a:lnTo>
                      <a:pt x="9927" y="4259"/>
                    </a:lnTo>
                    <a:close/>
                    <a:moveTo>
                      <a:pt x="1065" y="7050"/>
                    </a:moveTo>
                    <a:lnTo>
                      <a:pt x="351" y="7309"/>
                    </a:lnTo>
                    <a:lnTo>
                      <a:pt x="311" y="7206"/>
                    </a:lnTo>
                    <a:lnTo>
                      <a:pt x="1025" y="6947"/>
                    </a:lnTo>
                    <a:close/>
                    <a:moveTo>
                      <a:pt x="9772" y="3770"/>
                    </a:moveTo>
                    <a:lnTo>
                      <a:pt x="10486" y="3511"/>
                    </a:lnTo>
                    <a:lnTo>
                      <a:pt x="10520" y="3609"/>
                    </a:lnTo>
                    <a:lnTo>
                      <a:pt x="9812" y="3868"/>
                    </a:lnTo>
                    <a:close/>
                    <a:moveTo>
                      <a:pt x="1220" y="7424"/>
                    </a:moveTo>
                    <a:lnTo>
                      <a:pt x="530" y="7747"/>
                    </a:lnTo>
                    <a:lnTo>
                      <a:pt x="489" y="7655"/>
                    </a:lnTo>
                    <a:lnTo>
                      <a:pt x="1180" y="7327"/>
                    </a:lnTo>
                    <a:close/>
                    <a:moveTo>
                      <a:pt x="9611" y="3396"/>
                    </a:moveTo>
                    <a:lnTo>
                      <a:pt x="10296" y="3068"/>
                    </a:lnTo>
                    <a:lnTo>
                      <a:pt x="10342" y="3166"/>
                    </a:lnTo>
                    <a:lnTo>
                      <a:pt x="9651" y="3488"/>
                    </a:lnTo>
                    <a:close/>
                    <a:moveTo>
                      <a:pt x="1416" y="7781"/>
                    </a:moveTo>
                    <a:lnTo>
                      <a:pt x="754" y="8161"/>
                    </a:lnTo>
                    <a:lnTo>
                      <a:pt x="702" y="8075"/>
                    </a:lnTo>
                    <a:lnTo>
                      <a:pt x="1364" y="7695"/>
                    </a:lnTo>
                    <a:close/>
                    <a:moveTo>
                      <a:pt x="9421" y="3039"/>
                    </a:moveTo>
                    <a:lnTo>
                      <a:pt x="10083" y="2659"/>
                    </a:lnTo>
                    <a:lnTo>
                      <a:pt x="10135" y="2746"/>
                    </a:lnTo>
                    <a:lnTo>
                      <a:pt x="9473" y="3125"/>
                    </a:lnTo>
                    <a:close/>
                    <a:moveTo>
                      <a:pt x="1629" y="8121"/>
                    </a:moveTo>
                    <a:lnTo>
                      <a:pt x="1007" y="8558"/>
                    </a:lnTo>
                    <a:lnTo>
                      <a:pt x="950" y="8472"/>
                    </a:lnTo>
                    <a:lnTo>
                      <a:pt x="1571" y="8034"/>
                    </a:lnTo>
                    <a:close/>
                    <a:moveTo>
                      <a:pt x="9197" y="2694"/>
                    </a:moveTo>
                    <a:lnTo>
                      <a:pt x="9824" y="2257"/>
                    </a:lnTo>
                    <a:lnTo>
                      <a:pt x="9881" y="2343"/>
                    </a:lnTo>
                    <a:lnTo>
                      <a:pt x="9254" y="2780"/>
                    </a:lnTo>
                    <a:close/>
                    <a:moveTo>
                      <a:pt x="1882" y="8443"/>
                    </a:moveTo>
                    <a:lnTo>
                      <a:pt x="1301" y="8932"/>
                    </a:lnTo>
                    <a:lnTo>
                      <a:pt x="1238" y="8852"/>
                    </a:lnTo>
                    <a:lnTo>
                      <a:pt x="1819" y="8362"/>
                    </a:lnTo>
                    <a:close/>
                    <a:moveTo>
                      <a:pt x="8949" y="2377"/>
                    </a:moveTo>
                    <a:lnTo>
                      <a:pt x="9530" y="1888"/>
                    </a:lnTo>
                    <a:lnTo>
                      <a:pt x="9594" y="1969"/>
                    </a:lnTo>
                    <a:lnTo>
                      <a:pt x="9012" y="2458"/>
                    </a:lnTo>
                    <a:close/>
                    <a:moveTo>
                      <a:pt x="2164" y="8736"/>
                    </a:moveTo>
                    <a:lnTo>
                      <a:pt x="1623" y="9277"/>
                    </a:lnTo>
                    <a:lnTo>
                      <a:pt x="1548" y="9208"/>
                    </a:lnTo>
                    <a:lnTo>
                      <a:pt x="2089" y="8667"/>
                    </a:lnTo>
                    <a:close/>
                    <a:moveTo>
                      <a:pt x="8673" y="2084"/>
                    </a:moveTo>
                    <a:lnTo>
                      <a:pt x="9214" y="1543"/>
                    </a:lnTo>
                    <a:lnTo>
                      <a:pt x="9283" y="1618"/>
                    </a:lnTo>
                    <a:lnTo>
                      <a:pt x="8748" y="2159"/>
                    </a:lnTo>
                    <a:close/>
                    <a:moveTo>
                      <a:pt x="2463" y="9013"/>
                    </a:moveTo>
                    <a:lnTo>
                      <a:pt x="1974" y="9594"/>
                    </a:lnTo>
                    <a:lnTo>
                      <a:pt x="1899" y="9531"/>
                    </a:lnTo>
                    <a:lnTo>
                      <a:pt x="2389" y="8949"/>
                    </a:lnTo>
                    <a:close/>
                    <a:moveTo>
                      <a:pt x="8374" y="1813"/>
                    </a:moveTo>
                    <a:lnTo>
                      <a:pt x="8863" y="1226"/>
                    </a:lnTo>
                    <a:lnTo>
                      <a:pt x="8938" y="1295"/>
                    </a:lnTo>
                    <a:lnTo>
                      <a:pt x="8448" y="1877"/>
                    </a:lnTo>
                    <a:close/>
                    <a:moveTo>
                      <a:pt x="2791" y="9249"/>
                    </a:moveTo>
                    <a:lnTo>
                      <a:pt x="2348" y="9876"/>
                    </a:lnTo>
                    <a:lnTo>
                      <a:pt x="2262" y="9818"/>
                    </a:lnTo>
                    <a:lnTo>
                      <a:pt x="2699" y="9191"/>
                    </a:lnTo>
                    <a:close/>
                    <a:moveTo>
                      <a:pt x="8040" y="1566"/>
                    </a:moveTo>
                    <a:lnTo>
                      <a:pt x="8477" y="939"/>
                    </a:lnTo>
                    <a:lnTo>
                      <a:pt x="8563" y="996"/>
                    </a:lnTo>
                    <a:lnTo>
                      <a:pt x="8126" y="1623"/>
                    </a:lnTo>
                    <a:close/>
                    <a:moveTo>
                      <a:pt x="3131" y="9462"/>
                    </a:moveTo>
                    <a:lnTo>
                      <a:pt x="2751" y="10123"/>
                    </a:lnTo>
                    <a:lnTo>
                      <a:pt x="2665" y="10077"/>
                    </a:lnTo>
                    <a:lnTo>
                      <a:pt x="3045" y="9416"/>
                    </a:lnTo>
                    <a:close/>
                    <a:moveTo>
                      <a:pt x="7695" y="1353"/>
                    </a:moveTo>
                    <a:lnTo>
                      <a:pt x="8074" y="691"/>
                    </a:lnTo>
                    <a:lnTo>
                      <a:pt x="8161" y="737"/>
                    </a:lnTo>
                    <a:lnTo>
                      <a:pt x="7781" y="1399"/>
                    </a:lnTo>
                    <a:close/>
                    <a:moveTo>
                      <a:pt x="3493" y="9651"/>
                    </a:moveTo>
                    <a:lnTo>
                      <a:pt x="3171" y="10342"/>
                    </a:lnTo>
                    <a:lnTo>
                      <a:pt x="3079" y="10302"/>
                    </a:lnTo>
                    <a:lnTo>
                      <a:pt x="3401" y="9605"/>
                    </a:lnTo>
                    <a:close/>
                    <a:moveTo>
                      <a:pt x="7338" y="1169"/>
                    </a:moveTo>
                    <a:lnTo>
                      <a:pt x="7660" y="478"/>
                    </a:lnTo>
                    <a:lnTo>
                      <a:pt x="7752" y="524"/>
                    </a:lnTo>
                    <a:lnTo>
                      <a:pt x="7430" y="1215"/>
                    </a:lnTo>
                    <a:close/>
                    <a:moveTo>
                      <a:pt x="3873" y="9801"/>
                    </a:moveTo>
                    <a:lnTo>
                      <a:pt x="3614" y="10515"/>
                    </a:lnTo>
                    <a:lnTo>
                      <a:pt x="3517" y="10480"/>
                    </a:lnTo>
                    <a:lnTo>
                      <a:pt x="3775" y="9767"/>
                    </a:lnTo>
                    <a:close/>
                    <a:moveTo>
                      <a:pt x="6964" y="1019"/>
                    </a:moveTo>
                    <a:lnTo>
                      <a:pt x="7223" y="306"/>
                    </a:lnTo>
                    <a:lnTo>
                      <a:pt x="7320" y="346"/>
                    </a:lnTo>
                    <a:lnTo>
                      <a:pt x="7061" y="1054"/>
                    </a:lnTo>
                    <a:close/>
                    <a:moveTo>
                      <a:pt x="4265" y="9916"/>
                    </a:moveTo>
                    <a:lnTo>
                      <a:pt x="4069" y="10653"/>
                    </a:lnTo>
                    <a:lnTo>
                      <a:pt x="3965" y="10624"/>
                    </a:lnTo>
                    <a:lnTo>
                      <a:pt x="4161" y="9887"/>
                    </a:lnTo>
                    <a:close/>
                    <a:moveTo>
                      <a:pt x="6572" y="904"/>
                    </a:moveTo>
                    <a:lnTo>
                      <a:pt x="6768" y="173"/>
                    </a:lnTo>
                    <a:lnTo>
                      <a:pt x="6866" y="202"/>
                    </a:lnTo>
                    <a:lnTo>
                      <a:pt x="6676" y="933"/>
                    </a:lnTo>
                    <a:close/>
                    <a:moveTo>
                      <a:pt x="4662" y="10002"/>
                    </a:moveTo>
                    <a:lnTo>
                      <a:pt x="4529" y="10751"/>
                    </a:lnTo>
                    <a:lnTo>
                      <a:pt x="4426" y="10728"/>
                    </a:lnTo>
                    <a:lnTo>
                      <a:pt x="4558" y="9979"/>
                    </a:lnTo>
                    <a:close/>
                    <a:moveTo>
                      <a:pt x="6169" y="818"/>
                    </a:moveTo>
                    <a:lnTo>
                      <a:pt x="6302" y="70"/>
                    </a:lnTo>
                    <a:lnTo>
                      <a:pt x="6400" y="93"/>
                    </a:lnTo>
                    <a:lnTo>
                      <a:pt x="6273" y="841"/>
                    </a:lnTo>
                    <a:close/>
                    <a:moveTo>
                      <a:pt x="5065" y="10049"/>
                    </a:moveTo>
                    <a:lnTo>
                      <a:pt x="4996" y="10802"/>
                    </a:lnTo>
                    <a:lnTo>
                      <a:pt x="4898" y="10797"/>
                    </a:lnTo>
                    <a:lnTo>
                      <a:pt x="4961" y="10037"/>
                    </a:lnTo>
                    <a:close/>
                    <a:moveTo>
                      <a:pt x="5767" y="766"/>
                    </a:moveTo>
                    <a:lnTo>
                      <a:pt x="5830" y="12"/>
                    </a:lnTo>
                    <a:lnTo>
                      <a:pt x="5934" y="18"/>
                    </a:lnTo>
                    <a:lnTo>
                      <a:pt x="5870" y="778"/>
                    </a:lnTo>
                    <a:close/>
                    <a:moveTo>
                      <a:pt x="5467" y="10060"/>
                    </a:moveTo>
                    <a:lnTo>
                      <a:pt x="5467" y="10825"/>
                    </a:lnTo>
                    <a:lnTo>
                      <a:pt x="5364" y="10825"/>
                    </a:lnTo>
                    <a:lnTo>
                      <a:pt x="5364" y="10060"/>
                    </a:lnTo>
                    <a:close/>
                    <a:moveTo>
                      <a:pt x="5364" y="1"/>
                    </a:moveTo>
                    <a:lnTo>
                      <a:pt x="5467" y="1"/>
                    </a:lnTo>
                    <a:lnTo>
                      <a:pt x="5467" y="760"/>
                    </a:lnTo>
                    <a:lnTo>
                      <a:pt x="5364" y="760"/>
                    </a:lnTo>
                    <a:close/>
                    <a:moveTo>
                      <a:pt x="5876" y="10037"/>
                    </a:moveTo>
                    <a:lnTo>
                      <a:pt x="5939" y="10797"/>
                    </a:lnTo>
                    <a:lnTo>
                      <a:pt x="5841" y="10802"/>
                    </a:lnTo>
                    <a:lnTo>
                      <a:pt x="5772" y="10049"/>
                    </a:lnTo>
                    <a:close/>
                    <a:moveTo>
                      <a:pt x="4961" y="778"/>
                    </a:moveTo>
                    <a:lnTo>
                      <a:pt x="4898" y="18"/>
                    </a:lnTo>
                    <a:lnTo>
                      <a:pt x="4996" y="12"/>
                    </a:lnTo>
                    <a:lnTo>
                      <a:pt x="5065" y="766"/>
                    </a:lnTo>
                    <a:close/>
                    <a:moveTo>
                      <a:pt x="6279" y="9985"/>
                    </a:moveTo>
                    <a:lnTo>
                      <a:pt x="6405" y="10733"/>
                    </a:lnTo>
                    <a:lnTo>
                      <a:pt x="6308" y="10751"/>
                    </a:lnTo>
                    <a:lnTo>
                      <a:pt x="6175" y="10002"/>
                    </a:lnTo>
                    <a:close/>
                    <a:moveTo>
                      <a:pt x="4558" y="835"/>
                    </a:moveTo>
                    <a:lnTo>
                      <a:pt x="4432" y="87"/>
                    </a:lnTo>
                    <a:lnTo>
                      <a:pt x="4529" y="64"/>
                    </a:lnTo>
                    <a:lnTo>
                      <a:pt x="4662" y="812"/>
                    </a:lnTo>
                    <a:close/>
                    <a:moveTo>
                      <a:pt x="6676" y="9887"/>
                    </a:moveTo>
                    <a:lnTo>
                      <a:pt x="6866" y="10624"/>
                    </a:lnTo>
                    <a:lnTo>
                      <a:pt x="6768" y="10653"/>
                    </a:lnTo>
                    <a:lnTo>
                      <a:pt x="6572" y="9916"/>
                    </a:lnTo>
                    <a:close/>
                    <a:moveTo>
                      <a:pt x="4161" y="927"/>
                    </a:moveTo>
                    <a:lnTo>
                      <a:pt x="3971" y="191"/>
                    </a:lnTo>
                    <a:lnTo>
                      <a:pt x="4069" y="162"/>
                    </a:lnTo>
                    <a:lnTo>
                      <a:pt x="4265" y="898"/>
                    </a:lnTo>
                    <a:close/>
                    <a:moveTo>
                      <a:pt x="7056" y="9767"/>
                    </a:moveTo>
                    <a:lnTo>
                      <a:pt x="7315" y="10480"/>
                    </a:lnTo>
                    <a:lnTo>
                      <a:pt x="7211" y="10515"/>
                    </a:lnTo>
                    <a:lnTo>
                      <a:pt x="6952" y="9801"/>
                    </a:lnTo>
                    <a:close/>
                    <a:moveTo>
                      <a:pt x="3775" y="1054"/>
                    </a:moveTo>
                    <a:lnTo>
                      <a:pt x="3517" y="346"/>
                    </a:lnTo>
                    <a:lnTo>
                      <a:pt x="3614" y="306"/>
                    </a:lnTo>
                    <a:lnTo>
                      <a:pt x="3873" y="1019"/>
                    </a:lnTo>
                    <a:close/>
                    <a:moveTo>
                      <a:pt x="7430" y="9605"/>
                    </a:moveTo>
                    <a:lnTo>
                      <a:pt x="7752" y="10302"/>
                    </a:lnTo>
                    <a:lnTo>
                      <a:pt x="7660" y="10342"/>
                    </a:lnTo>
                    <a:lnTo>
                      <a:pt x="7338" y="9651"/>
                    </a:lnTo>
                    <a:close/>
                    <a:moveTo>
                      <a:pt x="3401" y="1215"/>
                    </a:moveTo>
                    <a:lnTo>
                      <a:pt x="3079" y="524"/>
                    </a:lnTo>
                    <a:lnTo>
                      <a:pt x="3171" y="478"/>
                    </a:lnTo>
                    <a:lnTo>
                      <a:pt x="3493" y="1169"/>
                    </a:lnTo>
                    <a:close/>
                    <a:moveTo>
                      <a:pt x="7787" y="9416"/>
                    </a:moveTo>
                    <a:lnTo>
                      <a:pt x="8172" y="10077"/>
                    </a:lnTo>
                    <a:lnTo>
                      <a:pt x="8086" y="10123"/>
                    </a:lnTo>
                    <a:lnTo>
                      <a:pt x="7700" y="9462"/>
                    </a:lnTo>
                    <a:close/>
                    <a:moveTo>
                      <a:pt x="3039" y="1411"/>
                    </a:moveTo>
                    <a:lnTo>
                      <a:pt x="2659" y="749"/>
                    </a:lnTo>
                    <a:lnTo>
                      <a:pt x="2745" y="697"/>
                    </a:lnTo>
                    <a:lnTo>
                      <a:pt x="3125" y="1359"/>
                    </a:lnTo>
                    <a:close/>
                    <a:moveTo>
                      <a:pt x="8126" y="9191"/>
                    </a:moveTo>
                    <a:lnTo>
                      <a:pt x="8563" y="9818"/>
                    </a:lnTo>
                    <a:lnTo>
                      <a:pt x="8477" y="9876"/>
                    </a:lnTo>
                    <a:lnTo>
                      <a:pt x="8040" y="9249"/>
                    </a:lnTo>
                    <a:close/>
                    <a:moveTo>
                      <a:pt x="2699" y="1629"/>
                    </a:moveTo>
                    <a:lnTo>
                      <a:pt x="2262" y="1008"/>
                    </a:lnTo>
                    <a:lnTo>
                      <a:pt x="2348" y="950"/>
                    </a:lnTo>
                    <a:lnTo>
                      <a:pt x="2791" y="1572"/>
                    </a:lnTo>
                    <a:close/>
                    <a:moveTo>
                      <a:pt x="8448" y="8938"/>
                    </a:moveTo>
                    <a:lnTo>
                      <a:pt x="8938" y="9525"/>
                    </a:lnTo>
                    <a:lnTo>
                      <a:pt x="8863" y="9588"/>
                    </a:lnTo>
                    <a:lnTo>
                      <a:pt x="8374" y="9007"/>
                    </a:lnTo>
                    <a:close/>
                    <a:moveTo>
                      <a:pt x="2389" y="1877"/>
                    </a:moveTo>
                    <a:lnTo>
                      <a:pt x="1899" y="1295"/>
                    </a:lnTo>
                    <a:lnTo>
                      <a:pt x="1974" y="1226"/>
                    </a:lnTo>
                    <a:lnTo>
                      <a:pt x="2463" y="1813"/>
                    </a:lnTo>
                    <a:close/>
                    <a:moveTo>
                      <a:pt x="8748" y="8667"/>
                    </a:moveTo>
                    <a:lnTo>
                      <a:pt x="9283" y="9208"/>
                    </a:lnTo>
                    <a:lnTo>
                      <a:pt x="9214" y="9277"/>
                    </a:lnTo>
                    <a:lnTo>
                      <a:pt x="8673" y="8736"/>
                    </a:lnTo>
                    <a:close/>
                    <a:moveTo>
                      <a:pt x="2089" y="2159"/>
                    </a:moveTo>
                    <a:lnTo>
                      <a:pt x="1548" y="1618"/>
                    </a:lnTo>
                    <a:lnTo>
                      <a:pt x="1623" y="1543"/>
                    </a:lnTo>
                    <a:lnTo>
                      <a:pt x="2164" y="2084"/>
                    </a:lnTo>
                    <a:close/>
                    <a:moveTo>
                      <a:pt x="9012" y="8362"/>
                    </a:moveTo>
                    <a:lnTo>
                      <a:pt x="9594" y="8852"/>
                    </a:lnTo>
                    <a:lnTo>
                      <a:pt x="9530" y="8932"/>
                    </a:lnTo>
                    <a:lnTo>
                      <a:pt x="8949" y="8443"/>
                    </a:lnTo>
                    <a:close/>
                    <a:moveTo>
                      <a:pt x="1819" y="2458"/>
                    </a:moveTo>
                    <a:lnTo>
                      <a:pt x="1238" y="1969"/>
                    </a:lnTo>
                    <a:lnTo>
                      <a:pt x="1301" y="1888"/>
                    </a:lnTo>
                    <a:lnTo>
                      <a:pt x="1882" y="2377"/>
                    </a:lnTo>
                    <a:close/>
                    <a:moveTo>
                      <a:pt x="9254" y="8034"/>
                    </a:moveTo>
                    <a:lnTo>
                      <a:pt x="9881" y="8472"/>
                    </a:lnTo>
                    <a:lnTo>
                      <a:pt x="9824" y="8558"/>
                    </a:lnTo>
                    <a:lnTo>
                      <a:pt x="9197" y="8121"/>
                    </a:lnTo>
                    <a:close/>
                    <a:moveTo>
                      <a:pt x="1571" y="2780"/>
                    </a:moveTo>
                    <a:lnTo>
                      <a:pt x="950" y="2343"/>
                    </a:lnTo>
                    <a:lnTo>
                      <a:pt x="1007" y="2257"/>
                    </a:lnTo>
                    <a:lnTo>
                      <a:pt x="1629" y="2694"/>
                    </a:lnTo>
                    <a:close/>
                    <a:moveTo>
                      <a:pt x="9473" y="7695"/>
                    </a:moveTo>
                    <a:lnTo>
                      <a:pt x="10135" y="8075"/>
                    </a:lnTo>
                    <a:lnTo>
                      <a:pt x="10083" y="8161"/>
                    </a:lnTo>
                    <a:lnTo>
                      <a:pt x="9421" y="7781"/>
                    </a:lnTo>
                    <a:close/>
                    <a:moveTo>
                      <a:pt x="1358" y="3125"/>
                    </a:moveTo>
                    <a:lnTo>
                      <a:pt x="697" y="2746"/>
                    </a:lnTo>
                    <a:lnTo>
                      <a:pt x="748" y="2659"/>
                    </a:lnTo>
                    <a:lnTo>
                      <a:pt x="1410" y="3039"/>
                    </a:lnTo>
                    <a:close/>
                    <a:moveTo>
                      <a:pt x="9611" y="7424"/>
                    </a:moveTo>
                    <a:lnTo>
                      <a:pt x="9651" y="7327"/>
                    </a:lnTo>
                    <a:lnTo>
                      <a:pt x="10342" y="7655"/>
                    </a:lnTo>
                    <a:lnTo>
                      <a:pt x="10296" y="7747"/>
                    </a:lnTo>
                    <a:close/>
                    <a:moveTo>
                      <a:pt x="1220" y="3396"/>
                    </a:moveTo>
                    <a:lnTo>
                      <a:pt x="1180" y="3488"/>
                    </a:lnTo>
                    <a:lnTo>
                      <a:pt x="489" y="3166"/>
                    </a:lnTo>
                    <a:lnTo>
                      <a:pt x="530" y="3068"/>
                    </a:lnTo>
                    <a:close/>
                    <a:moveTo>
                      <a:pt x="9772" y="7050"/>
                    </a:moveTo>
                    <a:lnTo>
                      <a:pt x="9812" y="6947"/>
                    </a:lnTo>
                    <a:lnTo>
                      <a:pt x="10520" y="7206"/>
                    </a:lnTo>
                    <a:lnTo>
                      <a:pt x="10486" y="7309"/>
                    </a:lnTo>
                    <a:close/>
                    <a:moveTo>
                      <a:pt x="1065" y="3770"/>
                    </a:moveTo>
                    <a:lnTo>
                      <a:pt x="1025" y="3868"/>
                    </a:lnTo>
                    <a:lnTo>
                      <a:pt x="311" y="3609"/>
                    </a:lnTo>
                    <a:lnTo>
                      <a:pt x="351" y="3511"/>
                    </a:lnTo>
                    <a:close/>
                    <a:moveTo>
                      <a:pt x="9899" y="6665"/>
                    </a:moveTo>
                    <a:lnTo>
                      <a:pt x="9927" y="6567"/>
                    </a:lnTo>
                    <a:lnTo>
                      <a:pt x="10658" y="6763"/>
                    </a:lnTo>
                    <a:lnTo>
                      <a:pt x="10629" y="6860"/>
                    </a:lnTo>
                    <a:close/>
                    <a:moveTo>
                      <a:pt x="933" y="4156"/>
                    </a:moveTo>
                    <a:lnTo>
                      <a:pt x="904" y="4259"/>
                    </a:lnTo>
                    <a:lnTo>
                      <a:pt x="167" y="4064"/>
                    </a:lnTo>
                    <a:lnTo>
                      <a:pt x="202" y="3960"/>
                    </a:lnTo>
                    <a:close/>
                    <a:moveTo>
                      <a:pt x="9991" y="6273"/>
                    </a:moveTo>
                    <a:lnTo>
                      <a:pt x="10014" y="6170"/>
                    </a:lnTo>
                    <a:lnTo>
                      <a:pt x="10762" y="6302"/>
                    </a:lnTo>
                    <a:lnTo>
                      <a:pt x="10739" y="6400"/>
                    </a:lnTo>
                    <a:close/>
                    <a:moveTo>
                      <a:pt x="841" y="4553"/>
                    </a:moveTo>
                    <a:lnTo>
                      <a:pt x="818" y="4651"/>
                    </a:lnTo>
                    <a:lnTo>
                      <a:pt x="69" y="4524"/>
                    </a:lnTo>
                    <a:lnTo>
                      <a:pt x="92" y="4420"/>
                    </a:lnTo>
                    <a:close/>
                    <a:moveTo>
                      <a:pt x="10048" y="5871"/>
                    </a:moveTo>
                    <a:lnTo>
                      <a:pt x="10054" y="5767"/>
                    </a:lnTo>
                    <a:lnTo>
                      <a:pt x="10808" y="5830"/>
                    </a:lnTo>
                    <a:lnTo>
                      <a:pt x="10802" y="5934"/>
                    </a:lnTo>
                    <a:close/>
                    <a:moveTo>
                      <a:pt x="783" y="4956"/>
                    </a:moveTo>
                    <a:lnTo>
                      <a:pt x="777" y="5053"/>
                    </a:lnTo>
                    <a:lnTo>
                      <a:pt x="18" y="4990"/>
                    </a:lnTo>
                    <a:lnTo>
                      <a:pt x="29" y="489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39"/>
              <p:cNvSpPr/>
              <p:nvPr/>
            </p:nvSpPr>
            <p:spPr>
              <a:xfrm>
                <a:off x="5824825" y="2060089"/>
                <a:ext cx="585145" cy="538149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8760" extrusionOk="0">
                    <a:moveTo>
                      <a:pt x="8765" y="0"/>
                    </a:moveTo>
                    <a:lnTo>
                      <a:pt x="754" y="0"/>
                    </a:lnTo>
                    <a:cubicBezTo>
                      <a:pt x="340" y="0"/>
                      <a:pt x="0" y="340"/>
                      <a:pt x="0" y="754"/>
                    </a:cubicBezTo>
                    <a:lnTo>
                      <a:pt x="0" y="6371"/>
                    </a:lnTo>
                    <a:cubicBezTo>
                      <a:pt x="0" y="6791"/>
                      <a:pt x="340" y="7131"/>
                      <a:pt x="754" y="7131"/>
                    </a:cubicBezTo>
                    <a:lnTo>
                      <a:pt x="4835" y="7131"/>
                    </a:lnTo>
                    <a:cubicBezTo>
                      <a:pt x="5301" y="7131"/>
                      <a:pt x="5755" y="7263"/>
                      <a:pt x="6147" y="7516"/>
                    </a:cubicBezTo>
                    <a:lnTo>
                      <a:pt x="7879" y="8661"/>
                    </a:lnTo>
                    <a:cubicBezTo>
                      <a:pt x="8028" y="8759"/>
                      <a:pt x="8224" y="8621"/>
                      <a:pt x="8190" y="8448"/>
                    </a:cubicBezTo>
                    <a:lnTo>
                      <a:pt x="7948" y="7372"/>
                    </a:lnTo>
                    <a:cubicBezTo>
                      <a:pt x="7919" y="7251"/>
                      <a:pt x="8017" y="7131"/>
                      <a:pt x="8144" y="7131"/>
                    </a:cubicBezTo>
                    <a:lnTo>
                      <a:pt x="8754" y="7131"/>
                    </a:lnTo>
                    <a:cubicBezTo>
                      <a:pt x="9174" y="7131"/>
                      <a:pt x="9513" y="6791"/>
                      <a:pt x="9513" y="6371"/>
                    </a:cubicBezTo>
                    <a:lnTo>
                      <a:pt x="9513" y="754"/>
                    </a:lnTo>
                    <a:cubicBezTo>
                      <a:pt x="9525" y="340"/>
                      <a:pt x="9185" y="0"/>
                      <a:pt x="87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39"/>
              <p:cNvSpPr/>
              <p:nvPr/>
            </p:nvSpPr>
            <p:spPr>
              <a:xfrm>
                <a:off x="5922074" y="2214900"/>
                <a:ext cx="204755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64" extrusionOk="0">
                    <a:moveTo>
                      <a:pt x="0" y="1"/>
                    </a:moveTo>
                    <a:lnTo>
                      <a:pt x="3332" y="1"/>
                    </a:lnTo>
                    <a:lnTo>
                      <a:pt x="3332" y="364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39"/>
              <p:cNvSpPr/>
              <p:nvPr/>
            </p:nvSpPr>
            <p:spPr>
              <a:xfrm>
                <a:off x="6144770" y="2214900"/>
                <a:ext cx="168018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364" extrusionOk="0">
                    <a:moveTo>
                      <a:pt x="1" y="1"/>
                    </a:moveTo>
                    <a:lnTo>
                      <a:pt x="2734" y="1"/>
                    </a:lnTo>
                    <a:lnTo>
                      <a:pt x="2734" y="364"/>
                    </a:lnTo>
                    <a:lnTo>
                      <a:pt x="1" y="3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39"/>
              <p:cNvSpPr/>
              <p:nvPr/>
            </p:nvSpPr>
            <p:spPr>
              <a:xfrm>
                <a:off x="5922074" y="2276455"/>
                <a:ext cx="132264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363" extrusionOk="0">
                    <a:moveTo>
                      <a:pt x="0" y="0"/>
                    </a:moveTo>
                    <a:lnTo>
                      <a:pt x="2152" y="0"/>
                    </a:lnTo>
                    <a:lnTo>
                      <a:pt x="2152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39"/>
              <p:cNvSpPr/>
              <p:nvPr/>
            </p:nvSpPr>
            <p:spPr>
              <a:xfrm>
                <a:off x="6066319" y="2276455"/>
                <a:ext cx="166175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363" extrusionOk="0">
                    <a:moveTo>
                      <a:pt x="0" y="0"/>
                    </a:moveTo>
                    <a:lnTo>
                      <a:pt x="2705" y="0"/>
                    </a:lnTo>
                    <a:lnTo>
                      <a:pt x="2705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39"/>
              <p:cNvSpPr/>
              <p:nvPr/>
            </p:nvSpPr>
            <p:spPr>
              <a:xfrm>
                <a:off x="6252954" y="2276455"/>
                <a:ext cx="59467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968" h="363" extrusionOk="0">
                    <a:moveTo>
                      <a:pt x="1" y="0"/>
                    </a:moveTo>
                    <a:lnTo>
                      <a:pt x="967" y="0"/>
                    </a:lnTo>
                    <a:lnTo>
                      <a:pt x="967" y="363"/>
                    </a:lnTo>
                    <a:lnTo>
                      <a:pt x="1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39"/>
              <p:cNvSpPr/>
              <p:nvPr/>
            </p:nvSpPr>
            <p:spPr>
              <a:xfrm>
                <a:off x="5922074" y="2337950"/>
                <a:ext cx="101486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1652" h="364" extrusionOk="0">
                    <a:moveTo>
                      <a:pt x="0" y="1"/>
                    </a:moveTo>
                    <a:lnTo>
                      <a:pt x="1652" y="1"/>
                    </a:lnTo>
                    <a:lnTo>
                      <a:pt x="1652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39"/>
              <p:cNvSpPr/>
              <p:nvPr/>
            </p:nvSpPr>
            <p:spPr>
              <a:xfrm>
                <a:off x="6032347" y="2337950"/>
                <a:ext cx="83118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364" extrusionOk="0">
                    <a:moveTo>
                      <a:pt x="1" y="1"/>
                    </a:moveTo>
                    <a:lnTo>
                      <a:pt x="1353" y="1"/>
                    </a:lnTo>
                    <a:lnTo>
                      <a:pt x="1353" y="363"/>
                    </a:lnTo>
                    <a:lnTo>
                      <a:pt x="1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39"/>
              <p:cNvSpPr/>
              <p:nvPr/>
            </p:nvSpPr>
            <p:spPr>
              <a:xfrm>
                <a:off x="7584704" y="2233329"/>
                <a:ext cx="925296" cy="2033231"/>
              </a:xfrm>
              <a:custGeom>
                <a:avLst/>
                <a:gdLst/>
                <a:ahLst/>
                <a:cxnLst/>
                <a:rect l="l" t="t" r="r" b="b"/>
                <a:pathLst>
                  <a:path w="15062" h="33097" extrusionOk="0">
                    <a:moveTo>
                      <a:pt x="14434" y="12"/>
                    </a:moveTo>
                    <a:cubicBezTo>
                      <a:pt x="14532" y="0"/>
                      <a:pt x="14618" y="12"/>
                      <a:pt x="14693" y="52"/>
                    </a:cubicBezTo>
                    <a:cubicBezTo>
                      <a:pt x="14774" y="87"/>
                      <a:pt x="14837" y="144"/>
                      <a:pt x="14894" y="213"/>
                    </a:cubicBezTo>
                    <a:cubicBezTo>
                      <a:pt x="14952" y="288"/>
                      <a:pt x="14998" y="380"/>
                      <a:pt x="15027" y="489"/>
                    </a:cubicBezTo>
                    <a:cubicBezTo>
                      <a:pt x="15056" y="587"/>
                      <a:pt x="15061" y="714"/>
                      <a:pt x="15056" y="835"/>
                    </a:cubicBezTo>
                    <a:lnTo>
                      <a:pt x="13145" y="32198"/>
                    </a:lnTo>
                    <a:cubicBezTo>
                      <a:pt x="13139" y="32342"/>
                      <a:pt x="13110" y="32469"/>
                      <a:pt x="13070" y="32584"/>
                    </a:cubicBezTo>
                    <a:cubicBezTo>
                      <a:pt x="13024" y="32699"/>
                      <a:pt x="12967" y="32803"/>
                      <a:pt x="12898" y="32883"/>
                    </a:cubicBezTo>
                    <a:cubicBezTo>
                      <a:pt x="12823" y="32958"/>
                      <a:pt x="12748" y="33016"/>
                      <a:pt x="12662" y="33056"/>
                    </a:cubicBezTo>
                    <a:cubicBezTo>
                      <a:pt x="12570" y="33090"/>
                      <a:pt x="12477" y="33096"/>
                      <a:pt x="12380" y="33085"/>
                    </a:cubicBezTo>
                    <a:lnTo>
                      <a:pt x="496" y="30771"/>
                    </a:lnTo>
                    <a:cubicBezTo>
                      <a:pt x="415" y="30760"/>
                      <a:pt x="341" y="30714"/>
                      <a:pt x="277" y="30656"/>
                    </a:cubicBezTo>
                    <a:cubicBezTo>
                      <a:pt x="214" y="30599"/>
                      <a:pt x="156" y="30524"/>
                      <a:pt x="110" y="30426"/>
                    </a:cubicBezTo>
                    <a:cubicBezTo>
                      <a:pt x="70" y="30334"/>
                      <a:pt x="36" y="30230"/>
                      <a:pt x="18" y="30121"/>
                    </a:cubicBezTo>
                    <a:cubicBezTo>
                      <a:pt x="1" y="30000"/>
                      <a:pt x="1" y="29879"/>
                      <a:pt x="7" y="29758"/>
                    </a:cubicBezTo>
                    <a:lnTo>
                      <a:pt x="2337" y="2250"/>
                    </a:lnTo>
                    <a:cubicBezTo>
                      <a:pt x="2343" y="2135"/>
                      <a:pt x="2372" y="2026"/>
                      <a:pt x="2407" y="1928"/>
                    </a:cubicBezTo>
                    <a:cubicBezTo>
                      <a:pt x="2447" y="1825"/>
                      <a:pt x="2493" y="1732"/>
                      <a:pt x="2550" y="1652"/>
                    </a:cubicBezTo>
                    <a:cubicBezTo>
                      <a:pt x="2608" y="1571"/>
                      <a:pt x="2677" y="1508"/>
                      <a:pt x="2746" y="1456"/>
                    </a:cubicBezTo>
                    <a:cubicBezTo>
                      <a:pt x="2821" y="1410"/>
                      <a:pt x="2890" y="1381"/>
                      <a:pt x="2970" y="1376"/>
                    </a:cubicBezTo>
                    <a:lnTo>
                      <a:pt x="5474" y="1076"/>
                    </a:lnTo>
                    <a:cubicBezTo>
                      <a:pt x="5531" y="1071"/>
                      <a:pt x="5589" y="1076"/>
                      <a:pt x="5635" y="1105"/>
                    </a:cubicBezTo>
                    <a:cubicBezTo>
                      <a:pt x="5687" y="1134"/>
                      <a:pt x="5733" y="1168"/>
                      <a:pt x="5767" y="1220"/>
                    </a:cubicBezTo>
                    <a:cubicBezTo>
                      <a:pt x="5802" y="1272"/>
                      <a:pt x="5831" y="1335"/>
                      <a:pt x="5848" y="1410"/>
                    </a:cubicBezTo>
                    <a:cubicBezTo>
                      <a:pt x="5859" y="1479"/>
                      <a:pt x="5865" y="1560"/>
                      <a:pt x="5859" y="1646"/>
                    </a:cubicBezTo>
                    <a:cubicBezTo>
                      <a:pt x="5854" y="1732"/>
                      <a:pt x="5859" y="1813"/>
                      <a:pt x="5877" y="1882"/>
                    </a:cubicBezTo>
                    <a:cubicBezTo>
                      <a:pt x="5888" y="1957"/>
                      <a:pt x="5917" y="2020"/>
                      <a:pt x="5951" y="2072"/>
                    </a:cubicBezTo>
                    <a:cubicBezTo>
                      <a:pt x="5992" y="2124"/>
                      <a:pt x="6032" y="2164"/>
                      <a:pt x="6084" y="2193"/>
                    </a:cubicBezTo>
                    <a:cubicBezTo>
                      <a:pt x="6136" y="2222"/>
                      <a:pt x="6193" y="2227"/>
                      <a:pt x="6251" y="2222"/>
                    </a:cubicBezTo>
                    <a:lnTo>
                      <a:pt x="10498" y="1761"/>
                    </a:lnTo>
                    <a:cubicBezTo>
                      <a:pt x="10567" y="1755"/>
                      <a:pt x="10630" y="1732"/>
                      <a:pt x="10688" y="1692"/>
                    </a:cubicBezTo>
                    <a:cubicBezTo>
                      <a:pt x="10745" y="1652"/>
                      <a:pt x="10803" y="1594"/>
                      <a:pt x="10843" y="1531"/>
                    </a:cubicBezTo>
                    <a:cubicBezTo>
                      <a:pt x="10895" y="1468"/>
                      <a:pt x="10929" y="1393"/>
                      <a:pt x="10958" y="1318"/>
                    </a:cubicBezTo>
                    <a:cubicBezTo>
                      <a:pt x="10987" y="1238"/>
                      <a:pt x="11010" y="1151"/>
                      <a:pt x="11016" y="1059"/>
                    </a:cubicBezTo>
                    <a:cubicBezTo>
                      <a:pt x="11027" y="961"/>
                      <a:pt x="11045" y="875"/>
                      <a:pt x="11073" y="800"/>
                    </a:cubicBezTo>
                    <a:cubicBezTo>
                      <a:pt x="11102" y="720"/>
                      <a:pt x="11148" y="639"/>
                      <a:pt x="11188" y="581"/>
                    </a:cubicBezTo>
                    <a:cubicBezTo>
                      <a:pt x="11240" y="518"/>
                      <a:pt x="11292" y="466"/>
                      <a:pt x="11355" y="426"/>
                    </a:cubicBezTo>
                    <a:cubicBezTo>
                      <a:pt x="11413" y="380"/>
                      <a:pt x="11476" y="357"/>
                      <a:pt x="11551" y="35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39"/>
              <p:cNvSpPr/>
              <p:nvPr/>
            </p:nvSpPr>
            <p:spPr>
              <a:xfrm>
                <a:off x="8377377" y="2203596"/>
                <a:ext cx="244010" cy="2112787"/>
              </a:xfrm>
              <a:custGeom>
                <a:avLst/>
                <a:gdLst/>
                <a:ahLst/>
                <a:cxnLst/>
                <a:rect l="l" t="t" r="r" b="b"/>
                <a:pathLst>
                  <a:path w="3972" h="34392" extrusionOk="0">
                    <a:moveTo>
                      <a:pt x="3960" y="1457"/>
                    </a:moveTo>
                    <a:cubicBezTo>
                      <a:pt x="3919" y="835"/>
                      <a:pt x="2935" y="202"/>
                      <a:pt x="2389" y="1"/>
                    </a:cubicBezTo>
                    <a:cubicBezTo>
                      <a:pt x="2786" y="634"/>
                      <a:pt x="2757" y="1434"/>
                      <a:pt x="2711" y="2176"/>
                    </a:cubicBezTo>
                    <a:cubicBezTo>
                      <a:pt x="2020" y="12178"/>
                      <a:pt x="1571" y="22191"/>
                      <a:pt x="915" y="32199"/>
                    </a:cubicBezTo>
                    <a:cubicBezTo>
                      <a:pt x="864" y="33028"/>
                      <a:pt x="725" y="34000"/>
                      <a:pt x="0" y="34392"/>
                    </a:cubicBezTo>
                    <a:cubicBezTo>
                      <a:pt x="553" y="34271"/>
                      <a:pt x="1784" y="33805"/>
                      <a:pt x="2003" y="33269"/>
                    </a:cubicBezTo>
                    <a:cubicBezTo>
                      <a:pt x="2210" y="32746"/>
                      <a:pt x="2245" y="32170"/>
                      <a:pt x="2273" y="31601"/>
                    </a:cubicBezTo>
                    <a:lnTo>
                      <a:pt x="3971" y="1842"/>
                    </a:lnTo>
                    <a:cubicBezTo>
                      <a:pt x="3965" y="1848"/>
                      <a:pt x="3965" y="1589"/>
                      <a:pt x="3960" y="14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39"/>
              <p:cNvSpPr/>
              <p:nvPr/>
            </p:nvSpPr>
            <p:spPr>
              <a:xfrm>
                <a:off x="7552206" y="2184183"/>
                <a:ext cx="995268" cy="2138220"/>
              </a:xfrm>
              <a:custGeom>
                <a:avLst/>
                <a:gdLst/>
                <a:ahLst/>
                <a:cxnLst/>
                <a:rect l="l" t="t" r="r" b="b"/>
                <a:pathLst>
                  <a:path w="16201" h="34806" extrusionOk="0">
                    <a:moveTo>
                      <a:pt x="15015" y="23"/>
                    </a:moveTo>
                    <a:cubicBezTo>
                      <a:pt x="15188" y="0"/>
                      <a:pt x="15354" y="29"/>
                      <a:pt x="15504" y="92"/>
                    </a:cubicBezTo>
                    <a:cubicBezTo>
                      <a:pt x="15654" y="156"/>
                      <a:pt x="15786" y="265"/>
                      <a:pt x="15884" y="403"/>
                    </a:cubicBezTo>
                    <a:cubicBezTo>
                      <a:pt x="15993" y="541"/>
                      <a:pt x="16074" y="714"/>
                      <a:pt x="16131" y="910"/>
                    </a:cubicBezTo>
                    <a:cubicBezTo>
                      <a:pt x="16183" y="1099"/>
                      <a:pt x="16200" y="1324"/>
                      <a:pt x="16189" y="1560"/>
                    </a:cubicBezTo>
                    <a:lnTo>
                      <a:pt x="14301" y="33114"/>
                    </a:lnTo>
                    <a:cubicBezTo>
                      <a:pt x="14290" y="33378"/>
                      <a:pt x="14232" y="33626"/>
                      <a:pt x="14146" y="33839"/>
                    </a:cubicBezTo>
                    <a:cubicBezTo>
                      <a:pt x="14060" y="34057"/>
                      <a:pt x="13950" y="34242"/>
                      <a:pt x="13812" y="34391"/>
                    </a:cubicBezTo>
                    <a:cubicBezTo>
                      <a:pt x="13686" y="34547"/>
                      <a:pt x="13524" y="34650"/>
                      <a:pt x="13363" y="34719"/>
                    </a:cubicBezTo>
                    <a:cubicBezTo>
                      <a:pt x="13196" y="34782"/>
                      <a:pt x="13018" y="34805"/>
                      <a:pt x="12834" y="34759"/>
                    </a:cubicBezTo>
                    <a:lnTo>
                      <a:pt x="939" y="32360"/>
                    </a:lnTo>
                    <a:cubicBezTo>
                      <a:pt x="789" y="32331"/>
                      <a:pt x="651" y="32250"/>
                      <a:pt x="536" y="32141"/>
                    </a:cubicBezTo>
                    <a:cubicBezTo>
                      <a:pt x="415" y="32026"/>
                      <a:pt x="311" y="31882"/>
                      <a:pt x="225" y="31709"/>
                    </a:cubicBezTo>
                    <a:cubicBezTo>
                      <a:pt x="144" y="31537"/>
                      <a:pt x="81" y="31341"/>
                      <a:pt x="47" y="31128"/>
                    </a:cubicBezTo>
                    <a:cubicBezTo>
                      <a:pt x="12" y="30909"/>
                      <a:pt x="1" y="30691"/>
                      <a:pt x="24" y="30449"/>
                    </a:cubicBezTo>
                    <a:lnTo>
                      <a:pt x="2372" y="3085"/>
                    </a:lnTo>
                    <a:cubicBezTo>
                      <a:pt x="2389" y="2878"/>
                      <a:pt x="2435" y="2676"/>
                      <a:pt x="2498" y="2481"/>
                    </a:cubicBezTo>
                    <a:cubicBezTo>
                      <a:pt x="2561" y="2296"/>
                      <a:pt x="2659" y="2124"/>
                      <a:pt x="2763" y="1974"/>
                    </a:cubicBezTo>
                    <a:cubicBezTo>
                      <a:pt x="2872" y="1819"/>
                      <a:pt x="2987" y="1698"/>
                      <a:pt x="3125" y="1606"/>
                    </a:cubicBezTo>
                    <a:cubicBezTo>
                      <a:pt x="3252" y="1514"/>
                      <a:pt x="3396" y="1456"/>
                      <a:pt x="3540" y="1433"/>
                    </a:cubicBezTo>
                    <a:close/>
                    <a:moveTo>
                      <a:pt x="13680" y="33004"/>
                    </a:moveTo>
                    <a:lnTo>
                      <a:pt x="15585" y="1640"/>
                    </a:lnTo>
                    <a:cubicBezTo>
                      <a:pt x="15590" y="1520"/>
                      <a:pt x="15585" y="1399"/>
                      <a:pt x="15556" y="1295"/>
                    </a:cubicBezTo>
                    <a:cubicBezTo>
                      <a:pt x="15527" y="1197"/>
                      <a:pt x="15481" y="1099"/>
                      <a:pt x="15423" y="1025"/>
                    </a:cubicBezTo>
                    <a:cubicBezTo>
                      <a:pt x="15366" y="950"/>
                      <a:pt x="15303" y="892"/>
                      <a:pt x="15222" y="858"/>
                    </a:cubicBezTo>
                    <a:cubicBezTo>
                      <a:pt x="15147" y="823"/>
                      <a:pt x="15061" y="806"/>
                      <a:pt x="14963" y="823"/>
                    </a:cubicBezTo>
                    <a:lnTo>
                      <a:pt x="12057" y="1169"/>
                    </a:lnTo>
                    <a:cubicBezTo>
                      <a:pt x="11994" y="1174"/>
                      <a:pt x="11930" y="1203"/>
                      <a:pt x="11867" y="1238"/>
                    </a:cubicBezTo>
                    <a:cubicBezTo>
                      <a:pt x="11809" y="1284"/>
                      <a:pt x="11752" y="1330"/>
                      <a:pt x="11700" y="1399"/>
                    </a:cubicBezTo>
                    <a:cubicBezTo>
                      <a:pt x="11648" y="1462"/>
                      <a:pt x="11614" y="1531"/>
                      <a:pt x="11585" y="1612"/>
                    </a:cubicBezTo>
                    <a:cubicBezTo>
                      <a:pt x="11556" y="1692"/>
                      <a:pt x="11533" y="1779"/>
                      <a:pt x="11527" y="1871"/>
                    </a:cubicBezTo>
                    <a:cubicBezTo>
                      <a:pt x="11522" y="1963"/>
                      <a:pt x="11499" y="2049"/>
                      <a:pt x="11470" y="2130"/>
                    </a:cubicBezTo>
                    <a:cubicBezTo>
                      <a:pt x="11441" y="2210"/>
                      <a:pt x="11395" y="2291"/>
                      <a:pt x="11355" y="2348"/>
                    </a:cubicBezTo>
                    <a:cubicBezTo>
                      <a:pt x="11303" y="2412"/>
                      <a:pt x="11251" y="2463"/>
                      <a:pt x="11194" y="2504"/>
                    </a:cubicBezTo>
                    <a:cubicBezTo>
                      <a:pt x="11136" y="2538"/>
                      <a:pt x="11073" y="2567"/>
                      <a:pt x="11010" y="2578"/>
                    </a:cubicBezTo>
                    <a:lnTo>
                      <a:pt x="6757" y="3039"/>
                    </a:lnTo>
                    <a:cubicBezTo>
                      <a:pt x="6699" y="3045"/>
                      <a:pt x="6642" y="3027"/>
                      <a:pt x="6590" y="3010"/>
                    </a:cubicBezTo>
                    <a:cubicBezTo>
                      <a:pt x="6544" y="2981"/>
                      <a:pt x="6498" y="2941"/>
                      <a:pt x="6463" y="2883"/>
                    </a:cubicBezTo>
                    <a:cubicBezTo>
                      <a:pt x="6429" y="2837"/>
                      <a:pt x="6400" y="2768"/>
                      <a:pt x="6383" y="2699"/>
                    </a:cubicBezTo>
                    <a:cubicBezTo>
                      <a:pt x="6371" y="2625"/>
                      <a:pt x="6360" y="2550"/>
                      <a:pt x="6371" y="2463"/>
                    </a:cubicBezTo>
                    <a:cubicBezTo>
                      <a:pt x="6377" y="2377"/>
                      <a:pt x="6371" y="2296"/>
                      <a:pt x="6354" y="2222"/>
                    </a:cubicBezTo>
                    <a:cubicBezTo>
                      <a:pt x="6342" y="2153"/>
                      <a:pt x="6314" y="2089"/>
                      <a:pt x="6273" y="2038"/>
                    </a:cubicBezTo>
                    <a:cubicBezTo>
                      <a:pt x="6239" y="1986"/>
                      <a:pt x="6199" y="1945"/>
                      <a:pt x="6147" y="1922"/>
                    </a:cubicBezTo>
                    <a:cubicBezTo>
                      <a:pt x="6095" y="1894"/>
                      <a:pt x="6037" y="1888"/>
                      <a:pt x="5980" y="1894"/>
                    </a:cubicBezTo>
                    <a:lnTo>
                      <a:pt x="3476" y="2187"/>
                    </a:lnTo>
                    <a:cubicBezTo>
                      <a:pt x="3396" y="2193"/>
                      <a:pt x="3327" y="2233"/>
                      <a:pt x="3252" y="2273"/>
                    </a:cubicBezTo>
                    <a:cubicBezTo>
                      <a:pt x="3183" y="2325"/>
                      <a:pt x="3120" y="2389"/>
                      <a:pt x="3062" y="2469"/>
                    </a:cubicBezTo>
                    <a:cubicBezTo>
                      <a:pt x="3005" y="2550"/>
                      <a:pt x="2953" y="2642"/>
                      <a:pt x="2918" y="2740"/>
                    </a:cubicBezTo>
                    <a:cubicBezTo>
                      <a:pt x="2878" y="2843"/>
                      <a:pt x="2849" y="2953"/>
                      <a:pt x="2843" y="3068"/>
                    </a:cubicBezTo>
                    <a:lnTo>
                      <a:pt x="513" y="30576"/>
                    </a:lnTo>
                    <a:cubicBezTo>
                      <a:pt x="501" y="30697"/>
                      <a:pt x="507" y="30817"/>
                      <a:pt x="530" y="30932"/>
                    </a:cubicBezTo>
                    <a:cubicBezTo>
                      <a:pt x="547" y="31048"/>
                      <a:pt x="576" y="31157"/>
                      <a:pt x="622" y="31243"/>
                    </a:cubicBezTo>
                    <a:cubicBezTo>
                      <a:pt x="662" y="31335"/>
                      <a:pt x="720" y="31416"/>
                      <a:pt x="789" y="31473"/>
                    </a:cubicBezTo>
                    <a:cubicBezTo>
                      <a:pt x="852" y="31531"/>
                      <a:pt x="921" y="31571"/>
                      <a:pt x="1002" y="31589"/>
                    </a:cubicBezTo>
                    <a:lnTo>
                      <a:pt x="12886" y="33896"/>
                    </a:lnTo>
                    <a:cubicBezTo>
                      <a:pt x="12989" y="33919"/>
                      <a:pt x="13081" y="33902"/>
                      <a:pt x="13168" y="33867"/>
                    </a:cubicBezTo>
                    <a:cubicBezTo>
                      <a:pt x="13254" y="33833"/>
                      <a:pt x="13340" y="33775"/>
                      <a:pt x="13404" y="33695"/>
                    </a:cubicBezTo>
                    <a:cubicBezTo>
                      <a:pt x="13478" y="33614"/>
                      <a:pt x="13536" y="33516"/>
                      <a:pt x="13576" y="33401"/>
                    </a:cubicBezTo>
                    <a:cubicBezTo>
                      <a:pt x="13639" y="33269"/>
                      <a:pt x="13668" y="33142"/>
                      <a:pt x="13680" y="3300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39"/>
              <p:cNvSpPr/>
              <p:nvPr/>
            </p:nvSpPr>
            <p:spPr>
              <a:xfrm>
                <a:off x="7565659" y="2256674"/>
                <a:ext cx="657942" cy="1658432"/>
              </a:xfrm>
              <a:custGeom>
                <a:avLst/>
                <a:gdLst/>
                <a:ahLst/>
                <a:cxnLst/>
                <a:rect l="l" t="t" r="r" b="b"/>
                <a:pathLst>
                  <a:path w="10710" h="26996" extrusionOk="0">
                    <a:moveTo>
                      <a:pt x="5128" y="0"/>
                    </a:moveTo>
                    <a:lnTo>
                      <a:pt x="4575" y="63"/>
                    </a:lnTo>
                    <a:lnTo>
                      <a:pt x="4575" y="311"/>
                    </a:lnTo>
                    <a:cubicBezTo>
                      <a:pt x="4558" y="230"/>
                      <a:pt x="4541" y="150"/>
                      <a:pt x="4518" y="69"/>
                    </a:cubicBezTo>
                    <a:lnTo>
                      <a:pt x="3793" y="167"/>
                    </a:lnTo>
                    <a:cubicBezTo>
                      <a:pt x="3821" y="276"/>
                      <a:pt x="3850" y="374"/>
                      <a:pt x="3867" y="483"/>
                    </a:cubicBezTo>
                    <a:cubicBezTo>
                      <a:pt x="3660" y="524"/>
                      <a:pt x="3505" y="714"/>
                      <a:pt x="3505" y="927"/>
                    </a:cubicBezTo>
                    <a:lnTo>
                      <a:pt x="3505" y="1105"/>
                    </a:lnTo>
                    <a:cubicBezTo>
                      <a:pt x="3407" y="817"/>
                      <a:pt x="3286" y="541"/>
                      <a:pt x="3142" y="265"/>
                    </a:cubicBezTo>
                    <a:cubicBezTo>
                      <a:pt x="3062" y="294"/>
                      <a:pt x="2987" y="340"/>
                      <a:pt x="2906" y="386"/>
                    </a:cubicBezTo>
                    <a:cubicBezTo>
                      <a:pt x="2774" y="483"/>
                      <a:pt x="2653" y="604"/>
                      <a:pt x="2544" y="754"/>
                    </a:cubicBezTo>
                    <a:cubicBezTo>
                      <a:pt x="2440" y="909"/>
                      <a:pt x="2354" y="1076"/>
                      <a:pt x="2279" y="1266"/>
                    </a:cubicBezTo>
                    <a:cubicBezTo>
                      <a:pt x="2216" y="1456"/>
                      <a:pt x="2164" y="1652"/>
                      <a:pt x="2153" y="1870"/>
                    </a:cubicBezTo>
                    <a:lnTo>
                      <a:pt x="1675" y="7424"/>
                    </a:lnTo>
                    <a:cubicBezTo>
                      <a:pt x="2527" y="6647"/>
                      <a:pt x="3160" y="5720"/>
                      <a:pt x="3493" y="4696"/>
                    </a:cubicBezTo>
                    <a:lnTo>
                      <a:pt x="3493" y="4926"/>
                    </a:lnTo>
                    <a:cubicBezTo>
                      <a:pt x="3493" y="5179"/>
                      <a:pt x="3706" y="5387"/>
                      <a:pt x="3954" y="5387"/>
                    </a:cubicBezTo>
                    <a:lnTo>
                      <a:pt x="4126" y="5387"/>
                    </a:lnTo>
                    <a:cubicBezTo>
                      <a:pt x="3925" y="5962"/>
                      <a:pt x="3447" y="6946"/>
                      <a:pt x="2337" y="7735"/>
                    </a:cubicBezTo>
                    <a:cubicBezTo>
                      <a:pt x="2135" y="7631"/>
                      <a:pt x="1911" y="7539"/>
                      <a:pt x="1675" y="7447"/>
                    </a:cubicBezTo>
                    <a:lnTo>
                      <a:pt x="0" y="26996"/>
                    </a:lnTo>
                    <a:cubicBezTo>
                      <a:pt x="1836" y="24343"/>
                      <a:pt x="3085" y="20372"/>
                      <a:pt x="3919" y="16712"/>
                    </a:cubicBezTo>
                    <a:cubicBezTo>
                      <a:pt x="4339" y="17144"/>
                      <a:pt x="4759" y="17558"/>
                      <a:pt x="5191" y="17949"/>
                    </a:cubicBezTo>
                    <a:cubicBezTo>
                      <a:pt x="6705" y="19322"/>
                      <a:pt x="8203" y="20337"/>
                      <a:pt x="9021" y="20337"/>
                    </a:cubicBezTo>
                    <a:cubicBezTo>
                      <a:pt x="9208" y="20337"/>
                      <a:pt x="9359" y="20284"/>
                      <a:pt x="9467" y="20171"/>
                    </a:cubicBezTo>
                    <a:cubicBezTo>
                      <a:pt x="10710" y="18859"/>
                      <a:pt x="7683" y="12695"/>
                      <a:pt x="5277" y="10393"/>
                    </a:cubicBezTo>
                    <a:cubicBezTo>
                      <a:pt x="5036" y="10163"/>
                      <a:pt x="4788" y="9979"/>
                      <a:pt x="4552" y="9829"/>
                    </a:cubicBezTo>
                    <a:cubicBezTo>
                      <a:pt x="4213" y="9087"/>
                      <a:pt x="3637" y="8460"/>
                      <a:pt x="2912" y="8045"/>
                    </a:cubicBezTo>
                    <a:cubicBezTo>
                      <a:pt x="4092" y="7107"/>
                      <a:pt x="4581" y="5968"/>
                      <a:pt x="4759" y="5387"/>
                    </a:cubicBezTo>
                    <a:lnTo>
                      <a:pt x="5162" y="5387"/>
                    </a:lnTo>
                    <a:cubicBezTo>
                      <a:pt x="5416" y="5387"/>
                      <a:pt x="5623" y="5179"/>
                      <a:pt x="5623" y="4926"/>
                    </a:cubicBezTo>
                    <a:lnTo>
                      <a:pt x="5623" y="938"/>
                    </a:lnTo>
                    <a:cubicBezTo>
                      <a:pt x="5623" y="685"/>
                      <a:pt x="5416" y="478"/>
                      <a:pt x="5162" y="478"/>
                    </a:cubicBezTo>
                    <a:lnTo>
                      <a:pt x="5128" y="478"/>
                    </a:lnTo>
                    <a:lnTo>
                      <a:pt x="5128" y="0"/>
                    </a:ln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556;p39"/>
              <p:cNvSpPr/>
              <p:nvPr/>
            </p:nvSpPr>
            <p:spPr>
              <a:xfrm>
                <a:off x="7516881" y="2637066"/>
                <a:ext cx="627533" cy="824854"/>
              </a:xfrm>
              <a:custGeom>
                <a:avLst/>
                <a:gdLst/>
                <a:ahLst/>
                <a:cxnLst/>
                <a:rect l="l" t="t" r="r" b="b"/>
                <a:pathLst>
                  <a:path w="10215" h="13427" extrusionOk="0">
                    <a:moveTo>
                      <a:pt x="4788" y="2268"/>
                    </a:moveTo>
                    <a:cubicBezTo>
                      <a:pt x="7188" y="4570"/>
                      <a:pt x="10215" y="10733"/>
                      <a:pt x="8972" y="12045"/>
                    </a:cubicBezTo>
                    <a:cubicBezTo>
                      <a:pt x="7654" y="13426"/>
                      <a:pt x="23" y="5899"/>
                      <a:pt x="12" y="3338"/>
                    </a:cubicBezTo>
                    <a:cubicBezTo>
                      <a:pt x="0" y="1917"/>
                      <a:pt x="2429" y="0"/>
                      <a:pt x="4788" y="2268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557;p39"/>
              <p:cNvSpPr/>
              <p:nvPr/>
            </p:nvSpPr>
            <p:spPr>
              <a:xfrm>
                <a:off x="7516943" y="2712444"/>
                <a:ext cx="326637" cy="528135"/>
              </a:xfrm>
              <a:custGeom>
                <a:avLst/>
                <a:gdLst/>
                <a:ahLst/>
                <a:cxnLst/>
                <a:rect l="l" t="t" r="r" b="b"/>
                <a:pathLst>
                  <a:path w="5317" h="8597" extrusionOk="0">
                    <a:moveTo>
                      <a:pt x="2502" y="1"/>
                    </a:moveTo>
                    <a:cubicBezTo>
                      <a:pt x="1081" y="1"/>
                      <a:pt x="1" y="1166"/>
                      <a:pt x="5" y="2111"/>
                    </a:cubicBezTo>
                    <a:cubicBezTo>
                      <a:pt x="22" y="3532"/>
                      <a:pt x="2376" y="6485"/>
                      <a:pt x="4701" y="8597"/>
                    </a:cubicBezTo>
                    <a:cubicBezTo>
                      <a:pt x="4816" y="8154"/>
                      <a:pt x="4891" y="7710"/>
                      <a:pt x="4937" y="7256"/>
                    </a:cubicBezTo>
                    <a:cubicBezTo>
                      <a:pt x="5132" y="5196"/>
                      <a:pt x="5317" y="3199"/>
                      <a:pt x="4816" y="1069"/>
                    </a:cubicBezTo>
                    <a:lnTo>
                      <a:pt x="4787" y="1041"/>
                    </a:lnTo>
                    <a:cubicBezTo>
                      <a:pt x="4002" y="290"/>
                      <a:pt x="3210" y="1"/>
                      <a:pt x="2502" y="1"/>
                    </a:cubicBezTo>
                    <a:close/>
                  </a:path>
                </a:pathLst>
              </a:custGeom>
              <a:solidFill>
                <a:srgbClr val="134F5C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558;p39"/>
              <p:cNvSpPr/>
              <p:nvPr/>
            </p:nvSpPr>
            <p:spPr>
              <a:xfrm>
                <a:off x="6575355" y="2597810"/>
                <a:ext cx="1230739" cy="1389419"/>
              </a:xfrm>
              <a:custGeom>
                <a:avLst/>
                <a:gdLst/>
                <a:ahLst/>
                <a:cxnLst/>
                <a:rect l="l" t="t" r="r" b="b"/>
                <a:pathLst>
                  <a:path w="20034" h="22617" extrusionOk="0">
                    <a:moveTo>
                      <a:pt x="10020" y="22617"/>
                    </a:moveTo>
                    <a:cubicBezTo>
                      <a:pt x="4075" y="22617"/>
                      <a:pt x="1399" y="11015"/>
                      <a:pt x="364" y="4426"/>
                    </a:cubicBezTo>
                    <a:cubicBezTo>
                      <a:pt x="1" y="2095"/>
                      <a:pt x="1900" y="0"/>
                      <a:pt x="4386" y="0"/>
                    </a:cubicBezTo>
                    <a:lnTo>
                      <a:pt x="15643" y="0"/>
                    </a:lnTo>
                    <a:cubicBezTo>
                      <a:pt x="18134" y="0"/>
                      <a:pt x="20034" y="2095"/>
                      <a:pt x="19665" y="4426"/>
                    </a:cubicBezTo>
                    <a:cubicBezTo>
                      <a:pt x="18629" y="11015"/>
                      <a:pt x="15959" y="22617"/>
                      <a:pt x="10020" y="2261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559;p39"/>
              <p:cNvSpPr/>
              <p:nvPr/>
            </p:nvSpPr>
            <p:spPr>
              <a:xfrm>
                <a:off x="6906665" y="2978940"/>
                <a:ext cx="567821" cy="273313"/>
              </a:xfrm>
              <a:custGeom>
                <a:avLst/>
                <a:gdLst/>
                <a:ahLst/>
                <a:cxnLst/>
                <a:rect l="l" t="t" r="r" b="b"/>
                <a:pathLst>
                  <a:path w="9243" h="4449" extrusionOk="0">
                    <a:moveTo>
                      <a:pt x="8287" y="4449"/>
                    </a:moveTo>
                    <a:lnTo>
                      <a:pt x="956" y="4449"/>
                    </a:lnTo>
                    <a:cubicBezTo>
                      <a:pt x="432" y="4449"/>
                      <a:pt x="0" y="4029"/>
                      <a:pt x="0" y="3493"/>
                    </a:cubicBezTo>
                    <a:lnTo>
                      <a:pt x="0" y="955"/>
                    </a:lnTo>
                    <a:cubicBezTo>
                      <a:pt x="0" y="432"/>
                      <a:pt x="426" y="0"/>
                      <a:pt x="956" y="0"/>
                    </a:cubicBezTo>
                    <a:lnTo>
                      <a:pt x="8287" y="0"/>
                    </a:lnTo>
                    <a:cubicBezTo>
                      <a:pt x="8811" y="0"/>
                      <a:pt x="9242" y="420"/>
                      <a:pt x="9242" y="955"/>
                    </a:cubicBezTo>
                    <a:lnTo>
                      <a:pt x="9242" y="3493"/>
                    </a:lnTo>
                    <a:cubicBezTo>
                      <a:pt x="9242" y="4029"/>
                      <a:pt x="8811" y="4449"/>
                      <a:pt x="8287" y="44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39"/>
              <p:cNvSpPr/>
              <p:nvPr/>
            </p:nvSpPr>
            <p:spPr>
              <a:xfrm>
                <a:off x="6904896" y="2934159"/>
                <a:ext cx="567452" cy="141172"/>
              </a:xfrm>
              <a:custGeom>
                <a:avLst/>
                <a:gdLst/>
                <a:ahLst/>
                <a:cxnLst/>
                <a:rect l="l" t="t" r="r" b="b"/>
                <a:pathLst>
                  <a:path w="9237" h="2298" extrusionOk="0">
                    <a:moveTo>
                      <a:pt x="7677" y="1"/>
                    </a:moveTo>
                    <a:lnTo>
                      <a:pt x="1565" y="1"/>
                    </a:lnTo>
                    <a:cubicBezTo>
                      <a:pt x="702" y="1"/>
                      <a:pt x="0" y="697"/>
                      <a:pt x="0" y="1560"/>
                    </a:cubicBezTo>
                    <a:lnTo>
                      <a:pt x="0" y="2297"/>
                    </a:lnTo>
                    <a:cubicBezTo>
                      <a:pt x="0" y="1434"/>
                      <a:pt x="702" y="732"/>
                      <a:pt x="1565" y="732"/>
                    </a:cubicBezTo>
                    <a:lnTo>
                      <a:pt x="7677" y="732"/>
                    </a:lnTo>
                    <a:cubicBezTo>
                      <a:pt x="8540" y="732"/>
                      <a:pt x="9236" y="1434"/>
                      <a:pt x="9236" y="2297"/>
                    </a:cubicBezTo>
                    <a:lnTo>
                      <a:pt x="9236" y="1560"/>
                    </a:lnTo>
                    <a:cubicBezTo>
                      <a:pt x="9236" y="697"/>
                      <a:pt x="8534" y="1"/>
                      <a:pt x="76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561;p39"/>
              <p:cNvSpPr/>
              <p:nvPr/>
            </p:nvSpPr>
            <p:spPr>
              <a:xfrm>
                <a:off x="6680038" y="2537729"/>
                <a:ext cx="1021745" cy="305872"/>
              </a:xfrm>
              <a:custGeom>
                <a:avLst/>
                <a:gdLst/>
                <a:ahLst/>
                <a:cxnLst/>
                <a:rect l="l" t="t" r="r" b="b"/>
                <a:pathLst>
                  <a:path w="16632" h="4979" extrusionOk="0">
                    <a:moveTo>
                      <a:pt x="16632" y="2492"/>
                    </a:moveTo>
                    <a:cubicBezTo>
                      <a:pt x="16632" y="3862"/>
                      <a:pt x="12908" y="4978"/>
                      <a:pt x="8316" y="4978"/>
                    </a:cubicBezTo>
                    <a:cubicBezTo>
                      <a:pt x="3724" y="4978"/>
                      <a:pt x="0" y="3862"/>
                      <a:pt x="0" y="2492"/>
                    </a:cubicBezTo>
                    <a:cubicBezTo>
                      <a:pt x="0" y="1117"/>
                      <a:pt x="3724" y="0"/>
                      <a:pt x="8316" y="0"/>
                    </a:cubicBezTo>
                    <a:cubicBezTo>
                      <a:pt x="12908" y="0"/>
                      <a:pt x="16632" y="1117"/>
                      <a:pt x="16632" y="249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39"/>
              <p:cNvSpPr/>
              <p:nvPr/>
            </p:nvSpPr>
            <p:spPr>
              <a:xfrm>
                <a:off x="6661976" y="1892869"/>
                <a:ext cx="1057868" cy="846786"/>
              </a:xfrm>
              <a:custGeom>
                <a:avLst/>
                <a:gdLst/>
                <a:ahLst/>
                <a:cxnLst/>
                <a:rect l="l" t="t" r="r" b="b"/>
                <a:pathLst>
                  <a:path w="17220" h="13784" extrusionOk="0">
                    <a:moveTo>
                      <a:pt x="17219" y="6895"/>
                    </a:moveTo>
                    <a:cubicBezTo>
                      <a:pt x="17219" y="10699"/>
                      <a:pt x="13364" y="13783"/>
                      <a:pt x="8610" y="13783"/>
                    </a:cubicBezTo>
                    <a:cubicBezTo>
                      <a:pt x="3851" y="13783"/>
                      <a:pt x="1" y="10699"/>
                      <a:pt x="1" y="6895"/>
                    </a:cubicBezTo>
                    <a:cubicBezTo>
                      <a:pt x="1" y="3085"/>
                      <a:pt x="3851" y="0"/>
                      <a:pt x="8610" y="0"/>
                    </a:cubicBezTo>
                    <a:cubicBezTo>
                      <a:pt x="13364" y="0"/>
                      <a:pt x="17219" y="3085"/>
                      <a:pt x="17219" y="689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39"/>
              <p:cNvSpPr/>
              <p:nvPr/>
            </p:nvSpPr>
            <p:spPr>
              <a:xfrm>
                <a:off x="6754986" y="2078457"/>
                <a:ext cx="871543" cy="563582"/>
              </a:xfrm>
              <a:custGeom>
                <a:avLst/>
                <a:gdLst/>
                <a:ahLst/>
                <a:cxnLst/>
                <a:rect l="l" t="t" r="r" b="b"/>
                <a:pathLst>
                  <a:path w="14187" h="9174" extrusionOk="0">
                    <a:moveTo>
                      <a:pt x="2820" y="1"/>
                    </a:moveTo>
                    <a:cubicBezTo>
                      <a:pt x="1266" y="1"/>
                      <a:pt x="0" y="1261"/>
                      <a:pt x="0" y="2820"/>
                    </a:cubicBezTo>
                    <a:lnTo>
                      <a:pt x="0" y="2820"/>
                    </a:lnTo>
                    <a:cubicBezTo>
                      <a:pt x="0" y="5825"/>
                      <a:pt x="3177" y="9174"/>
                      <a:pt x="7096" y="9174"/>
                    </a:cubicBezTo>
                    <a:cubicBezTo>
                      <a:pt x="11015" y="9174"/>
                      <a:pt x="14186" y="5825"/>
                      <a:pt x="14186" y="2820"/>
                    </a:cubicBezTo>
                    <a:lnTo>
                      <a:pt x="14186" y="2820"/>
                    </a:lnTo>
                    <a:cubicBezTo>
                      <a:pt x="14186" y="1267"/>
                      <a:pt x="12932" y="1"/>
                      <a:pt x="11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39"/>
              <p:cNvSpPr/>
              <p:nvPr/>
            </p:nvSpPr>
            <p:spPr>
              <a:xfrm>
                <a:off x="6824959" y="2140320"/>
                <a:ext cx="731907" cy="248617"/>
              </a:xfrm>
              <a:custGeom>
                <a:avLst/>
                <a:gdLst/>
                <a:ahLst/>
                <a:cxnLst/>
                <a:rect l="l" t="t" r="r" b="b"/>
                <a:pathLst>
                  <a:path w="11914" h="4047" extrusionOk="0">
                    <a:moveTo>
                      <a:pt x="9882" y="4046"/>
                    </a:moveTo>
                    <a:lnTo>
                      <a:pt x="2021" y="4046"/>
                    </a:lnTo>
                    <a:cubicBezTo>
                      <a:pt x="904" y="4046"/>
                      <a:pt x="1" y="3137"/>
                      <a:pt x="1" y="2026"/>
                    </a:cubicBezTo>
                    <a:lnTo>
                      <a:pt x="1" y="2026"/>
                    </a:lnTo>
                    <a:cubicBezTo>
                      <a:pt x="1" y="910"/>
                      <a:pt x="904" y="1"/>
                      <a:pt x="2021" y="1"/>
                    </a:cubicBezTo>
                    <a:lnTo>
                      <a:pt x="9882" y="1"/>
                    </a:lnTo>
                    <a:cubicBezTo>
                      <a:pt x="10998" y="1"/>
                      <a:pt x="11908" y="910"/>
                      <a:pt x="11908" y="2026"/>
                    </a:cubicBezTo>
                    <a:lnTo>
                      <a:pt x="11908" y="2026"/>
                    </a:lnTo>
                    <a:cubicBezTo>
                      <a:pt x="11913" y="3137"/>
                      <a:pt x="11004" y="4046"/>
                      <a:pt x="9882" y="40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39"/>
              <p:cNvSpPr/>
              <p:nvPr/>
            </p:nvSpPr>
            <p:spPr>
              <a:xfrm>
                <a:off x="7105709" y="2445088"/>
                <a:ext cx="170107" cy="60880"/>
              </a:xfrm>
              <a:custGeom>
                <a:avLst/>
                <a:gdLst/>
                <a:ahLst/>
                <a:cxnLst/>
                <a:rect l="l" t="t" r="r" b="b"/>
                <a:pathLst>
                  <a:path w="2769" h="991" extrusionOk="0">
                    <a:moveTo>
                      <a:pt x="2032" y="990"/>
                    </a:moveTo>
                    <a:lnTo>
                      <a:pt x="731" y="990"/>
                    </a:lnTo>
                    <a:cubicBezTo>
                      <a:pt x="328" y="990"/>
                      <a:pt x="0" y="662"/>
                      <a:pt x="0" y="259"/>
                    </a:cubicBezTo>
                    <a:lnTo>
                      <a:pt x="0" y="259"/>
                    </a:lnTo>
                    <a:cubicBezTo>
                      <a:pt x="0" y="115"/>
                      <a:pt x="115" y="0"/>
                      <a:pt x="259" y="0"/>
                    </a:cubicBezTo>
                    <a:lnTo>
                      <a:pt x="2509" y="0"/>
                    </a:lnTo>
                    <a:cubicBezTo>
                      <a:pt x="2653" y="0"/>
                      <a:pt x="2768" y="115"/>
                      <a:pt x="2768" y="259"/>
                    </a:cubicBezTo>
                    <a:lnTo>
                      <a:pt x="2768" y="259"/>
                    </a:lnTo>
                    <a:cubicBezTo>
                      <a:pt x="2768" y="668"/>
                      <a:pt x="2446" y="990"/>
                      <a:pt x="2032" y="9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39"/>
              <p:cNvSpPr/>
              <p:nvPr/>
            </p:nvSpPr>
            <p:spPr>
              <a:xfrm>
                <a:off x="6945184" y="2233329"/>
                <a:ext cx="134046" cy="75685"/>
              </a:xfrm>
              <a:custGeom>
                <a:avLst/>
                <a:gdLst/>
                <a:ahLst/>
                <a:cxnLst/>
                <a:rect l="l" t="t" r="r" b="b"/>
                <a:pathLst>
                  <a:path w="2182" h="1232" extrusionOk="0">
                    <a:moveTo>
                      <a:pt x="1957" y="1232"/>
                    </a:moveTo>
                    <a:lnTo>
                      <a:pt x="213" y="1232"/>
                    </a:lnTo>
                    <a:cubicBezTo>
                      <a:pt x="93" y="1232"/>
                      <a:pt x="1" y="1128"/>
                      <a:pt x="1" y="1013"/>
                    </a:cubicBezTo>
                    <a:lnTo>
                      <a:pt x="1" y="213"/>
                    </a:lnTo>
                    <a:cubicBezTo>
                      <a:pt x="1" y="92"/>
                      <a:pt x="98" y="0"/>
                      <a:pt x="213" y="0"/>
                    </a:cubicBezTo>
                    <a:lnTo>
                      <a:pt x="1957" y="0"/>
                    </a:lnTo>
                    <a:cubicBezTo>
                      <a:pt x="2078" y="0"/>
                      <a:pt x="2170" y="98"/>
                      <a:pt x="2170" y="213"/>
                    </a:cubicBezTo>
                    <a:lnTo>
                      <a:pt x="2170" y="1013"/>
                    </a:lnTo>
                    <a:cubicBezTo>
                      <a:pt x="2182" y="1128"/>
                      <a:pt x="2078" y="1232"/>
                      <a:pt x="1957" y="12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39"/>
              <p:cNvSpPr/>
              <p:nvPr/>
            </p:nvSpPr>
            <p:spPr>
              <a:xfrm>
                <a:off x="7302602" y="2233329"/>
                <a:ext cx="133677" cy="75685"/>
              </a:xfrm>
              <a:custGeom>
                <a:avLst/>
                <a:gdLst/>
                <a:ahLst/>
                <a:cxnLst/>
                <a:rect l="l" t="t" r="r" b="b"/>
                <a:pathLst>
                  <a:path w="2176" h="1232" extrusionOk="0">
                    <a:moveTo>
                      <a:pt x="1957" y="1232"/>
                    </a:moveTo>
                    <a:lnTo>
                      <a:pt x="219" y="1232"/>
                    </a:lnTo>
                    <a:cubicBezTo>
                      <a:pt x="93" y="1232"/>
                      <a:pt x="1" y="1128"/>
                      <a:pt x="1" y="1013"/>
                    </a:cubicBezTo>
                    <a:lnTo>
                      <a:pt x="1" y="213"/>
                    </a:lnTo>
                    <a:cubicBezTo>
                      <a:pt x="1" y="92"/>
                      <a:pt x="104" y="0"/>
                      <a:pt x="219" y="0"/>
                    </a:cubicBezTo>
                    <a:lnTo>
                      <a:pt x="1957" y="0"/>
                    </a:lnTo>
                    <a:cubicBezTo>
                      <a:pt x="2078" y="0"/>
                      <a:pt x="2176" y="98"/>
                      <a:pt x="2176" y="213"/>
                    </a:cubicBezTo>
                    <a:lnTo>
                      <a:pt x="2176" y="1013"/>
                    </a:lnTo>
                    <a:cubicBezTo>
                      <a:pt x="2176" y="1128"/>
                      <a:pt x="2078" y="1232"/>
                      <a:pt x="1957" y="12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39"/>
              <p:cNvSpPr/>
              <p:nvPr/>
            </p:nvSpPr>
            <p:spPr>
              <a:xfrm>
                <a:off x="6768072" y="1921128"/>
                <a:ext cx="902628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14693" h="6176" extrusionOk="0">
                    <a:moveTo>
                      <a:pt x="6791" y="1"/>
                    </a:moveTo>
                    <a:cubicBezTo>
                      <a:pt x="3960" y="1"/>
                      <a:pt x="1474" y="1146"/>
                      <a:pt x="0" y="2878"/>
                    </a:cubicBezTo>
                    <a:cubicBezTo>
                      <a:pt x="1681" y="4524"/>
                      <a:pt x="4501" y="5727"/>
                      <a:pt x="7758" y="5974"/>
                    </a:cubicBezTo>
                    <a:cubicBezTo>
                      <a:pt x="10399" y="6176"/>
                      <a:pt x="12845" y="5710"/>
                      <a:pt x="14692" y="4795"/>
                    </a:cubicBezTo>
                    <a:cubicBezTo>
                      <a:pt x="13726" y="2032"/>
                      <a:pt x="10560" y="1"/>
                      <a:pt x="6791" y="1"/>
                    </a:cubicBezTo>
                    <a:close/>
                  </a:path>
                </a:pathLst>
              </a:custGeom>
              <a:solidFill>
                <a:srgbClr val="FFFFFF">
                  <a:alpha val="29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39"/>
              <p:cNvSpPr/>
              <p:nvPr/>
            </p:nvSpPr>
            <p:spPr>
              <a:xfrm>
                <a:off x="7767529" y="1927148"/>
                <a:ext cx="34709" cy="283941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622" extrusionOk="0">
                    <a:moveTo>
                      <a:pt x="282" y="4622"/>
                    </a:moveTo>
                    <a:lnTo>
                      <a:pt x="282" y="4622"/>
                    </a:lnTo>
                    <a:cubicBezTo>
                      <a:pt x="133" y="4622"/>
                      <a:pt x="0" y="4501"/>
                      <a:pt x="0" y="4345"/>
                    </a:cubicBezTo>
                    <a:lnTo>
                      <a:pt x="0" y="277"/>
                    </a:lnTo>
                    <a:cubicBezTo>
                      <a:pt x="0" y="127"/>
                      <a:pt x="121" y="1"/>
                      <a:pt x="282" y="1"/>
                    </a:cubicBezTo>
                    <a:lnTo>
                      <a:pt x="282" y="1"/>
                    </a:lnTo>
                    <a:cubicBezTo>
                      <a:pt x="432" y="1"/>
                      <a:pt x="564" y="121"/>
                      <a:pt x="564" y="277"/>
                    </a:cubicBezTo>
                    <a:lnTo>
                      <a:pt x="564" y="4345"/>
                    </a:lnTo>
                    <a:cubicBezTo>
                      <a:pt x="553" y="4501"/>
                      <a:pt x="432" y="4622"/>
                      <a:pt x="282" y="462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39"/>
              <p:cNvSpPr/>
              <p:nvPr/>
            </p:nvSpPr>
            <p:spPr>
              <a:xfrm>
                <a:off x="6607178" y="1789600"/>
                <a:ext cx="1167463" cy="435311"/>
              </a:xfrm>
              <a:custGeom>
                <a:avLst/>
                <a:gdLst/>
                <a:ahLst/>
                <a:cxnLst/>
                <a:rect l="l" t="t" r="r" b="b"/>
                <a:pathLst>
                  <a:path w="19004" h="7086" extrusionOk="0">
                    <a:moveTo>
                      <a:pt x="19003" y="7085"/>
                    </a:moveTo>
                    <a:lnTo>
                      <a:pt x="18278" y="7085"/>
                    </a:lnTo>
                    <a:cubicBezTo>
                      <a:pt x="18278" y="3580"/>
                      <a:pt x="14342" y="732"/>
                      <a:pt x="9502" y="732"/>
                    </a:cubicBezTo>
                    <a:cubicBezTo>
                      <a:pt x="4662" y="732"/>
                      <a:pt x="726" y="3580"/>
                      <a:pt x="726" y="7085"/>
                    </a:cubicBezTo>
                    <a:lnTo>
                      <a:pt x="1" y="7085"/>
                    </a:lnTo>
                    <a:cubicBezTo>
                      <a:pt x="1" y="3178"/>
                      <a:pt x="4265" y="1"/>
                      <a:pt x="9502" y="1"/>
                    </a:cubicBezTo>
                    <a:cubicBezTo>
                      <a:pt x="14739" y="1"/>
                      <a:pt x="19003" y="3178"/>
                      <a:pt x="19003" y="708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39"/>
              <p:cNvSpPr/>
              <p:nvPr/>
            </p:nvSpPr>
            <p:spPr>
              <a:xfrm>
                <a:off x="6542489" y="2166859"/>
                <a:ext cx="130913" cy="301941"/>
              </a:xfrm>
              <a:custGeom>
                <a:avLst/>
                <a:gdLst/>
                <a:ahLst/>
                <a:cxnLst/>
                <a:rect l="l" t="t" r="r" b="b"/>
                <a:pathLst>
                  <a:path w="2131" h="4915" extrusionOk="0">
                    <a:moveTo>
                      <a:pt x="1848" y="4915"/>
                    </a:moveTo>
                    <a:lnTo>
                      <a:pt x="283" y="4915"/>
                    </a:lnTo>
                    <a:cubicBezTo>
                      <a:pt x="122" y="4915"/>
                      <a:pt x="1" y="4794"/>
                      <a:pt x="1" y="4633"/>
                    </a:cubicBezTo>
                    <a:lnTo>
                      <a:pt x="1" y="282"/>
                    </a:lnTo>
                    <a:cubicBezTo>
                      <a:pt x="1" y="127"/>
                      <a:pt x="122" y="0"/>
                      <a:pt x="283" y="0"/>
                    </a:cubicBezTo>
                    <a:lnTo>
                      <a:pt x="1848" y="0"/>
                    </a:lnTo>
                    <a:cubicBezTo>
                      <a:pt x="2009" y="0"/>
                      <a:pt x="2130" y="127"/>
                      <a:pt x="2130" y="282"/>
                    </a:cubicBezTo>
                    <a:lnTo>
                      <a:pt x="2130" y="4633"/>
                    </a:lnTo>
                    <a:cubicBezTo>
                      <a:pt x="2130" y="4788"/>
                      <a:pt x="2003" y="4915"/>
                      <a:pt x="1848" y="491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39"/>
              <p:cNvSpPr/>
              <p:nvPr/>
            </p:nvSpPr>
            <p:spPr>
              <a:xfrm>
                <a:off x="7701427" y="2166859"/>
                <a:ext cx="130851" cy="301941"/>
              </a:xfrm>
              <a:custGeom>
                <a:avLst/>
                <a:gdLst/>
                <a:ahLst/>
                <a:cxnLst/>
                <a:rect l="l" t="t" r="r" b="b"/>
                <a:pathLst>
                  <a:path w="2130" h="4915" extrusionOk="0">
                    <a:moveTo>
                      <a:pt x="1847" y="4915"/>
                    </a:moveTo>
                    <a:lnTo>
                      <a:pt x="276" y="4915"/>
                    </a:lnTo>
                    <a:cubicBezTo>
                      <a:pt x="121" y="4915"/>
                      <a:pt x="0" y="4794"/>
                      <a:pt x="0" y="4633"/>
                    </a:cubicBezTo>
                    <a:lnTo>
                      <a:pt x="0" y="282"/>
                    </a:lnTo>
                    <a:cubicBezTo>
                      <a:pt x="0" y="127"/>
                      <a:pt x="121" y="0"/>
                      <a:pt x="276" y="0"/>
                    </a:cubicBezTo>
                    <a:lnTo>
                      <a:pt x="1847" y="0"/>
                    </a:lnTo>
                    <a:cubicBezTo>
                      <a:pt x="2003" y="0"/>
                      <a:pt x="2129" y="127"/>
                      <a:pt x="2129" y="282"/>
                    </a:cubicBezTo>
                    <a:lnTo>
                      <a:pt x="2129" y="4633"/>
                    </a:lnTo>
                    <a:cubicBezTo>
                      <a:pt x="2129" y="4788"/>
                      <a:pt x="2003" y="4915"/>
                      <a:pt x="1847" y="491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39"/>
              <p:cNvSpPr/>
              <p:nvPr/>
            </p:nvSpPr>
            <p:spPr>
              <a:xfrm>
                <a:off x="7378964" y="2422481"/>
                <a:ext cx="408403" cy="300159"/>
              </a:xfrm>
              <a:custGeom>
                <a:avLst/>
                <a:gdLst/>
                <a:ahLst/>
                <a:cxnLst/>
                <a:rect l="l" t="t" r="r" b="b"/>
                <a:pathLst>
                  <a:path w="6648" h="4886" extrusionOk="0">
                    <a:moveTo>
                      <a:pt x="311" y="4886"/>
                    </a:moveTo>
                    <a:cubicBezTo>
                      <a:pt x="156" y="4886"/>
                      <a:pt x="18" y="4759"/>
                      <a:pt x="12" y="4598"/>
                    </a:cubicBezTo>
                    <a:cubicBezTo>
                      <a:pt x="1" y="4431"/>
                      <a:pt x="133" y="4287"/>
                      <a:pt x="300" y="4282"/>
                    </a:cubicBezTo>
                    <a:cubicBezTo>
                      <a:pt x="5324" y="4011"/>
                      <a:pt x="5986" y="432"/>
                      <a:pt x="6014" y="282"/>
                    </a:cubicBezTo>
                    <a:cubicBezTo>
                      <a:pt x="6043" y="115"/>
                      <a:pt x="6199" y="0"/>
                      <a:pt x="6371" y="29"/>
                    </a:cubicBezTo>
                    <a:cubicBezTo>
                      <a:pt x="6532" y="58"/>
                      <a:pt x="6648" y="207"/>
                      <a:pt x="6619" y="374"/>
                    </a:cubicBezTo>
                    <a:cubicBezTo>
                      <a:pt x="6613" y="414"/>
                      <a:pt x="5871" y="4587"/>
                      <a:pt x="334" y="488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39"/>
              <p:cNvSpPr/>
              <p:nvPr/>
            </p:nvSpPr>
            <p:spPr>
              <a:xfrm>
                <a:off x="7268998" y="2645175"/>
                <a:ext cx="181472" cy="117459"/>
              </a:xfrm>
              <a:custGeom>
                <a:avLst/>
                <a:gdLst/>
                <a:ahLst/>
                <a:cxnLst/>
                <a:rect l="l" t="t" r="r" b="b"/>
                <a:pathLst>
                  <a:path w="2954" h="1912" extrusionOk="0">
                    <a:moveTo>
                      <a:pt x="1" y="956"/>
                    </a:moveTo>
                    <a:lnTo>
                      <a:pt x="1" y="956"/>
                    </a:lnTo>
                    <a:cubicBezTo>
                      <a:pt x="1" y="426"/>
                      <a:pt x="433" y="1"/>
                      <a:pt x="956" y="1"/>
                    </a:cubicBezTo>
                    <a:lnTo>
                      <a:pt x="1992" y="1"/>
                    </a:lnTo>
                    <a:cubicBezTo>
                      <a:pt x="2527" y="1"/>
                      <a:pt x="2953" y="432"/>
                      <a:pt x="2953" y="956"/>
                    </a:cubicBezTo>
                    <a:lnTo>
                      <a:pt x="2953" y="956"/>
                    </a:lnTo>
                    <a:cubicBezTo>
                      <a:pt x="2953" y="1491"/>
                      <a:pt x="2522" y="1911"/>
                      <a:pt x="1992" y="1911"/>
                    </a:cubicBezTo>
                    <a:lnTo>
                      <a:pt x="956" y="1911"/>
                    </a:lnTo>
                    <a:cubicBezTo>
                      <a:pt x="427" y="1911"/>
                      <a:pt x="1" y="1480"/>
                      <a:pt x="1" y="9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39"/>
              <p:cNvSpPr/>
              <p:nvPr/>
            </p:nvSpPr>
            <p:spPr>
              <a:xfrm>
                <a:off x="6595567" y="2756491"/>
                <a:ext cx="229450" cy="694433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11304" extrusionOk="0">
                    <a:moveTo>
                      <a:pt x="1593" y="1"/>
                    </a:moveTo>
                    <a:cubicBezTo>
                      <a:pt x="1147" y="1"/>
                      <a:pt x="610" y="462"/>
                      <a:pt x="0" y="1526"/>
                    </a:cubicBezTo>
                    <a:cubicBezTo>
                      <a:pt x="6" y="1636"/>
                      <a:pt x="17" y="1739"/>
                      <a:pt x="35" y="1849"/>
                    </a:cubicBezTo>
                    <a:cubicBezTo>
                      <a:pt x="460" y="4542"/>
                      <a:pt x="1157" y="8064"/>
                      <a:pt x="2239" y="11304"/>
                    </a:cubicBezTo>
                    <a:cubicBezTo>
                      <a:pt x="3194" y="7811"/>
                      <a:pt x="3735" y="2562"/>
                      <a:pt x="2279" y="445"/>
                    </a:cubicBezTo>
                    <a:cubicBezTo>
                      <a:pt x="2084" y="158"/>
                      <a:pt x="1854" y="1"/>
                      <a:pt x="1593" y="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39"/>
              <p:cNvSpPr/>
              <p:nvPr/>
            </p:nvSpPr>
            <p:spPr>
              <a:xfrm>
                <a:off x="6451997" y="2703168"/>
                <a:ext cx="330998" cy="882846"/>
              </a:xfrm>
              <a:custGeom>
                <a:avLst/>
                <a:gdLst/>
                <a:ahLst/>
                <a:cxnLst/>
                <a:rect l="l" t="t" r="r" b="b"/>
                <a:pathLst>
                  <a:path w="5388" h="14371" extrusionOk="0">
                    <a:moveTo>
                      <a:pt x="582" y="3977"/>
                    </a:moveTo>
                    <a:cubicBezTo>
                      <a:pt x="1" y="7522"/>
                      <a:pt x="714" y="14370"/>
                      <a:pt x="2130" y="14364"/>
                    </a:cubicBezTo>
                    <a:cubicBezTo>
                      <a:pt x="3626" y="14347"/>
                      <a:pt x="5387" y="2924"/>
                      <a:pt x="4259" y="1048"/>
                    </a:cubicBezTo>
                    <a:cubicBezTo>
                      <a:pt x="3632" y="0"/>
                      <a:pt x="1157" y="490"/>
                      <a:pt x="582" y="397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39"/>
              <p:cNvSpPr/>
              <p:nvPr/>
            </p:nvSpPr>
            <p:spPr>
              <a:xfrm>
                <a:off x="6129596" y="4090813"/>
                <a:ext cx="151677" cy="81705"/>
              </a:xfrm>
              <a:custGeom>
                <a:avLst/>
                <a:gdLst/>
                <a:ahLst/>
                <a:cxnLst/>
                <a:rect l="l" t="t" r="r" b="b"/>
                <a:pathLst>
                  <a:path w="2469" h="1330" extrusionOk="0">
                    <a:moveTo>
                      <a:pt x="391" y="0"/>
                    </a:moveTo>
                    <a:cubicBezTo>
                      <a:pt x="391" y="0"/>
                      <a:pt x="0" y="593"/>
                      <a:pt x="23" y="863"/>
                    </a:cubicBezTo>
                    <a:lnTo>
                      <a:pt x="1025" y="1329"/>
                    </a:lnTo>
                    <a:lnTo>
                      <a:pt x="2250" y="1329"/>
                    </a:lnTo>
                    <a:cubicBezTo>
                      <a:pt x="2250" y="1329"/>
                      <a:pt x="2469" y="961"/>
                      <a:pt x="1767" y="950"/>
                    </a:cubicBezTo>
                    <a:cubicBezTo>
                      <a:pt x="1059" y="932"/>
                      <a:pt x="990" y="271"/>
                      <a:pt x="990" y="2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39"/>
              <p:cNvSpPr/>
              <p:nvPr/>
            </p:nvSpPr>
            <p:spPr>
              <a:xfrm>
                <a:off x="6297861" y="3169136"/>
                <a:ext cx="288548" cy="246467"/>
              </a:xfrm>
              <a:custGeom>
                <a:avLst/>
                <a:gdLst/>
                <a:ahLst/>
                <a:cxnLst/>
                <a:rect l="l" t="t" r="r" b="b"/>
                <a:pathLst>
                  <a:path w="4697" h="4012" extrusionOk="0">
                    <a:moveTo>
                      <a:pt x="1220" y="714"/>
                    </a:moveTo>
                    <a:cubicBezTo>
                      <a:pt x="1675" y="1376"/>
                      <a:pt x="2320" y="2527"/>
                      <a:pt x="2320" y="2527"/>
                    </a:cubicBezTo>
                    <a:cubicBezTo>
                      <a:pt x="2320" y="2527"/>
                      <a:pt x="3655" y="1226"/>
                      <a:pt x="3712" y="835"/>
                    </a:cubicBezTo>
                    <a:cubicBezTo>
                      <a:pt x="3741" y="679"/>
                      <a:pt x="3741" y="415"/>
                      <a:pt x="3954" y="184"/>
                    </a:cubicBezTo>
                    <a:cubicBezTo>
                      <a:pt x="4058" y="75"/>
                      <a:pt x="4604" y="0"/>
                      <a:pt x="4495" y="138"/>
                    </a:cubicBezTo>
                    <a:cubicBezTo>
                      <a:pt x="4345" y="334"/>
                      <a:pt x="4248" y="547"/>
                      <a:pt x="4201" y="817"/>
                    </a:cubicBezTo>
                    <a:cubicBezTo>
                      <a:pt x="4322" y="771"/>
                      <a:pt x="4524" y="628"/>
                      <a:pt x="4576" y="651"/>
                    </a:cubicBezTo>
                    <a:cubicBezTo>
                      <a:pt x="4696" y="708"/>
                      <a:pt x="4449" y="1053"/>
                      <a:pt x="4173" y="1163"/>
                    </a:cubicBezTo>
                    <a:cubicBezTo>
                      <a:pt x="4069" y="1197"/>
                      <a:pt x="2705" y="3447"/>
                      <a:pt x="2320" y="3712"/>
                    </a:cubicBezTo>
                    <a:cubicBezTo>
                      <a:pt x="1888" y="4011"/>
                      <a:pt x="144" y="1134"/>
                      <a:pt x="144" y="1134"/>
                    </a:cubicBezTo>
                    <a:cubicBezTo>
                      <a:pt x="0" y="817"/>
                      <a:pt x="1077" y="392"/>
                      <a:pt x="1220" y="714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39"/>
              <p:cNvSpPr/>
              <p:nvPr/>
            </p:nvSpPr>
            <p:spPr>
              <a:xfrm>
                <a:off x="6297861" y="3193156"/>
                <a:ext cx="142523" cy="222816"/>
              </a:xfrm>
              <a:custGeom>
                <a:avLst/>
                <a:gdLst/>
                <a:ahLst/>
                <a:cxnLst/>
                <a:rect l="l" t="t" r="r" b="b"/>
                <a:pathLst>
                  <a:path w="2320" h="3627" extrusionOk="0">
                    <a:moveTo>
                      <a:pt x="1220" y="323"/>
                    </a:moveTo>
                    <a:cubicBezTo>
                      <a:pt x="1364" y="530"/>
                      <a:pt x="1525" y="783"/>
                      <a:pt x="1681" y="1042"/>
                    </a:cubicBezTo>
                    <a:cubicBezTo>
                      <a:pt x="1710" y="1267"/>
                      <a:pt x="1853" y="1497"/>
                      <a:pt x="1940" y="1704"/>
                    </a:cubicBezTo>
                    <a:cubicBezTo>
                      <a:pt x="2118" y="2136"/>
                      <a:pt x="1940" y="2475"/>
                      <a:pt x="2320" y="3333"/>
                    </a:cubicBezTo>
                    <a:cubicBezTo>
                      <a:pt x="1888" y="3626"/>
                      <a:pt x="144" y="749"/>
                      <a:pt x="144" y="749"/>
                    </a:cubicBezTo>
                    <a:cubicBezTo>
                      <a:pt x="0" y="426"/>
                      <a:pt x="1077" y="1"/>
                      <a:pt x="1220" y="323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39"/>
              <p:cNvSpPr/>
              <p:nvPr/>
            </p:nvSpPr>
            <p:spPr>
              <a:xfrm>
                <a:off x="6272428" y="3189839"/>
                <a:ext cx="160216" cy="163165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656" extrusionOk="0">
                    <a:moveTo>
                      <a:pt x="966" y="0"/>
                    </a:moveTo>
                    <a:cubicBezTo>
                      <a:pt x="615" y="0"/>
                      <a:pt x="379" y="266"/>
                      <a:pt x="259" y="515"/>
                    </a:cubicBezTo>
                    <a:cubicBezTo>
                      <a:pt x="0" y="1067"/>
                      <a:pt x="328" y="1499"/>
                      <a:pt x="1209" y="2656"/>
                    </a:cubicBezTo>
                    <a:lnTo>
                      <a:pt x="2607" y="1793"/>
                    </a:lnTo>
                    <a:cubicBezTo>
                      <a:pt x="2607" y="1793"/>
                      <a:pt x="1796" y="291"/>
                      <a:pt x="1306" y="78"/>
                    </a:cubicBezTo>
                    <a:cubicBezTo>
                      <a:pt x="1183" y="24"/>
                      <a:pt x="1069" y="0"/>
                      <a:pt x="966" y="0"/>
                    </a:cubicBezTo>
                    <a:close/>
                  </a:path>
                </a:pathLst>
              </a:custGeom>
              <a:solidFill>
                <a:srgbClr val="6FB2E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39"/>
              <p:cNvSpPr/>
              <p:nvPr/>
            </p:nvSpPr>
            <p:spPr>
              <a:xfrm>
                <a:off x="6272428" y="3180071"/>
                <a:ext cx="160216" cy="172932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815" extrusionOk="0">
                    <a:moveTo>
                      <a:pt x="259" y="674"/>
                    </a:moveTo>
                    <a:cubicBezTo>
                      <a:pt x="0" y="1226"/>
                      <a:pt x="328" y="1658"/>
                      <a:pt x="1209" y="2815"/>
                    </a:cubicBezTo>
                    <a:lnTo>
                      <a:pt x="2607" y="1952"/>
                    </a:lnTo>
                    <a:cubicBezTo>
                      <a:pt x="2607" y="1952"/>
                      <a:pt x="1796" y="450"/>
                      <a:pt x="1306" y="237"/>
                    </a:cubicBezTo>
                    <a:cubicBezTo>
                      <a:pt x="765" y="1"/>
                      <a:pt x="414" y="352"/>
                      <a:pt x="259" y="67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39"/>
              <p:cNvSpPr/>
              <p:nvPr/>
            </p:nvSpPr>
            <p:spPr>
              <a:xfrm>
                <a:off x="6276974" y="3092775"/>
                <a:ext cx="83180" cy="102224"/>
              </a:xfrm>
              <a:custGeom>
                <a:avLst/>
                <a:gdLst/>
                <a:ahLst/>
                <a:cxnLst/>
                <a:rect l="l" t="t" r="r" b="b"/>
                <a:pathLst>
                  <a:path w="1354" h="1664" extrusionOk="0">
                    <a:moveTo>
                      <a:pt x="1" y="1554"/>
                    </a:moveTo>
                    <a:lnTo>
                      <a:pt x="1186" y="1663"/>
                    </a:lnTo>
                    <a:lnTo>
                      <a:pt x="1353" y="110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39"/>
              <p:cNvSpPr/>
              <p:nvPr/>
            </p:nvSpPr>
            <p:spPr>
              <a:xfrm>
                <a:off x="6287971" y="3093082"/>
                <a:ext cx="71815" cy="84961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383" extrusionOk="0">
                    <a:moveTo>
                      <a:pt x="150" y="461"/>
                    </a:moveTo>
                    <a:cubicBezTo>
                      <a:pt x="92" y="346"/>
                      <a:pt x="35" y="231"/>
                      <a:pt x="0" y="1"/>
                    </a:cubicBezTo>
                    <a:lnTo>
                      <a:pt x="1169" y="105"/>
                    </a:lnTo>
                    <a:lnTo>
                      <a:pt x="1030" y="1382"/>
                    </a:lnTo>
                    <a:cubicBezTo>
                      <a:pt x="921" y="1290"/>
                      <a:pt x="392" y="939"/>
                      <a:pt x="150" y="46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39"/>
              <p:cNvSpPr/>
              <p:nvPr/>
            </p:nvSpPr>
            <p:spPr>
              <a:xfrm>
                <a:off x="6261063" y="2990612"/>
                <a:ext cx="180059" cy="174345"/>
              </a:xfrm>
              <a:custGeom>
                <a:avLst/>
                <a:gdLst/>
                <a:ahLst/>
                <a:cxnLst/>
                <a:rect l="l" t="t" r="r" b="b"/>
                <a:pathLst>
                  <a:path w="2931" h="2838" extrusionOk="0">
                    <a:moveTo>
                      <a:pt x="369" y="1117"/>
                    </a:moveTo>
                    <a:lnTo>
                      <a:pt x="243" y="478"/>
                    </a:lnTo>
                    <a:lnTo>
                      <a:pt x="1612" y="0"/>
                    </a:lnTo>
                    <a:cubicBezTo>
                      <a:pt x="2027" y="368"/>
                      <a:pt x="2930" y="1611"/>
                      <a:pt x="2274" y="2239"/>
                    </a:cubicBezTo>
                    <a:cubicBezTo>
                      <a:pt x="1641" y="2837"/>
                      <a:pt x="611" y="2383"/>
                      <a:pt x="502" y="1813"/>
                    </a:cubicBezTo>
                    <a:lnTo>
                      <a:pt x="490" y="1755"/>
                    </a:lnTo>
                    <a:cubicBezTo>
                      <a:pt x="444" y="1773"/>
                      <a:pt x="398" y="1778"/>
                      <a:pt x="346" y="1773"/>
                    </a:cubicBezTo>
                    <a:cubicBezTo>
                      <a:pt x="151" y="1755"/>
                      <a:pt x="1" y="1600"/>
                      <a:pt x="12" y="1422"/>
                    </a:cubicBezTo>
                    <a:cubicBezTo>
                      <a:pt x="30" y="1255"/>
                      <a:pt x="185" y="1122"/>
                      <a:pt x="369" y="1117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585;p39"/>
              <p:cNvSpPr/>
              <p:nvPr/>
            </p:nvSpPr>
            <p:spPr>
              <a:xfrm>
                <a:off x="6244107" y="3489078"/>
                <a:ext cx="200516" cy="614878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10009" extrusionOk="0">
                    <a:moveTo>
                      <a:pt x="2447" y="271"/>
                    </a:moveTo>
                    <a:lnTo>
                      <a:pt x="3160" y="4455"/>
                    </a:lnTo>
                    <a:lnTo>
                      <a:pt x="3264" y="10008"/>
                    </a:lnTo>
                    <a:lnTo>
                      <a:pt x="2234" y="9927"/>
                    </a:lnTo>
                    <a:lnTo>
                      <a:pt x="1411" y="539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39"/>
              <p:cNvSpPr/>
              <p:nvPr/>
            </p:nvSpPr>
            <p:spPr>
              <a:xfrm>
                <a:off x="6244107" y="3489078"/>
                <a:ext cx="154564" cy="611315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9951" extrusionOk="0">
                    <a:moveTo>
                      <a:pt x="1439" y="196"/>
                    </a:moveTo>
                    <a:lnTo>
                      <a:pt x="2372" y="4397"/>
                    </a:lnTo>
                    <a:lnTo>
                      <a:pt x="2516" y="9950"/>
                    </a:lnTo>
                    <a:lnTo>
                      <a:pt x="2234" y="9927"/>
                    </a:lnTo>
                    <a:lnTo>
                      <a:pt x="1411" y="539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587;p39"/>
              <p:cNvSpPr/>
              <p:nvPr/>
            </p:nvSpPr>
            <p:spPr>
              <a:xfrm>
                <a:off x="6139855" y="3523726"/>
                <a:ext cx="208625" cy="597185"/>
              </a:xfrm>
              <a:custGeom>
                <a:avLst/>
                <a:gdLst/>
                <a:ahLst/>
                <a:cxnLst/>
                <a:rect l="l" t="t" r="r" b="b"/>
                <a:pathLst>
                  <a:path w="3396" h="9721" extrusionOk="0">
                    <a:moveTo>
                      <a:pt x="3395" y="0"/>
                    </a:moveTo>
                    <a:lnTo>
                      <a:pt x="3309" y="4518"/>
                    </a:lnTo>
                    <a:lnTo>
                      <a:pt x="1065" y="9720"/>
                    </a:lnTo>
                    <a:lnTo>
                      <a:pt x="0" y="9289"/>
                    </a:lnTo>
                    <a:lnTo>
                      <a:pt x="1439" y="4052"/>
                    </a:lnTo>
                    <a:lnTo>
                      <a:pt x="1024" y="156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588;p39"/>
              <p:cNvSpPr/>
              <p:nvPr/>
            </p:nvSpPr>
            <p:spPr>
              <a:xfrm>
                <a:off x="6206264" y="2933664"/>
                <a:ext cx="186386" cy="142155"/>
              </a:xfrm>
              <a:custGeom>
                <a:avLst/>
                <a:gdLst/>
                <a:ahLst/>
                <a:cxnLst/>
                <a:rect l="l" t="t" r="r" b="b"/>
                <a:pathLst>
                  <a:path w="3034" h="2314" extrusionOk="0">
                    <a:moveTo>
                      <a:pt x="1549" y="1692"/>
                    </a:moveTo>
                    <a:cubicBezTo>
                      <a:pt x="1612" y="1762"/>
                      <a:pt x="1814" y="1957"/>
                      <a:pt x="1699" y="2285"/>
                    </a:cubicBezTo>
                    <a:lnTo>
                      <a:pt x="1532" y="2314"/>
                    </a:lnTo>
                    <a:cubicBezTo>
                      <a:pt x="1532" y="2314"/>
                      <a:pt x="1227" y="1934"/>
                      <a:pt x="927" y="2251"/>
                    </a:cubicBezTo>
                    <a:cubicBezTo>
                      <a:pt x="312" y="2314"/>
                      <a:pt x="1" y="1238"/>
                      <a:pt x="553" y="1059"/>
                    </a:cubicBezTo>
                    <a:cubicBezTo>
                      <a:pt x="645" y="294"/>
                      <a:pt x="1417" y="1"/>
                      <a:pt x="2165" y="81"/>
                    </a:cubicBezTo>
                    <a:cubicBezTo>
                      <a:pt x="2924" y="156"/>
                      <a:pt x="3034" y="1123"/>
                      <a:pt x="2677" y="1146"/>
                    </a:cubicBezTo>
                    <a:cubicBezTo>
                      <a:pt x="1497" y="1238"/>
                      <a:pt x="1382" y="1318"/>
                      <a:pt x="1549" y="169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589;p39"/>
              <p:cNvSpPr/>
              <p:nvPr/>
            </p:nvSpPr>
            <p:spPr>
              <a:xfrm>
                <a:off x="6181568" y="3159921"/>
                <a:ext cx="258447" cy="444464"/>
              </a:xfrm>
              <a:custGeom>
                <a:avLst/>
                <a:gdLst/>
                <a:ahLst/>
                <a:cxnLst/>
                <a:rect l="l" t="t" r="r" b="b"/>
                <a:pathLst>
                  <a:path w="4207" h="7235" extrusionOk="0">
                    <a:moveTo>
                      <a:pt x="213" y="6987"/>
                    </a:moveTo>
                    <a:cubicBezTo>
                      <a:pt x="673" y="7234"/>
                      <a:pt x="4207" y="6653"/>
                      <a:pt x="4207" y="6653"/>
                    </a:cubicBezTo>
                    <a:cubicBezTo>
                      <a:pt x="4207" y="6653"/>
                      <a:pt x="4000" y="1675"/>
                      <a:pt x="2768" y="288"/>
                    </a:cubicBezTo>
                    <a:cubicBezTo>
                      <a:pt x="2354" y="559"/>
                      <a:pt x="2026" y="283"/>
                      <a:pt x="1611" y="1"/>
                    </a:cubicBezTo>
                    <a:cubicBezTo>
                      <a:pt x="783" y="340"/>
                      <a:pt x="345" y="1048"/>
                      <a:pt x="265" y="1549"/>
                    </a:cubicBezTo>
                    <a:cubicBezTo>
                      <a:pt x="0" y="3102"/>
                      <a:pt x="167" y="5399"/>
                      <a:pt x="213" y="698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590;p39"/>
              <p:cNvSpPr/>
              <p:nvPr/>
            </p:nvSpPr>
            <p:spPr>
              <a:xfrm>
                <a:off x="6181568" y="3201757"/>
                <a:ext cx="135459" cy="391448"/>
              </a:xfrm>
              <a:custGeom>
                <a:avLst/>
                <a:gdLst/>
                <a:ahLst/>
                <a:cxnLst/>
                <a:rect l="l" t="t" r="r" b="b"/>
                <a:pathLst>
                  <a:path w="2205" h="6372" extrusionOk="0">
                    <a:moveTo>
                      <a:pt x="1026" y="1"/>
                    </a:moveTo>
                    <a:cubicBezTo>
                      <a:pt x="964" y="1"/>
                      <a:pt x="885" y="127"/>
                      <a:pt x="831" y="127"/>
                    </a:cubicBezTo>
                    <a:cubicBezTo>
                      <a:pt x="822" y="127"/>
                      <a:pt x="813" y="123"/>
                      <a:pt x="806" y="114"/>
                    </a:cubicBezTo>
                    <a:cubicBezTo>
                      <a:pt x="460" y="448"/>
                      <a:pt x="317" y="557"/>
                      <a:pt x="265" y="868"/>
                    </a:cubicBezTo>
                    <a:cubicBezTo>
                      <a:pt x="0" y="2421"/>
                      <a:pt x="167" y="4718"/>
                      <a:pt x="213" y="6306"/>
                    </a:cubicBezTo>
                    <a:cubicBezTo>
                      <a:pt x="295" y="6347"/>
                      <a:pt x="516" y="6372"/>
                      <a:pt x="787" y="6372"/>
                    </a:cubicBezTo>
                    <a:cubicBezTo>
                      <a:pt x="971" y="6372"/>
                      <a:pt x="1179" y="6360"/>
                      <a:pt x="1381" y="6335"/>
                    </a:cubicBezTo>
                    <a:cubicBezTo>
                      <a:pt x="1191" y="5529"/>
                      <a:pt x="1047" y="4269"/>
                      <a:pt x="1209" y="3383"/>
                    </a:cubicBezTo>
                    <a:cubicBezTo>
                      <a:pt x="1399" y="2329"/>
                      <a:pt x="2204" y="804"/>
                      <a:pt x="1053" y="10"/>
                    </a:cubicBezTo>
                    <a:cubicBezTo>
                      <a:pt x="1045" y="4"/>
                      <a:pt x="1036" y="1"/>
                      <a:pt x="1026" y="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591;p39"/>
              <p:cNvSpPr/>
              <p:nvPr/>
            </p:nvSpPr>
            <p:spPr>
              <a:xfrm>
                <a:off x="6381288" y="4099598"/>
                <a:ext cx="142892" cy="55965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911" extrusionOk="0">
                    <a:moveTo>
                      <a:pt x="81" y="1"/>
                    </a:moveTo>
                    <a:cubicBezTo>
                      <a:pt x="81" y="1"/>
                      <a:pt x="1" y="525"/>
                      <a:pt x="1" y="818"/>
                    </a:cubicBezTo>
                    <a:lnTo>
                      <a:pt x="1244" y="910"/>
                    </a:lnTo>
                    <a:lnTo>
                      <a:pt x="2285" y="784"/>
                    </a:lnTo>
                    <a:cubicBezTo>
                      <a:pt x="2285" y="784"/>
                      <a:pt x="2326" y="329"/>
                      <a:pt x="1727" y="358"/>
                    </a:cubicBezTo>
                    <a:cubicBezTo>
                      <a:pt x="933" y="404"/>
                      <a:pt x="835" y="53"/>
                      <a:pt x="835" y="5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39"/>
              <p:cNvSpPr/>
              <p:nvPr/>
            </p:nvSpPr>
            <p:spPr>
              <a:xfrm>
                <a:off x="6128490" y="3271667"/>
                <a:ext cx="110026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1791" h="6176" extrusionOk="0">
                    <a:moveTo>
                      <a:pt x="358" y="5266"/>
                    </a:moveTo>
                    <a:cubicBezTo>
                      <a:pt x="369" y="5208"/>
                      <a:pt x="358" y="5133"/>
                      <a:pt x="346" y="5053"/>
                    </a:cubicBezTo>
                    <a:lnTo>
                      <a:pt x="346" y="5053"/>
                    </a:lnTo>
                    <a:cubicBezTo>
                      <a:pt x="317" y="4909"/>
                      <a:pt x="312" y="4771"/>
                      <a:pt x="312" y="4771"/>
                    </a:cubicBezTo>
                    <a:cubicBezTo>
                      <a:pt x="225" y="4029"/>
                      <a:pt x="1" y="2083"/>
                      <a:pt x="30" y="1767"/>
                    </a:cubicBezTo>
                    <a:cubicBezTo>
                      <a:pt x="47" y="1525"/>
                      <a:pt x="479" y="691"/>
                      <a:pt x="858" y="0"/>
                    </a:cubicBezTo>
                    <a:cubicBezTo>
                      <a:pt x="1163" y="340"/>
                      <a:pt x="1503" y="656"/>
                      <a:pt x="1750" y="1053"/>
                    </a:cubicBezTo>
                    <a:lnTo>
                      <a:pt x="1791" y="1117"/>
                    </a:lnTo>
                    <a:lnTo>
                      <a:pt x="1008" y="2014"/>
                    </a:lnTo>
                    <a:lnTo>
                      <a:pt x="858" y="4995"/>
                    </a:lnTo>
                    <a:cubicBezTo>
                      <a:pt x="870" y="5030"/>
                      <a:pt x="887" y="5064"/>
                      <a:pt x="904" y="5082"/>
                    </a:cubicBezTo>
                    <a:cubicBezTo>
                      <a:pt x="1066" y="5226"/>
                      <a:pt x="1158" y="5496"/>
                      <a:pt x="1163" y="5651"/>
                    </a:cubicBezTo>
                    <a:cubicBezTo>
                      <a:pt x="1163" y="5715"/>
                      <a:pt x="1025" y="5640"/>
                      <a:pt x="985" y="5600"/>
                    </a:cubicBezTo>
                    <a:cubicBezTo>
                      <a:pt x="979" y="5669"/>
                      <a:pt x="1094" y="6002"/>
                      <a:pt x="1094" y="6037"/>
                    </a:cubicBezTo>
                    <a:cubicBezTo>
                      <a:pt x="1089" y="6112"/>
                      <a:pt x="1037" y="6169"/>
                      <a:pt x="968" y="6169"/>
                    </a:cubicBezTo>
                    <a:cubicBezTo>
                      <a:pt x="737" y="6175"/>
                      <a:pt x="461" y="5997"/>
                      <a:pt x="415" y="5864"/>
                    </a:cubicBezTo>
                    <a:cubicBezTo>
                      <a:pt x="375" y="5766"/>
                      <a:pt x="317" y="5536"/>
                      <a:pt x="358" y="5266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39"/>
              <p:cNvSpPr/>
              <p:nvPr/>
            </p:nvSpPr>
            <p:spPr>
              <a:xfrm>
                <a:off x="6162462" y="3271667"/>
                <a:ext cx="76422" cy="281115"/>
              </a:xfrm>
              <a:custGeom>
                <a:avLst/>
                <a:gdLst/>
                <a:ahLst/>
                <a:cxnLst/>
                <a:rect l="l" t="t" r="r" b="b"/>
                <a:pathLst>
                  <a:path w="1244" h="4576" extrusionOk="0">
                    <a:moveTo>
                      <a:pt x="323" y="4575"/>
                    </a:moveTo>
                    <a:cubicBezTo>
                      <a:pt x="288" y="4403"/>
                      <a:pt x="213" y="2895"/>
                      <a:pt x="150" y="2360"/>
                    </a:cubicBezTo>
                    <a:cubicBezTo>
                      <a:pt x="81" y="1784"/>
                      <a:pt x="121" y="1456"/>
                      <a:pt x="144" y="915"/>
                    </a:cubicBezTo>
                    <a:cubicBezTo>
                      <a:pt x="150" y="777"/>
                      <a:pt x="69" y="662"/>
                      <a:pt x="0" y="576"/>
                    </a:cubicBezTo>
                    <a:cubicBezTo>
                      <a:pt x="104" y="380"/>
                      <a:pt x="208" y="190"/>
                      <a:pt x="311" y="0"/>
                    </a:cubicBezTo>
                    <a:cubicBezTo>
                      <a:pt x="616" y="340"/>
                      <a:pt x="956" y="656"/>
                      <a:pt x="1203" y="1053"/>
                    </a:cubicBezTo>
                    <a:lnTo>
                      <a:pt x="1243" y="1117"/>
                    </a:lnTo>
                    <a:lnTo>
                      <a:pt x="461" y="2014"/>
                    </a:ln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39"/>
              <p:cNvSpPr/>
              <p:nvPr/>
            </p:nvSpPr>
            <p:spPr>
              <a:xfrm>
                <a:off x="6144770" y="3196719"/>
                <a:ext cx="162673" cy="177540"/>
              </a:xfrm>
              <a:custGeom>
                <a:avLst/>
                <a:gdLst/>
                <a:ahLst/>
                <a:cxnLst/>
                <a:rect l="l" t="t" r="r" b="b"/>
                <a:pathLst>
                  <a:path w="2648" h="2890" extrusionOk="0">
                    <a:moveTo>
                      <a:pt x="1785" y="40"/>
                    </a:moveTo>
                    <a:cubicBezTo>
                      <a:pt x="1129" y="0"/>
                      <a:pt x="824" y="489"/>
                      <a:pt x="1" y="1824"/>
                    </a:cubicBezTo>
                    <a:lnTo>
                      <a:pt x="1405" y="2889"/>
                    </a:lnTo>
                    <a:cubicBezTo>
                      <a:pt x="1405" y="2889"/>
                      <a:pt x="2596" y="1485"/>
                      <a:pt x="2619" y="921"/>
                    </a:cubicBezTo>
                    <a:cubicBezTo>
                      <a:pt x="2648" y="288"/>
                      <a:pt x="2164" y="63"/>
                      <a:pt x="1785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39"/>
              <p:cNvSpPr/>
              <p:nvPr/>
            </p:nvSpPr>
            <p:spPr>
              <a:xfrm>
                <a:off x="7545817" y="3489078"/>
                <a:ext cx="383646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6245" h="6176" extrusionOk="0">
                    <a:moveTo>
                      <a:pt x="5157" y="6175"/>
                    </a:moveTo>
                    <a:lnTo>
                      <a:pt x="6245" y="1865"/>
                    </a:lnTo>
                    <a:cubicBezTo>
                      <a:pt x="5221" y="1514"/>
                      <a:pt x="4352" y="858"/>
                      <a:pt x="3724" y="0"/>
                    </a:cubicBezTo>
                    <a:lnTo>
                      <a:pt x="1" y="2406"/>
                    </a:lnTo>
                    <a:cubicBezTo>
                      <a:pt x="1227" y="4184"/>
                      <a:pt x="3040" y="5537"/>
                      <a:pt x="5157" y="6175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596;p39"/>
              <p:cNvSpPr/>
              <p:nvPr/>
            </p:nvSpPr>
            <p:spPr>
              <a:xfrm>
                <a:off x="7750881" y="2706669"/>
                <a:ext cx="876826" cy="693389"/>
              </a:xfrm>
              <a:custGeom>
                <a:avLst/>
                <a:gdLst/>
                <a:ahLst/>
                <a:cxnLst/>
                <a:rect l="l" t="t" r="r" b="b"/>
                <a:pathLst>
                  <a:path w="14273" h="11287" extrusionOk="0">
                    <a:moveTo>
                      <a:pt x="14273" y="9658"/>
                    </a:moveTo>
                    <a:cubicBezTo>
                      <a:pt x="14273" y="4334"/>
                      <a:pt x="9939" y="1"/>
                      <a:pt x="4610" y="1"/>
                    </a:cubicBezTo>
                    <a:cubicBezTo>
                      <a:pt x="2941" y="1"/>
                      <a:pt x="1365" y="421"/>
                      <a:pt x="1" y="1175"/>
                    </a:cubicBezTo>
                    <a:lnTo>
                      <a:pt x="2308" y="4967"/>
                    </a:lnTo>
                    <a:cubicBezTo>
                      <a:pt x="3005" y="4628"/>
                      <a:pt x="3782" y="4438"/>
                      <a:pt x="4610" y="4438"/>
                    </a:cubicBezTo>
                    <a:cubicBezTo>
                      <a:pt x="7494" y="4438"/>
                      <a:pt x="9830" y="6774"/>
                      <a:pt x="9830" y="9658"/>
                    </a:cubicBezTo>
                    <a:cubicBezTo>
                      <a:pt x="9830" y="9876"/>
                      <a:pt x="9818" y="10083"/>
                      <a:pt x="9795" y="10291"/>
                    </a:cubicBezTo>
                    <a:lnTo>
                      <a:pt x="14135" y="11286"/>
                    </a:lnTo>
                    <a:cubicBezTo>
                      <a:pt x="14221" y="10762"/>
                      <a:pt x="14273" y="10216"/>
                      <a:pt x="14273" y="9658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" name="Google Shape;597;p39"/>
              <p:cNvSpPr/>
              <p:nvPr/>
            </p:nvSpPr>
            <p:spPr>
              <a:xfrm>
                <a:off x="7415025" y="2670608"/>
                <a:ext cx="1263974" cy="1263605"/>
              </a:xfrm>
              <a:custGeom>
                <a:avLst/>
                <a:gdLst/>
                <a:ahLst/>
                <a:cxnLst/>
                <a:rect l="l" t="t" r="r" b="b"/>
                <a:pathLst>
                  <a:path w="20575" h="20569" extrusionOk="0">
                    <a:moveTo>
                      <a:pt x="10285" y="2406"/>
                    </a:moveTo>
                    <a:cubicBezTo>
                      <a:pt x="5859" y="2406"/>
                      <a:pt x="2262" y="6003"/>
                      <a:pt x="2262" y="10429"/>
                    </a:cubicBezTo>
                    <a:cubicBezTo>
                      <a:pt x="2262" y="14848"/>
                      <a:pt x="5859" y="18445"/>
                      <a:pt x="10285" y="18445"/>
                    </a:cubicBezTo>
                    <a:cubicBezTo>
                      <a:pt x="14710" y="18445"/>
                      <a:pt x="18307" y="14848"/>
                      <a:pt x="18307" y="10429"/>
                    </a:cubicBezTo>
                    <a:cubicBezTo>
                      <a:pt x="18307" y="6003"/>
                      <a:pt x="14710" y="2406"/>
                      <a:pt x="10285" y="2406"/>
                    </a:cubicBezTo>
                    <a:close/>
                    <a:moveTo>
                      <a:pt x="10285" y="18347"/>
                    </a:moveTo>
                    <a:cubicBezTo>
                      <a:pt x="5917" y="18347"/>
                      <a:pt x="2366" y="14791"/>
                      <a:pt x="2366" y="10429"/>
                    </a:cubicBezTo>
                    <a:cubicBezTo>
                      <a:pt x="2366" y="6061"/>
                      <a:pt x="5917" y="2504"/>
                      <a:pt x="10285" y="2504"/>
                    </a:cubicBezTo>
                    <a:cubicBezTo>
                      <a:pt x="14652" y="2504"/>
                      <a:pt x="18203" y="6061"/>
                      <a:pt x="18203" y="10429"/>
                    </a:cubicBezTo>
                    <a:cubicBezTo>
                      <a:pt x="18203" y="14791"/>
                      <a:pt x="14652" y="18347"/>
                      <a:pt x="10285" y="18347"/>
                    </a:cubicBezTo>
                    <a:close/>
                    <a:moveTo>
                      <a:pt x="10388" y="1451"/>
                    </a:moveTo>
                    <a:lnTo>
                      <a:pt x="10192" y="1451"/>
                    </a:lnTo>
                    <a:lnTo>
                      <a:pt x="10192" y="1"/>
                    </a:lnTo>
                    <a:lnTo>
                      <a:pt x="10388" y="1"/>
                    </a:lnTo>
                    <a:close/>
                    <a:moveTo>
                      <a:pt x="10187" y="19124"/>
                    </a:moveTo>
                    <a:lnTo>
                      <a:pt x="10377" y="19124"/>
                    </a:lnTo>
                    <a:lnTo>
                      <a:pt x="10377" y="20569"/>
                    </a:lnTo>
                    <a:lnTo>
                      <a:pt x="10187" y="20569"/>
                    </a:lnTo>
                    <a:close/>
                    <a:moveTo>
                      <a:pt x="9416" y="1486"/>
                    </a:moveTo>
                    <a:lnTo>
                      <a:pt x="9283" y="47"/>
                    </a:lnTo>
                    <a:lnTo>
                      <a:pt x="9479" y="30"/>
                    </a:lnTo>
                    <a:lnTo>
                      <a:pt x="9611" y="1468"/>
                    </a:lnTo>
                    <a:close/>
                    <a:moveTo>
                      <a:pt x="11154" y="19078"/>
                    </a:moveTo>
                    <a:lnTo>
                      <a:pt x="11286" y="20517"/>
                    </a:lnTo>
                    <a:lnTo>
                      <a:pt x="11090" y="20534"/>
                    </a:lnTo>
                    <a:lnTo>
                      <a:pt x="10964" y="19095"/>
                    </a:lnTo>
                    <a:close/>
                    <a:moveTo>
                      <a:pt x="8650" y="1601"/>
                    </a:moveTo>
                    <a:lnTo>
                      <a:pt x="8403" y="174"/>
                    </a:lnTo>
                    <a:lnTo>
                      <a:pt x="8593" y="139"/>
                    </a:lnTo>
                    <a:lnTo>
                      <a:pt x="8846" y="1566"/>
                    </a:lnTo>
                    <a:close/>
                    <a:moveTo>
                      <a:pt x="11919" y="18975"/>
                    </a:moveTo>
                    <a:lnTo>
                      <a:pt x="12172" y="20396"/>
                    </a:lnTo>
                    <a:lnTo>
                      <a:pt x="11976" y="20431"/>
                    </a:lnTo>
                    <a:lnTo>
                      <a:pt x="11723" y="19009"/>
                    </a:lnTo>
                    <a:close/>
                    <a:moveTo>
                      <a:pt x="7902" y="1773"/>
                    </a:moveTo>
                    <a:lnTo>
                      <a:pt x="7528" y="375"/>
                    </a:lnTo>
                    <a:lnTo>
                      <a:pt x="7718" y="329"/>
                    </a:lnTo>
                    <a:lnTo>
                      <a:pt x="8092" y="1722"/>
                    </a:lnTo>
                    <a:close/>
                    <a:moveTo>
                      <a:pt x="12667" y="18802"/>
                    </a:moveTo>
                    <a:lnTo>
                      <a:pt x="13041" y="20195"/>
                    </a:lnTo>
                    <a:lnTo>
                      <a:pt x="12851" y="20246"/>
                    </a:lnTo>
                    <a:lnTo>
                      <a:pt x="12477" y="18848"/>
                    </a:lnTo>
                    <a:close/>
                    <a:moveTo>
                      <a:pt x="7171" y="2009"/>
                    </a:moveTo>
                    <a:lnTo>
                      <a:pt x="6676" y="651"/>
                    </a:lnTo>
                    <a:lnTo>
                      <a:pt x="6860" y="588"/>
                    </a:lnTo>
                    <a:lnTo>
                      <a:pt x="7355" y="1946"/>
                    </a:lnTo>
                    <a:close/>
                    <a:moveTo>
                      <a:pt x="13398" y="18555"/>
                    </a:moveTo>
                    <a:lnTo>
                      <a:pt x="13899" y="19913"/>
                    </a:lnTo>
                    <a:lnTo>
                      <a:pt x="13709" y="19982"/>
                    </a:lnTo>
                    <a:lnTo>
                      <a:pt x="13214" y="18618"/>
                    </a:lnTo>
                    <a:close/>
                    <a:moveTo>
                      <a:pt x="6458" y="2314"/>
                    </a:moveTo>
                    <a:lnTo>
                      <a:pt x="5848" y="1002"/>
                    </a:lnTo>
                    <a:lnTo>
                      <a:pt x="6026" y="916"/>
                    </a:lnTo>
                    <a:lnTo>
                      <a:pt x="6636" y="2228"/>
                    </a:lnTo>
                    <a:close/>
                    <a:moveTo>
                      <a:pt x="14112" y="18255"/>
                    </a:moveTo>
                    <a:lnTo>
                      <a:pt x="14722" y="19562"/>
                    </a:lnTo>
                    <a:lnTo>
                      <a:pt x="14543" y="19648"/>
                    </a:lnTo>
                    <a:lnTo>
                      <a:pt x="13933" y="18342"/>
                    </a:lnTo>
                    <a:close/>
                    <a:moveTo>
                      <a:pt x="5784" y="2677"/>
                    </a:moveTo>
                    <a:lnTo>
                      <a:pt x="5065" y="1428"/>
                    </a:lnTo>
                    <a:lnTo>
                      <a:pt x="5238" y="1325"/>
                    </a:lnTo>
                    <a:lnTo>
                      <a:pt x="5957" y="2579"/>
                    </a:lnTo>
                    <a:close/>
                    <a:moveTo>
                      <a:pt x="14791" y="17893"/>
                    </a:moveTo>
                    <a:lnTo>
                      <a:pt x="15510" y="19147"/>
                    </a:lnTo>
                    <a:lnTo>
                      <a:pt x="15332" y="19245"/>
                    </a:lnTo>
                    <a:lnTo>
                      <a:pt x="14612" y="17996"/>
                    </a:lnTo>
                    <a:close/>
                    <a:moveTo>
                      <a:pt x="5134" y="3103"/>
                    </a:moveTo>
                    <a:lnTo>
                      <a:pt x="4305" y="1923"/>
                    </a:lnTo>
                    <a:lnTo>
                      <a:pt x="4466" y="1808"/>
                    </a:lnTo>
                    <a:lnTo>
                      <a:pt x="5295" y="2988"/>
                    </a:lnTo>
                    <a:close/>
                    <a:moveTo>
                      <a:pt x="15435" y="17467"/>
                    </a:moveTo>
                    <a:lnTo>
                      <a:pt x="16264" y="18647"/>
                    </a:lnTo>
                    <a:lnTo>
                      <a:pt x="16103" y="18762"/>
                    </a:lnTo>
                    <a:lnTo>
                      <a:pt x="15280" y="17582"/>
                    </a:lnTo>
                    <a:close/>
                    <a:moveTo>
                      <a:pt x="4530" y="3580"/>
                    </a:moveTo>
                    <a:lnTo>
                      <a:pt x="3603" y="2470"/>
                    </a:lnTo>
                    <a:lnTo>
                      <a:pt x="3753" y="2343"/>
                    </a:lnTo>
                    <a:lnTo>
                      <a:pt x="4679" y="3448"/>
                    </a:lnTo>
                    <a:close/>
                    <a:moveTo>
                      <a:pt x="16039" y="16995"/>
                    </a:moveTo>
                    <a:lnTo>
                      <a:pt x="16966" y="18100"/>
                    </a:lnTo>
                    <a:lnTo>
                      <a:pt x="16816" y="18232"/>
                    </a:lnTo>
                    <a:lnTo>
                      <a:pt x="15890" y="17122"/>
                    </a:lnTo>
                    <a:close/>
                    <a:moveTo>
                      <a:pt x="3960" y="4104"/>
                    </a:moveTo>
                    <a:lnTo>
                      <a:pt x="2941" y="3080"/>
                    </a:lnTo>
                    <a:lnTo>
                      <a:pt x="3080" y="2947"/>
                    </a:lnTo>
                    <a:lnTo>
                      <a:pt x="4098" y="3966"/>
                    </a:lnTo>
                    <a:close/>
                    <a:moveTo>
                      <a:pt x="16609" y="16460"/>
                    </a:moveTo>
                    <a:lnTo>
                      <a:pt x="17628" y="17484"/>
                    </a:lnTo>
                    <a:lnTo>
                      <a:pt x="17495" y="17622"/>
                    </a:lnTo>
                    <a:lnTo>
                      <a:pt x="16471" y="16598"/>
                    </a:lnTo>
                    <a:close/>
                    <a:moveTo>
                      <a:pt x="3454" y="4680"/>
                    </a:moveTo>
                    <a:lnTo>
                      <a:pt x="2343" y="3753"/>
                    </a:lnTo>
                    <a:lnTo>
                      <a:pt x="2475" y="3598"/>
                    </a:lnTo>
                    <a:lnTo>
                      <a:pt x="3580" y="4530"/>
                    </a:lnTo>
                    <a:close/>
                    <a:moveTo>
                      <a:pt x="17121" y="15896"/>
                    </a:moveTo>
                    <a:lnTo>
                      <a:pt x="18226" y="16822"/>
                    </a:lnTo>
                    <a:lnTo>
                      <a:pt x="18100" y="16972"/>
                    </a:lnTo>
                    <a:lnTo>
                      <a:pt x="16989" y="16045"/>
                    </a:lnTo>
                    <a:close/>
                    <a:moveTo>
                      <a:pt x="2993" y="5295"/>
                    </a:moveTo>
                    <a:lnTo>
                      <a:pt x="1808" y="4472"/>
                    </a:lnTo>
                    <a:lnTo>
                      <a:pt x="1923" y="4311"/>
                    </a:lnTo>
                    <a:lnTo>
                      <a:pt x="3103" y="5140"/>
                    </a:lnTo>
                    <a:close/>
                    <a:moveTo>
                      <a:pt x="17582" y="15274"/>
                    </a:moveTo>
                    <a:lnTo>
                      <a:pt x="18761" y="16103"/>
                    </a:lnTo>
                    <a:lnTo>
                      <a:pt x="18646" y="16258"/>
                    </a:lnTo>
                    <a:lnTo>
                      <a:pt x="17467" y="15435"/>
                    </a:lnTo>
                    <a:close/>
                    <a:moveTo>
                      <a:pt x="2579" y="5951"/>
                    </a:moveTo>
                    <a:lnTo>
                      <a:pt x="1330" y="5232"/>
                    </a:lnTo>
                    <a:lnTo>
                      <a:pt x="1428" y="5059"/>
                    </a:lnTo>
                    <a:lnTo>
                      <a:pt x="2682" y="5779"/>
                    </a:lnTo>
                    <a:close/>
                    <a:moveTo>
                      <a:pt x="17990" y="14618"/>
                    </a:moveTo>
                    <a:lnTo>
                      <a:pt x="19239" y="15338"/>
                    </a:lnTo>
                    <a:lnTo>
                      <a:pt x="19141" y="15510"/>
                    </a:lnTo>
                    <a:lnTo>
                      <a:pt x="17887" y="14791"/>
                    </a:lnTo>
                    <a:close/>
                    <a:moveTo>
                      <a:pt x="2234" y="6636"/>
                    </a:moveTo>
                    <a:lnTo>
                      <a:pt x="927" y="6026"/>
                    </a:lnTo>
                    <a:lnTo>
                      <a:pt x="1014" y="5842"/>
                    </a:lnTo>
                    <a:lnTo>
                      <a:pt x="2320" y="6458"/>
                    </a:lnTo>
                    <a:close/>
                    <a:moveTo>
                      <a:pt x="18336" y="13928"/>
                    </a:moveTo>
                    <a:lnTo>
                      <a:pt x="19642" y="14543"/>
                    </a:lnTo>
                    <a:lnTo>
                      <a:pt x="19556" y="14722"/>
                    </a:lnTo>
                    <a:lnTo>
                      <a:pt x="18249" y="14112"/>
                    </a:lnTo>
                    <a:close/>
                    <a:moveTo>
                      <a:pt x="1946" y="7356"/>
                    </a:moveTo>
                    <a:lnTo>
                      <a:pt x="588" y="6861"/>
                    </a:lnTo>
                    <a:lnTo>
                      <a:pt x="651" y="6671"/>
                    </a:lnTo>
                    <a:lnTo>
                      <a:pt x="2015" y="7166"/>
                    </a:lnTo>
                    <a:close/>
                    <a:moveTo>
                      <a:pt x="18623" y="13220"/>
                    </a:moveTo>
                    <a:lnTo>
                      <a:pt x="19981" y="13715"/>
                    </a:lnTo>
                    <a:lnTo>
                      <a:pt x="19918" y="13899"/>
                    </a:lnTo>
                    <a:lnTo>
                      <a:pt x="18560" y="13404"/>
                    </a:lnTo>
                    <a:close/>
                    <a:moveTo>
                      <a:pt x="1727" y="8086"/>
                    </a:moveTo>
                    <a:lnTo>
                      <a:pt x="329" y="7712"/>
                    </a:lnTo>
                    <a:lnTo>
                      <a:pt x="381" y="7528"/>
                    </a:lnTo>
                    <a:lnTo>
                      <a:pt x="1773" y="7902"/>
                    </a:lnTo>
                    <a:close/>
                    <a:moveTo>
                      <a:pt x="18848" y="12477"/>
                    </a:moveTo>
                    <a:lnTo>
                      <a:pt x="20240" y="12851"/>
                    </a:lnTo>
                    <a:lnTo>
                      <a:pt x="20189" y="13036"/>
                    </a:lnTo>
                    <a:lnTo>
                      <a:pt x="18796" y="12662"/>
                    </a:lnTo>
                    <a:close/>
                    <a:moveTo>
                      <a:pt x="1566" y="8846"/>
                    </a:moveTo>
                    <a:lnTo>
                      <a:pt x="145" y="8599"/>
                    </a:lnTo>
                    <a:lnTo>
                      <a:pt x="179" y="8403"/>
                    </a:lnTo>
                    <a:lnTo>
                      <a:pt x="1601" y="8656"/>
                    </a:lnTo>
                    <a:close/>
                    <a:moveTo>
                      <a:pt x="19003" y="11724"/>
                    </a:moveTo>
                    <a:lnTo>
                      <a:pt x="20430" y="11971"/>
                    </a:lnTo>
                    <a:lnTo>
                      <a:pt x="20390" y="12167"/>
                    </a:lnTo>
                    <a:lnTo>
                      <a:pt x="18969" y="11913"/>
                    </a:lnTo>
                    <a:close/>
                    <a:moveTo>
                      <a:pt x="1474" y="9612"/>
                    </a:moveTo>
                    <a:lnTo>
                      <a:pt x="35" y="9485"/>
                    </a:lnTo>
                    <a:lnTo>
                      <a:pt x="47" y="9289"/>
                    </a:lnTo>
                    <a:lnTo>
                      <a:pt x="1485" y="9422"/>
                    </a:lnTo>
                    <a:close/>
                    <a:moveTo>
                      <a:pt x="19095" y="10958"/>
                    </a:moveTo>
                    <a:lnTo>
                      <a:pt x="20534" y="11085"/>
                    </a:lnTo>
                    <a:lnTo>
                      <a:pt x="20522" y="11280"/>
                    </a:lnTo>
                    <a:lnTo>
                      <a:pt x="19084" y="11154"/>
                    </a:lnTo>
                    <a:close/>
                    <a:moveTo>
                      <a:pt x="1445" y="10383"/>
                    </a:moveTo>
                    <a:lnTo>
                      <a:pt x="1" y="10383"/>
                    </a:lnTo>
                    <a:lnTo>
                      <a:pt x="1" y="10187"/>
                    </a:lnTo>
                    <a:lnTo>
                      <a:pt x="1445" y="10187"/>
                    </a:lnTo>
                    <a:close/>
                    <a:moveTo>
                      <a:pt x="20574" y="10187"/>
                    </a:moveTo>
                    <a:lnTo>
                      <a:pt x="20574" y="10383"/>
                    </a:lnTo>
                    <a:lnTo>
                      <a:pt x="19124" y="10383"/>
                    </a:lnTo>
                    <a:lnTo>
                      <a:pt x="19124" y="10187"/>
                    </a:lnTo>
                    <a:close/>
                    <a:moveTo>
                      <a:pt x="1485" y="11154"/>
                    </a:moveTo>
                    <a:lnTo>
                      <a:pt x="47" y="11280"/>
                    </a:lnTo>
                    <a:lnTo>
                      <a:pt x="35" y="11085"/>
                    </a:lnTo>
                    <a:lnTo>
                      <a:pt x="1474" y="10958"/>
                    </a:lnTo>
                    <a:close/>
                    <a:moveTo>
                      <a:pt x="19084" y="9422"/>
                    </a:moveTo>
                    <a:lnTo>
                      <a:pt x="20522" y="9289"/>
                    </a:lnTo>
                    <a:lnTo>
                      <a:pt x="20534" y="9485"/>
                    </a:lnTo>
                    <a:lnTo>
                      <a:pt x="19095" y="9612"/>
                    </a:lnTo>
                    <a:close/>
                    <a:moveTo>
                      <a:pt x="1595" y="11913"/>
                    </a:moveTo>
                    <a:lnTo>
                      <a:pt x="173" y="12167"/>
                    </a:lnTo>
                    <a:lnTo>
                      <a:pt x="133" y="11971"/>
                    </a:lnTo>
                    <a:lnTo>
                      <a:pt x="1560" y="11724"/>
                    </a:lnTo>
                    <a:close/>
                    <a:moveTo>
                      <a:pt x="18974" y="8650"/>
                    </a:moveTo>
                    <a:lnTo>
                      <a:pt x="20402" y="8397"/>
                    </a:lnTo>
                    <a:lnTo>
                      <a:pt x="20436" y="8593"/>
                    </a:lnTo>
                    <a:lnTo>
                      <a:pt x="19009" y="8846"/>
                    </a:lnTo>
                    <a:close/>
                    <a:moveTo>
                      <a:pt x="1773" y="12673"/>
                    </a:moveTo>
                    <a:lnTo>
                      <a:pt x="381" y="13047"/>
                    </a:lnTo>
                    <a:lnTo>
                      <a:pt x="329" y="12857"/>
                    </a:lnTo>
                    <a:lnTo>
                      <a:pt x="1727" y="12483"/>
                    </a:lnTo>
                    <a:close/>
                    <a:moveTo>
                      <a:pt x="18796" y="7902"/>
                    </a:moveTo>
                    <a:lnTo>
                      <a:pt x="20189" y="7528"/>
                    </a:lnTo>
                    <a:lnTo>
                      <a:pt x="20240" y="7712"/>
                    </a:lnTo>
                    <a:lnTo>
                      <a:pt x="18848" y="8086"/>
                    </a:lnTo>
                    <a:close/>
                    <a:moveTo>
                      <a:pt x="2015" y="13398"/>
                    </a:moveTo>
                    <a:lnTo>
                      <a:pt x="651" y="13893"/>
                    </a:lnTo>
                    <a:lnTo>
                      <a:pt x="588" y="13709"/>
                    </a:lnTo>
                    <a:lnTo>
                      <a:pt x="1946" y="13208"/>
                    </a:lnTo>
                    <a:close/>
                    <a:moveTo>
                      <a:pt x="18560" y="7166"/>
                    </a:moveTo>
                    <a:lnTo>
                      <a:pt x="19918" y="6671"/>
                    </a:lnTo>
                    <a:lnTo>
                      <a:pt x="19981" y="6861"/>
                    </a:lnTo>
                    <a:lnTo>
                      <a:pt x="18623" y="7356"/>
                    </a:lnTo>
                    <a:close/>
                    <a:moveTo>
                      <a:pt x="2314" y="14112"/>
                    </a:moveTo>
                    <a:lnTo>
                      <a:pt x="1008" y="14722"/>
                    </a:lnTo>
                    <a:lnTo>
                      <a:pt x="921" y="14543"/>
                    </a:lnTo>
                    <a:lnTo>
                      <a:pt x="2228" y="13928"/>
                    </a:lnTo>
                    <a:close/>
                    <a:moveTo>
                      <a:pt x="18255" y="6464"/>
                    </a:moveTo>
                    <a:lnTo>
                      <a:pt x="19567" y="5848"/>
                    </a:lnTo>
                    <a:lnTo>
                      <a:pt x="19653" y="6032"/>
                    </a:lnTo>
                    <a:lnTo>
                      <a:pt x="18341" y="6642"/>
                    </a:lnTo>
                    <a:close/>
                    <a:moveTo>
                      <a:pt x="2682" y="14791"/>
                    </a:moveTo>
                    <a:lnTo>
                      <a:pt x="1428" y="15510"/>
                    </a:lnTo>
                    <a:lnTo>
                      <a:pt x="1330" y="15338"/>
                    </a:lnTo>
                    <a:lnTo>
                      <a:pt x="2579" y="14618"/>
                    </a:lnTo>
                    <a:close/>
                    <a:moveTo>
                      <a:pt x="17887" y="5779"/>
                    </a:moveTo>
                    <a:lnTo>
                      <a:pt x="19141" y="5059"/>
                    </a:lnTo>
                    <a:lnTo>
                      <a:pt x="19239" y="5232"/>
                    </a:lnTo>
                    <a:lnTo>
                      <a:pt x="17990" y="5951"/>
                    </a:lnTo>
                    <a:close/>
                    <a:moveTo>
                      <a:pt x="3097" y="15435"/>
                    </a:moveTo>
                    <a:lnTo>
                      <a:pt x="1917" y="16258"/>
                    </a:lnTo>
                    <a:lnTo>
                      <a:pt x="1802" y="16103"/>
                    </a:lnTo>
                    <a:lnTo>
                      <a:pt x="2982" y="15274"/>
                    </a:lnTo>
                    <a:close/>
                    <a:moveTo>
                      <a:pt x="17472" y="5134"/>
                    </a:moveTo>
                    <a:lnTo>
                      <a:pt x="18652" y="4306"/>
                    </a:lnTo>
                    <a:lnTo>
                      <a:pt x="18767" y="4461"/>
                    </a:lnTo>
                    <a:lnTo>
                      <a:pt x="17587" y="5290"/>
                    </a:lnTo>
                    <a:close/>
                    <a:moveTo>
                      <a:pt x="3580" y="16045"/>
                    </a:moveTo>
                    <a:lnTo>
                      <a:pt x="2475" y="16972"/>
                    </a:lnTo>
                    <a:lnTo>
                      <a:pt x="2343" y="16822"/>
                    </a:lnTo>
                    <a:lnTo>
                      <a:pt x="3454" y="15896"/>
                    </a:lnTo>
                    <a:close/>
                    <a:moveTo>
                      <a:pt x="16989" y="4530"/>
                    </a:moveTo>
                    <a:lnTo>
                      <a:pt x="18100" y="3598"/>
                    </a:lnTo>
                    <a:lnTo>
                      <a:pt x="18226" y="3753"/>
                    </a:lnTo>
                    <a:lnTo>
                      <a:pt x="17121" y="4680"/>
                    </a:lnTo>
                    <a:close/>
                    <a:moveTo>
                      <a:pt x="4104" y="16604"/>
                    </a:moveTo>
                    <a:lnTo>
                      <a:pt x="3085" y="17628"/>
                    </a:lnTo>
                    <a:lnTo>
                      <a:pt x="2947" y="17490"/>
                    </a:lnTo>
                    <a:lnTo>
                      <a:pt x="3966" y="16471"/>
                    </a:lnTo>
                    <a:close/>
                    <a:moveTo>
                      <a:pt x="16465" y="3966"/>
                    </a:moveTo>
                    <a:lnTo>
                      <a:pt x="17484" y="2947"/>
                    </a:lnTo>
                    <a:lnTo>
                      <a:pt x="17622" y="3080"/>
                    </a:lnTo>
                    <a:lnTo>
                      <a:pt x="16603" y="4104"/>
                    </a:lnTo>
                    <a:close/>
                    <a:moveTo>
                      <a:pt x="4679" y="17116"/>
                    </a:moveTo>
                    <a:lnTo>
                      <a:pt x="3753" y="18226"/>
                    </a:lnTo>
                    <a:lnTo>
                      <a:pt x="3603" y="18094"/>
                    </a:lnTo>
                    <a:lnTo>
                      <a:pt x="4530" y="16989"/>
                    </a:lnTo>
                    <a:close/>
                    <a:moveTo>
                      <a:pt x="15890" y="3448"/>
                    </a:moveTo>
                    <a:lnTo>
                      <a:pt x="16816" y="2343"/>
                    </a:lnTo>
                    <a:lnTo>
                      <a:pt x="16966" y="2470"/>
                    </a:lnTo>
                    <a:lnTo>
                      <a:pt x="16039" y="3580"/>
                    </a:lnTo>
                    <a:close/>
                    <a:moveTo>
                      <a:pt x="5295" y="17582"/>
                    </a:moveTo>
                    <a:lnTo>
                      <a:pt x="4466" y="18762"/>
                    </a:lnTo>
                    <a:lnTo>
                      <a:pt x="4305" y="18647"/>
                    </a:lnTo>
                    <a:lnTo>
                      <a:pt x="5134" y="17467"/>
                    </a:lnTo>
                    <a:close/>
                    <a:moveTo>
                      <a:pt x="15280" y="2988"/>
                    </a:moveTo>
                    <a:lnTo>
                      <a:pt x="16103" y="1808"/>
                    </a:lnTo>
                    <a:lnTo>
                      <a:pt x="16264" y="1923"/>
                    </a:lnTo>
                    <a:lnTo>
                      <a:pt x="15435" y="3103"/>
                    </a:lnTo>
                    <a:close/>
                    <a:moveTo>
                      <a:pt x="5945" y="17985"/>
                    </a:moveTo>
                    <a:lnTo>
                      <a:pt x="5226" y="19239"/>
                    </a:lnTo>
                    <a:lnTo>
                      <a:pt x="5053" y="19136"/>
                    </a:lnTo>
                    <a:lnTo>
                      <a:pt x="5773" y="17887"/>
                    </a:lnTo>
                    <a:close/>
                    <a:moveTo>
                      <a:pt x="14624" y="2579"/>
                    </a:moveTo>
                    <a:lnTo>
                      <a:pt x="15343" y="1325"/>
                    </a:lnTo>
                    <a:lnTo>
                      <a:pt x="15516" y="1428"/>
                    </a:lnTo>
                    <a:lnTo>
                      <a:pt x="14796" y="2677"/>
                    </a:lnTo>
                    <a:close/>
                    <a:moveTo>
                      <a:pt x="6458" y="18255"/>
                    </a:moveTo>
                    <a:lnTo>
                      <a:pt x="6636" y="18342"/>
                    </a:lnTo>
                    <a:lnTo>
                      <a:pt x="6026" y="19648"/>
                    </a:lnTo>
                    <a:lnTo>
                      <a:pt x="5848" y="19562"/>
                    </a:lnTo>
                    <a:close/>
                    <a:moveTo>
                      <a:pt x="14112" y="2314"/>
                    </a:moveTo>
                    <a:lnTo>
                      <a:pt x="13933" y="2228"/>
                    </a:lnTo>
                    <a:lnTo>
                      <a:pt x="14543" y="916"/>
                    </a:lnTo>
                    <a:lnTo>
                      <a:pt x="14722" y="1002"/>
                    </a:lnTo>
                    <a:close/>
                    <a:moveTo>
                      <a:pt x="7171" y="18555"/>
                    </a:moveTo>
                    <a:lnTo>
                      <a:pt x="7355" y="18618"/>
                    </a:lnTo>
                    <a:lnTo>
                      <a:pt x="6860" y="19982"/>
                    </a:lnTo>
                    <a:lnTo>
                      <a:pt x="6676" y="19913"/>
                    </a:lnTo>
                    <a:close/>
                    <a:moveTo>
                      <a:pt x="13398" y="2009"/>
                    </a:moveTo>
                    <a:lnTo>
                      <a:pt x="13214" y="1946"/>
                    </a:lnTo>
                    <a:lnTo>
                      <a:pt x="13709" y="588"/>
                    </a:lnTo>
                    <a:lnTo>
                      <a:pt x="13899" y="651"/>
                    </a:lnTo>
                    <a:close/>
                    <a:moveTo>
                      <a:pt x="7902" y="18802"/>
                    </a:moveTo>
                    <a:lnTo>
                      <a:pt x="8092" y="18848"/>
                    </a:lnTo>
                    <a:lnTo>
                      <a:pt x="7718" y="20246"/>
                    </a:lnTo>
                    <a:lnTo>
                      <a:pt x="7528" y="20195"/>
                    </a:lnTo>
                    <a:close/>
                    <a:moveTo>
                      <a:pt x="12667" y="1773"/>
                    </a:moveTo>
                    <a:lnTo>
                      <a:pt x="12477" y="1722"/>
                    </a:lnTo>
                    <a:lnTo>
                      <a:pt x="12851" y="329"/>
                    </a:lnTo>
                    <a:lnTo>
                      <a:pt x="13041" y="375"/>
                    </a:lnTo>
                    <a:close/>
                    <a:moveTo>
                      <a:pt x="8650" y="18975"/>
                    </a:moveTo>
                    <a:lnTo>
                      <a:pt x="8846" y="19009"/>
                    </a:lnTo>
                    <a:lnTo>
                      <a:pt x="8593" y="20431"/>
                    </a:lnTo>
                    <a:lnTo>
                      <a:pt x="8403" y="20396"/>
                    </a:lnTo>
                    <a:close/>
                    <a:moveTo>
                      <a:pt x="11919" y="1601"/>
                    </a:moveTo>
                    <a:lnTo>
                      <a:pt x="11723" y="1566"/>
                    </a:lnTo>
                    <a:lnTo>
                      <a:pt x="11976" y="139"/>
                    </a:lnTo>
                    <a:lnTo>
                      <a:pt x="12172" y="174"/>
                    </a:lnTo>
                    <a:close/>
                    <a:moveTo>
                      <a:pt x="9416" y="19078"/>
                    </a:moveTo>
                    <a:lnTo>
                      <a:pt x="9611" y="19095"/>
                    </a:lnTo>
                    <a:lnTo>
                      <a:pt x="9479" y="20534"/>
                    </a:lnTo>
                    <a:lnTo>
                      <a:pt x="9283" y="20517"/>
                    </a:lnTo>
                    <a:close/>
                    <a:moveTo>
                      <a:pt x="11154" y="1486"/>
                    </a:moveTo>
                    <a:lnTo>
                      <a:pt x="10964" y="1468"/>
                    </a:lnTo>
                    <a:lnTo>
                      <a:pt x="11090" y="30"/>
                    </a:lnTo>
                    <a:lnTo>
                      <a:pt x="11286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3877748-2330-4F08-B403-86922941D4FA}"/>
              </a:ext>
            </a:extLst>
          </p:cNvPr>
          <p:cNvSpPr txBox="1"/>
          <p:nvPr/>
        </p:nvSpPr>
        <p:spPr>
          <a:xfrm>
            <a:off x="852276" y="1932002"/>
            <a:ext cx="50359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el-GR" sz="1800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Αν το ρομπότ έχει μάθει ότι μόνο οι άντρες είναι γιατροί και μόνο οι γυναίκες είναι δασκάλες, τι θα απαντήσει όταν του ζητήσουμε να ζωγραφίσει έναν γιατρό;</a:t>
            </a:r>
          </a:p>
          <a:p>
            <a:pPr marL="342900" indent="-342900"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Char char="q"/>
            </a:pPr>
            <a:endParaRPr lang="el-GR" sz="1800" dirty="0">
              <a:solidFill>
                <a:schemeClr val="tx1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Char char="q"/>
            </a:pPr>
            <a:r>
              <a:rPr lang="el-GR" sz="1800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Αν του δείξουμε φωτογραφίες μόνο με σκύλους που είναι άσπροι, τι χρώμα σκύλο θα φτιάξει όταν του ζητήσουμε να ζωγραφίσει έναν σκύλο;</a:t>
            </a:r>
            <a:endParaRPr lang="en-US" sz="1800" dirty="0">
              <a:solidFill>
                <a:schemeClr val="tx1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957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548C0F-C865-4BAF-A163-ED445BE2B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30" y="291026"/>
            <a:ext cx="2781443" cy="17971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1BC81F-D028-4865-9076-506AF2D8B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534" y="564186"/>
            <a:ext cx="2863997" cy="16764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FCD79A7-CA11-464D-831E-3F05E80EFF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436" y="1853206"/>
            <a:ext cx="2463927" cy="20257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4DED23A-DB74-42CF-AD0C-A267A8E70F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48598">
            <a:off x="3207068" y="2398772"/>
            <a:ext cx="3219615" cy="18923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021645E-0A69-4B18-90EB-CC49F45F4686}"/>
              </a:ext>
            </a:extLst>
          </p:cNvPr>
          <p:cNvSpPr txBox="1"/>
          <p:nvPr/>
        </p:nvSpPr>
        <p:spPr>
          <a:xfrm>
            <a:off x="6734095" y="1090607"/>
            <a:ext cx="20022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800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Έχουμε εκπαιδεύσει την ΤΝ με αυτές τις εικόνες. </a:t>
            </a:r>
            <a:r>
              <a:rPr lang="el-GR" sz="1800" dirty="0">
                <a:solidFill>
                  <a:schemeClr val="tx1"/>
                </a:solidFill>
                <a:latin typeface="Comic Sans MS" panose="030F0702030302020204" pitchFamily="66" charset="0"/>
              </a:rPr>
              <a:t>Τι είδους εικόνα θα παραχθεί από το σύστημα αν δοθεί η εντολή "παιδιά που παίζουν ποδόσφαιρο", με βάση τα δεδομένα στα οποία έχει εκπαιδευτεί;</a:t>
            </a:r>
            <a:endParaRPr lang="en-US" sz="1800" dirty="0">
              <a:solidFill>
                <a:schemeClr val="tx1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536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1" name="Google Shape;3651;p74"/>
          <p:cNvSpPr txBox="1">
            <a:spLocks noGrp="1"/>
          </p:cNvSpPr>
          <p:nvPr>
            <p:ph type="body" idx="1"/>
          </p:nvPr>
        </p:nvSpPr>
        <p:spPr>
          <a:xfrm>
            <a:off x="842101" y="1529098"/>
            <a:ext cx="4146582" cy="182458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l-GR" dirty="0" err="1">
                <a:latin typeface="Comic Sans MS"/>
                <a:ea typeface="Calibri"/>
                <a:cs typeface="Calibri"/>
              </a:rPr>
              <a:t>Oι</a:t>
            </a:r>
            <a:r>
              <a:rPr lang="el-GR" dirty="0">
                <a:latin typeface="Comic Sans MS"/>
                <a:ea typeface="Calibri"/>
                <a:cs typeface="Calibri"/>
              </a:rPr>
              <a:t> εφαρμογές τεχνητής Νοημοσύνης (AI) είναι σαν ένας </a:t>
            </a:r>
            <a:r>
              <a:rPr lang="el-GR" dirty="0">
                <a:highlight>
                  <a:srgbClr val="FFFF00"/>
                </a:highlight>
                <a:latin typeface="Comic Sans MS"/>
                <a:ea typeface="Calibri"/>
                <a:cs typeface="Calibri"/>
              </a:rPr>
              <a:t>έξυπνος</a:t>
            </a:r>
            <a:r>
              <a:rPr lang="el-GR" dirty="0">
                <a:latin typeface="Comic Sans MS"/>
                <a:ea typeface="Calibri"/>
                <a:cs typeface="Calibri"/>
              </a:rPr>
              <a:t> βοηθός. </a:t>
            </a:r>
            <a:r>
              <a:rPr lang="el-GR" dirty="0">
                <a:latin typeface="Comic Sans MS"/>
              </a:rPr>
              <a:t>Δεν διαθέτουν συνείδηση ή σκέψη, αλλά λειτουργούν με βάση παραδείγματα και δεδομένα για να παράγουν αποτελέσματα ή προβλέψεις.</a:t>
            </a:r>
            <a:endParaRPr lang="en-US" dirty="0">
              <a:latin typeface="Comic Sans M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52" name="Google Shape;3652;p74"/>
          <p:cNvSpPr txBox="1">
            <a:spLocks noGrp="1"/>
          </p:cNvSpPr>
          <p:nvPr>
            <p:ph type="ctrTitle"/>
          </p:nvPr>
        </p:nvSpPr>
        <p:spPr>
          <a:xfrm>
            <a:off x="693853" y="734929"/>
            <a:ext cx="73887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dirty="0">
                <a:latin typeface="Comic Sans MS" panose="030F0702030302020204" pitchFamily="66" charset="0"/>
              </a:rPr>
              <a:t>Τι είναι τεχνητή νοημοσύνη</a:t>
            </a:r>
            <a:r>
              <a:rPr lang="el-GR" dirty="0">
                <a:latin typeface="Comic Sans MS" panose="030F0702030302020204" pitchFamily="66" charset="0"/>
              </a:rPr>
              <a:t>;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3653" name="Google Shape;3653;p74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4" name="Google Shape;3654;p74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" name="Google Shape;533;p39">
            <a:extLst>
              <a:ext uri="{FF2B5EF4-FFF2-40B4-BE49-F238E27FC236}">
                <a16:creationId xmlns:a16="http://schemas.microsoft.com/office/drawing/2014/main" id="{D8BA7F90-49B0-4976-A29F-F1040484DC61}"/>
              </a:ext>
            </a:extLst>
          </p:cNvPr>
          <p:cNvGrpSpPr/>
          <p:nvPr/>
        </p:nvGrpSpPr>
        <p:grpSpPr>
          <a:xfrm>
            <a:off x="5002789" y="1371229"/>
            <a:ext cx="2854173" cy="2794752"/>
            <a:chOff x="5824825" y="1527650"/>
            <a:chExt cx="2854173" cy="2794752"/>
          </a:xfrm>
        </p:grpSpPr>
        <p:sp>
          <p:nvSpPr>
            <p:cNvPr id="7" name="Google Shape;534;p39">
              <a:extLst>
                <a:ext uri="{FF2B5EF4-FFF2-40B4-BE49-F238E27FC236}">
                  <a16:creationId xmlns:a16="http://schemas.microsoft.com/office/drawing/2014/main" id="{B5ACEE10-9604-4E36-BC36-2057DC8FA804}"/>
                </a:ext>
              </a:extLst>
            </p:cNvPr>
            <p:cNvSpPr/>
            <p:nvPr/>
          </p:nvSpPr>
          <p:spPr>
            <a:xfrm>
              <a:off x="6851449" y="4087375"/>
              <a:ext cx="681552" cy="126175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35;p39">
              <a:extLst>
                <a:ext uri="{FF2B5EF4-FFF2-40B4-BE49-F238E27FC236}">
                  <a16:creationId xmlns:a16="http://schemas.microsoft.com/office/drawing/2014/main" id="{3A9D03AC-4CED-4213-855D-CEDF166AC3D0}"/>
                </a:ext>
              </a:extLst>
            </p:cNvPr>
            <p:cNvSpPr/>
            <p:nvPr/>
          </p:nvSpPr>
          <p:spPr>
            <a:xfrm>
              <a:off x="7477175" y="4122900"/>
              <a:ext cx="1157331" cy="199500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36;p39">
              <a:extLst>
                <a:ext uri="{FF2B5EF4-FFF2-40B4-BE49-F238E27FC236}">
                  <a16:creationId xmlns:a16="http://schemas.microsoft.com/office/drawing/2014/main" id="{124CE799-23D5-4A43-B013-C74C678D47B2}"/>
                </a:ext>
              </a:extLst>
            </p:cNvPr>
            <p:cNvSpPr/>
            <p:nvPr/>
          </p:nvSpPr>
          <p:spPr>
            <a:xfrm>
              <a:off x="5974449" y="4087375"/>
              <a:ext cx="681552" cy="126175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" name="Google Shape;537;p39">
              <a:extLst>
                <a:ext uri="{FF2B5EF4-FFF2-40B4-BE49-F238E27FC236}">
                  <a16:creationId xmlns:a16="http://schemas.microsoft.com/office/drawing/2014/main" id="{C9BF4AF6-67B8-4463-9EF5-53472D516309}"/>
                </a:ext>
              </a:extLst>
            </p:cNvPr>
            <p:cNvGrpSpPr/>
            <p:nvPr/>
          </p:nvGrpSpPr>
          <p:grpSpPr>
            <a:xfrm>
              <a:off x="5824825" y="1527650"/>
              <a:ext cx="2854173" cy="2794752"/>
              <a:chOff x="5824825" y="1527650"/>
              <a:chExt cx="2854173" cy="2794752"/>
            </a:xfrm>
          </p:grpSpPr>
          <p:sp>
            <p:nvSpPr>
              <p:cNvPr id="11" name="Google Shape;538;p39">
                <a:extLst>
                  <a:ext uri="{FF2B5EF4-FFF2-40B4-BE49-F238E27FC236}">
                    <a16:creationId xmlns:a16="http://schemas.microsoft.com/office/drawing/2014/main" id="{5A4B116E-7A78-4B74-9F47-6A0C7456B2D3}"/>
                  </a:ext>
                </a:extLst>
              </p:cNvPr>
              <p:cNvSpPr/>
              <p:nvPr/>
            </p:nvSpPr>
            <p:spPr>
              <a:xfrm>
                <a:off x="6408134" y="1694871"/>
                <a:ext cx="256051" cy="259184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4219" extrusionOk="0">
                    <a:moveTo>
                      <a:pt x="1" y="3482"/>
                    </a:moveTo>
                    <a:lnTo>
                      <a:pt x="2907" y="4219"/>
                    </a:lnTo>
                    <a:cubicBezTo>
                      <a:pt x="3143" y="3528"/>
                      <a:pt x="3592" y="2936"/>
                      <a:pt x="4167" y="2521"/>
                    </a:cubicBezTo>
                    <a:lnTo>
                      <a:pt x="2550" y="1"/>
                    </a:lnTo>
                    <a:cubicBezTo>
                      <a:pt x="1348" y="835"/>
                      <a:pt x="438" y="2061"/>
                      <a:pt x="1" y="34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539;p39">
                <a:extLst>
                  <a:ext uri="{FF2B5EF4-FFF2-40B4-BE49-F238E27FC236}">
                    <a16:creationId xmlns:a16="http://schemas.microsoft.com/office/drawing/2014/main" id="{1F223836-0EA8-4454-9872-AE37B9FB8845}"/>
                  </a:ext>
                </a:extLst>
              </p:cNvPr>
              <p:cNvSpPr/>
              <p:nvPr/>
            </p:nvSpPr>
            <p:spPr>
              <a:xfrm>
                <a:off x="6724577" y="1833832"/>
                <a:ext cx="467808" cy="591841"/>
              </a:xfrm>
              <a:custGeom>
                <a:avLst/>
                <a:gdLst/>
                <a:ahLst/>
                <a:cxnLst/>
                <a:rect l="l" t="t" r="r" b="b"/>
                <a:pathLst>
                  <a:path w="7615" h="9634" extrusionOk="0">
                    <a:moveTo>
                      <a:pt x="1094" y="9634"/>
                    </a:moveTo>
                    <a:cubicBezTo>
                      <a:pt x="4691" y="9634"/>
                      <a:pt x="7614" y="6705"/>
                      <a:pt x="7614" y="3114"/>
                    </a:cubicBezTo>
                    <a:cubicBezTo>
                      <a:pt x="7614" y="1986"/>
                      <a:pt x="7326" y="927"/>
                      <a:pt x="6820" y="0"/>
                    </a:cubicBezTo>
                    <a:lnTo>
                      <a:pt x="4259" y="1560"/>
                    </a:lnTo>
                    <a:cubicBezTo>
                      <a:pt x="4489" y="2026"/>
                      <a:pt x="4622" y="2550"/>
                      <a:pt x="4622" y="3114"/>
                    </a:cubicBezTo>
                    <a:cubicBezTo>
                      <a:pt x="4622" y="5065"/>
                      <a:pt x="3039" y="6641"/>
                      <a:pt x="1094" y="6641"/>
                    </a:cubicBezTo>
                    <a:cubicBezTo>
                      <a:pt x="950" y="6641"/>
                      <a:pt x="806" y="6630"/>
                      <a:pt x="668" y="6613"/>
                    </a:cubicBezTo>
                    <a:lnTo>
                      <a:pt x="1" y="9536"/>
                    </a:lnTo>
                    <a:cubicBezTo>
                      <a:pt x="352" y="9594"/>
                      <a:pt x="720" y="9634"/>
                      <a:pt x="1094" y="9634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540;p39">
                <a:extLst>
                  <a:ext uri="{FF2B5EF4-FFF2-40B4-BE49-F238E27FC236}">
                    <a16:creationId xmlns:a16="http://schemas.microsoft.com/office/drawing/2014/main" id="{6716DF21-4C04-4564-91CA-160CCA323326}"/>
                  </a:ext>
                </a:extLst>
              </p:cNvPr>
              <p:cNvSpPr/>
              <p:nvPr/>
            </p:nvSpPr>
            <p:spPr>
              <a:xfrm>
                <a:off x="6363964" y="1606469"/>
                <a:ext cx="853482" cy="853543"/>
              </a:xfrm>
              <a:custGeom>
                <a:avLst/>
                <a:gdLst/>
                <a:ahLst/>
                <a:cxnLst/>
                <a:rect l="l" t="t" r="r" b="b"/>
                <a:pathLst>
                  <a:path w="13893" h="13894" extrusionOk="0">
                    <a:moveTo>
                      <a:pt x="12264" y="6953"/>
                    </a:moveTo>
                    <a:cubicBezTo>
                      <a:pt x="12264" y="3966"/>
                      <a:pt x="9836" y="1537"/>
                      <a:pt x="6849" y="1537"/>
                    </a:cubicBezTo>
                    <a:cubicBezTo>
                      <a:pt x="3862" y="1537"/>
                      <a:pt x="1434" y="3966"/>
                      <a:pt x="1434" y="6953"/>
                    </a:cubicBezTo>
                    <a:cubicBezTo>
                      <a:pt x="1434" y="9940"/>
                      <a:pt x="3862" y="12368"/>
                      <a:pt x="6849" y="12368"/>
                    </a:cubicBezTo>
                    <a:cubicBezTo>
                      <a:pt x="9836" y="12368"/>
                      <a:pt x="12264" y="9940"/>
                      <a:pt x="12264" y="6953"/>
                    </a:cubicBezTo>
                    <a:close/>
                    <a:moveTo>
                      <a:pt x="1497" y="6953"/>
                    </a:moveTo>
                    <a:cubicBezTo>
                      <a:pt x="1497" y="4001"/>
                      <a:pt x="3902" y="1607"/>
                      <a:pt x="6843" y="1607"/>
                    </a:cubicBezTo>
                    <a:cubicBezTo>
                      <a:pt x="9790" y="1607"/>
                      <a:pt x="12189" y="4012"/>
                      <a:pt x="12189" y="6953"/>
                    </a:cubicBezTo>
                    <a:cubicBezTo>
                      <a:pt x="12189" y="9893"/>
                      <a:pt x="9784" y="12299"/>
                      <a:pt x="6843" y="12299"/>
                    </a:cubicBezTo>
                    <a:cubicBezTo>
                      <a:pt x="3902" y="12299"/>
                      <a:pt x="1497" y="9899"/>
                      <a:pt x="1497" y="6953"/>
                    </a:cubicBezTo>
                    <a:close/>
                    <a:moveTo>
                      <a:pt x="12914" y="7016"/>
                    </a:moveTo>
                    <a:lnTo>
                      <a:pt x="12914" y="6884"/>
                    </a:lnTo>
                    <a:lnTo>
                      <a:pt x="13893" y="6884"/>
                    </a:lnTo>
                    <a:lnTo>
                      <a:pt x="13893" y="7016"/>
                    </a:lnTo>
                    <a:close/>
                    <a:moveTo>
                      <a:pt x="979" y="6884"/>
                    </a:moveTo>
                    <a:lnTo>
                      <a:pt x="979" y="7016"/>
                    </a:lnTo>
                    <a:lnTo>
                      <a:pt x="1" y="7016"/>
                    </a:lnTo>
                    <a:lnTo>
                      <a:pt x="1" y="6884"/>
                    </a:lnTo>
                    <a:close/>
                    <a:moveTo>
                      <a:pt x="12886" y="6360"/>
                    </a:moveTo>
                    <a:lnTo>
                      <a:pt x="13858" y="6274"/>
                    </a:lnTo>
                    <a:lnTo>
                      <a:pt x="13870" y="6406"/>
                    </a:lnTo>
                    <a:lnTo>
                      <a:pt x="12897" y="6492"/>
                    </a:lnTo>
                    <a:close/>
                    <a:moveTo>
                      <a:pt x="1008" y="7534"/>
                    </a:moveTo>
                    <a:lnTo>
                      <a:pt x="35" y="7620"/>
                    </a:lnTo>
                    <a:lnTo>
                      <a:pt x="24" y="7488"/>
                    </a:lnTo>
                    <a:lnTo>
                      <a:pt x="996" y="7402"/>
                    </a:lnTo>
                    <a:close/>
                    <a:moveTo>
                      <a:pt x="12805" y="5854"/>
                    </a:moveTo>
                    <a:lnTo>
                      <a:pt x="13760" y="5681"/>
                    </a:lnTo>
                    <a:lnTo>
                      <a:pt x="13783" y="5808"/>
                    </a:lnTo>
                    <a:lnTo>
                      <a:pt x="12828" y="5980"/>
                    </a:lnTo>
                    <a:close/>
                    <a:moveTo>
                      <a:pt x="1083" y="8052"/>
                    </a:moveTo>
                    <a:lnTo>
                      <a:pt x="121" y="8225"/>
                    </a:lnTo>
                    <a:lnTo>
                      <a:pt x="104" y="8098"/>
                    </a:lnTo>
                    <a:lnTo>
                      <a:pt x="1059" y="7925"/>
                    </a:lnTo>
                    <a:close/>
                    <a:moveTo>
                      <a:pt x="12690" y="5341"/>
                    </a:moveTo>
                    <a:lnTo>
                      <a:pt x="13634" y="5088"/>
                    </a:lnTo>
                    <a:lnTo>
                      <a:pt x="13668" y="5221"/>
                    </a:lnTo>
                    <a:lnTo>
                      <a:pt x="12725" y="5468"/>
                    </a:lnTo>
                    <a:close/>
                    <a:moveTo>
                      <a:pt x="1198" y="8564"/>
                    </a:moveTo>
                    <a:lnTo>
                      <a:pt x="254" y="8817"/>
                    </a:lnTo>
                    <a:lnTo>
                      <a:pt x="219" y="8685"/>
                    </a:lnTo>
                    <a:lnTo>
                      <a:pt x="1157" y="8432"/>
                    </a:lnTo>
                    <a:close/>
                    <a:moveTo>
                      <a:pt x="12523" y="4852"/>
                    </a:moveTo>
                    <a:lnTo>
                      <a:pt x="13438" y="4518"/>
                    </a:lnTo>
                    <a:lnTo>
                      <a:pt x="13484" y="4645"/>
                    </a:lnTo>
                    <a:lnTo>
                      <a:pt x="12569" y="4973"/>
                    </a:lnTo>
                    <a:close/>
                    <a:moveTo>
                      <a:pt x="1359" y="9053"/>
                    </a:moveTo>
                    <a:lnTo>
                      <a:pt x="444" y="9381"/>
                    </a:lnTo>
                    <a:lnTo>
                      <a:pt x="403" y="9260"/>
                    </a:lnTo>
                    <a:lnTo>
                      <a:pt x="1318" y="8932"/>
                    </a:lnTo>
                    <a:close/>
                    <a:moveTo>
                      <a:pt x="12322" y="4369"/>
                    </a:moveTo>
                    <a:lnTo>
                      <a:pt x="13208" y="3960"/>
                    </a:lnTo>
                    <a:lnTo>
                      <a:pt x="13265" y="4081"/>
                    </a:lnTo>
                    <a:lnTo>
                      <a:pt x="12379" y="4490"/>
                    </a:lnTo>
                    <a:close/>
                    <a:moveTo>
                      <a:pt x="1560" y="9537"/>
                    </a:moveTo>
                    <a:lnTo>
                      <a:pt x="680" y="9945"/>
                    </a:lnTo>
                    <a:lnTo>
                      <a:pt x="622" y="9824"/>
                    </a:lnTo>
                    <a:lnTo>
                      <a:pt x="1503" y="9410"/>
                    </a:lnTo>
                    <a:close/>
                    <a:moveTo>
                      <a:pt x="12080" y="3908"/>
                    </a:moveTo>
                    <a:lnTo>
                      <a:pt x="12920" y="3419"/>
                    </a:lnTo>
                    <a:lnTo>
                      <a:pt x="12983" y="3534"/>
                    </a:lnTo>
                    <a:lnTo>
                      <a:pt x="12143" y="4024"/>
                    </a:lnTo>
                    <a:close/>
                    <a:moveTo>
                      <a:pt x="1808" y="9997"/>
                    </a:moveTo>
                    <a:lnTo>
                      <a:pt x="962" y="10486"/>
                    </a:lnTo>
                    <a:lnTo>
                      <a:pt x="898" y="10371"/>
                    </a:lnTo>
                    <a:lnTo>
                      <a:pt x="1744" y="9882"/>
                    </a:lnTo>
                    <a:close/>
                    <a:moveTo>
                      <a:pt x="11792" y="3477"/>
                    </a:moveTo>
                    <a:lnTo>
                      <a:pt x="12586" y="2919"/>
                    </a:lnTo>
                    <a:lnTo>
                      <a:pt x="12667" y="3022"/>
                    </a:lnTo>
                    <a:lnTo>
                      <a:pt x="11867" y="3586"/>
                    </a:lnTo>
                    <a:close/>
                    <a:moveTo>
                      <a:pt x="2095" y="10429"/>
                    </a:moveTo>
                    <a:lnTo>
                      <a:pt x="1295" y="10987"/>
                    </a:lnTo>
                    <a:lnTo>
                      <a:pt x="1215" y="10878"/>
                    </a:lnTo>
                    <a:lnTo>
                      <a:pt x="2015" y="10319"/>
                    </a:lnTo>
                    <a:close/>
                    <a:moveTo>
                      <a:pt x="11476" y="3068"/>
                    </a:moveTo>
                    <a:lnTo>
                      <a:pt x="12224" y="2441"/>
                    </a:lnTo>
                    <a:lnTo>
                      <a:pt x="12310" y="2545"/>
                    </a:lnTo>
                    <a:lnTo>
                      <a:pt x="11562" y="3166"/>
                    </a:lnTo>
                    <a:close/>
                    <a:moveTo>
                      <a:pt x="2418" y="10837"/>
                    </a:moveTo>
                    <a:lnTo>
                      <a:pt x="1669" y="11465"/>
                    </a:lnTo>
                    <a:lnTo>
                      <a:pt x="1583" y="11361"/>
                    </a:lnTo>
                    <a:lnTo>
                      <a:pt x="2331" y="10734"/>
                    </a:lnTo>
                    <a:close/>
                    <a:moveTo>
                      <a:pt x="11113" y="2688"/>
                    </a:moveTo>
                    <a:lnTo>
                      <a:pt x="11804" y="1998"/>
                    </a:lnTo>
                    <a:lnTo>
                      <a:pt x="11902" y="2090"/>
                    </a:lnTo>
                    <a:lnTo>
                      <a:pt x="11211" y="2781"/>
                    </a:lnTo>
                    <a:close/>
                    <a:moveTo>
                      <a:pt x="2769" y="11217"/>
                    </a:moveTo>
                    <a:lnTo>
                      <a:pt x="2078" y="11908"/>
                    </a:lnTo>
                    <a:lnTo>
                      <a:pt x="1986" y="11816"/>
                    </a:lnTo>
                    <a:lnTo>
                      <a:pt x="2677" y="11125"/>
                    </a:lnTo>
                    <a:close/>
                    <a:moveTo>
                      <a:pt x="10728" y="2343"/>
                    </a:moveTo>
                    <a:lnTo>
                      <a:pt x="11355" y="1595"/>
                    </a:lnTo>
                    <a:lnTo>
                      <a:pt x="11453" y="1676"/>
                    </a:lnTo>
                    <a:lnTo>
                      <a:pt x="10825" y="2424"/>
                    </a:lnTo>
                    <a:close/>
                    <a:moveTo>
                      <a:pt x="3160" y="11562"/>
                    </a:moveTo>
                    <a:lnTo>
                      <a:pt x="2533" y="12311"/>
                    </a:lnTo>
                    <a:lnTo>
                      <a:pt x="2429" y="12224"/>
                    </a:lnTo>
                    <a:lnTo>
                      <a:pt x="3056" y="11476"/>
                    </a:lnTo>
                    <a:close/>
                    <a:moveTo>
                      <a:pt x="10307" y="2027"/>
                    </a:moveTo>
                    <a:lnTo>
                      <a:pt x="10871" y="1227"/>
                    </a:lnTo>
                    <a:lnTo>
                      <a:pt x="10981" y="1307"/>
                    </a:lnTo>
                    <a:lnTo>
                      <a:pt x="10417" y="2101"/>
                    </a:lnTo>
                    <a:close/>
                    <a:moveTo>
                      <a:pt x="3574" y="11879"/>
                    </a:moveTo>
                    <a:lnTo>
                      <a:pt x="3016" y="12679"/>
                    </a:lnTo>
                    <a:lnTo>
                      <a:pt x="2907" y="12598"/>
                    </a:lnTo>
                    <a:lnTo>
                      <a:pt x="3471" y="11798"/>
                    </a:lnTo>
                    <a:close/>
                    <a:moveTo>
                      <a:pt x="9870" y="1750"/>
                    </a:moveTo>
                    <a:lnTo>
                      <a:pt x="10359" y="910"/>
                    </a:lnTo>
                    <a:lnTo>
                      <a:pt x="10474" y="974"/>
                    </a:lnTo>
                    <a:lnTo>
                      <a:pt x="9985" y="1814"/>
                    </a:lnTo>
                    <a:close/>
                    <a:moveTo>
                      <a:pt x="4017" y="12155"/>
                    </a:moveTo>
                    <a:lnTo>
                      <a:pt x="3528" y="12995"/>
                    </a:lnTo>
                    <a:lnTo>
                      <a:pt x="3413" y="12932"/>
                    </a:lnTo>
                    <a:lnTo>
                      <a:pt x="3902" y="12086"/>
                    </a:lnTo>
                    <a:close/>
                    <a:moveTo>
                      <a:pt x="9404" y="1514"/>
                    </a:moveTo>
                    <a:lnTo>
                      <a:pt x="9813" y="628"/>
                    </a:lnTo>
                    <a:lnTo>
                      <a:pt x="9933" y="686"/>
                    </a:lnTo>
                    <a:lnTo>
                      <a:pt x="9525" y="1572"/>
                    </a:lnTo>
                    <a:close/>
                    <a:moveTo>
                      <a:pt x="4484" y="12391"/>
                    </a:moveTo>
                    <a:lnTo>
                      <a:pt x="4075" y="13277"/>
                    </a:lnTo>
                    <a:lnTo>
                      <a:pt x="3948" y="13220"/>
                    </a:lnTo>
                    <a:lnTo>
                      <a:pt x="4363" y="12334"/>
                    </a:lnTo>
                    <a:close/>
                    <a:moveTo>
                      <a:pt x="8921" y="1319"/>
                    </a:moveTo>
                    <a:lnTo>
                      <a:pt x="9254" y="404"/>
                    </a:lnTo>
                    <a:lnTo>
                      <a:pt x="9375" y="450"/>
                    </a:lnTo>
                    <a:lnTo>
                      <a:pt x="9041" y="1365"/>
                    </a:lnTo>
                    <a:close/>
                    <a:moveTo>
                      <a:pt x="4967" y="12587"/>
                    </a:moveTo>
                    <a:lnTo>
                      <a:pt x="4633" y="13496"/>
                    </a:lnTo>
                    <a:lnTo>
                      <a:pt x="4512" y="13456"/>
                    </a:lnTo>
                    <a:lnTo>
                      <a:pt x="4840" y="12541"/>
                    </a:lnTo>
                    <a:close/>
                    <a:moveTo>
                      <a:pt x="8426" y="1169"/>
                    </a:moveTo>
                    <a:lnTo>
                      <a:pt x="8679" y="225"/>
                    </a:lnTo>
                    <a:lnTo>
                      <a:pt x="8805" y="260"/>
                    </a:lnTo>
                    <a:lnTo>
                      <a:pt x="8552" y="1204"/>
                    </a:lnTo>
                    <a:close/>
                    <a:moveTo>
                      <a:pt x="5462" y="12736"/>
                    </a:moveTo>
                    <a:lnTo>
                      <a:pt x="5209" y="13680"/>
                    </a:lnTo>
                    <a:lnTo>
                      <a:pt x="5082" y="13640"/>
                    </a:lnTo>
                    <a:lnTo>
                      <a:pt x="5330" y="12702"/>
                    </a:lnTo>
                    <a:close/>
                    <a:moveTo>
                      <a:pt x="7913" y="1060"/>
                    </a:moveTo>
                    <a:lnTo>
                      <a:pt x="8086" y="105"/>
                    </a:lnTo>
                    <a:lnTo>
                      <a:pt x="8218" y="128"/>
                    </a:lnTo>
                    <a:lnTo>
                      <a:pt x="8046" y="1083"/>
                    </a:lnTo>
                    <a:close/>
                    <a:moveTo>
                      <a:pt x="5974" y="12834"/>
                    </a:moveTo>
                    <a:lnTo>
                      <a:pt x="5801" y="13795"/>
                    </a:lnTo>
                    <a:lnTo>
                      <a:pt x="5669" y="13772"/>
                    </a:lnTo>
                    <a:lnTo>
                      <a:pt x="5842" y="12817"/>
                    </a:lnTo>
                    <a:close/>
                    <a:moveTo>
                      <a:pt x="7396" y="1002"/>
                    </a:moveTo>
                    <a:lnTo>
                      <a:pt x="7482" y="30"/>
                    </a:lnTo>
                    <a:lnTo>
                      <a:pt x="7614" y="47"/>
                    </a:lnTo>
                    <a:lnTo>
                      <a:pt x="7528" y="1020"/>
                    </a:lnTo>
                    <a:close/>
                    <a:moveTo>
                      <a:pt x="6492" y="12903"/>
                    </a:moveTo>
                    <a:lnTo>
                      <a:pt x="6406" y="13870"/>
                    </a:lnTo>
                    <a:lnTo>
                      <a:pt x="6273" y="13859"/>
                    </a:lnTo>
                    <a:lnTo>
                      <a:pt x="6360" y="12886"/>
                    </a:lnTo>
                    <a:close/>
                    <a:moveTo>
                      <a:pt x="6878" y="979"/>
                    </a:moveTo>
                    <a:lnTo>
                      <a:pt x="6878" y="1"/>
                    </a:lnTo>
                    <a:lnTo>
                      <a:pt x="7010" y="1"/>
                    </a:lnTo>
                    <a:lnTo>
                      <a:pt x="7010" y="979"/>
                    </a:lnTo>
                    <a:close/>
                    <a:moveTo>
                      <a:pt x="7010" y="13893"/>
                    </a:moveTo>
                    <a:lnTo>
                      <a:pt x="6878" y="13893"/>
                    </a:lnTo>
                    <a:lnTo>
                      <a:pt x="6878" y="12915"/>
                    </a:lnTo>
                    <a:lnTo>
                      <a:pt x="7010" y="12915"/>
                    </a:lnTo>
                    <a:close/>
                    <a:moveTo>
                      <a:pt x="6360" y="1008"/>
                    </a:moveTo>
                    <a:lnTo>
                      <a:pt x="6273" y="41"/>
                    </a:lnTo>
                    <a:lnTo>
                      <a:pt x="6400" y="24"/>
                    </a:lnTo>
                    <a:lnTo>
                      <a:pt x="6492" y="997"/>
                    </a:lnTo>
                    <a:close/>
                    <a:moveTo>
                      <a:pt x="7534" y="12886"/>
                    </a:moveTo>
                    <a:lnTo>
                      <a:pt x="7620" y="13859"/>
                    </a:lnTo>
                    <a:lnTo>
                      <a:pt x="7488" y="13870"/>
                    </a:lnTo>
                    <a:lnTo>
                      <a:pt x="7396" y="12903"/>
                    </a:lnTo>
                    <a:close/>
                    <a:moveTo>
                      <a:pt x="5842" y="1089"/>
                    </a:moveTo>
                    <a:lnTo>
                      <a:pt x="5669" y="133"/>
                    </a:lnTo>
                    <a:lnTo>
                      <a:pt x="5801" y="110"/>
                    </a:lnTo>
                    <a:lnTo>
                      <a:pt x="5974" y="1066"/>
                    </a:lnTo>
                    <a:close/>
                    <a:moveTo>
                      <a:pt x="8046" y="12817"/>
                    </a:moveTo>
                    <a:lnTo>
                      <a:pt x="8218" y="13772"/>
                    </a:lnTo>
                    <a:lnTo>
                      <a:pt x="8086" y="13795"/>
                    </a:lnTo>
                    <a:lnTo>
                      <a:pt x="7913" y="12834"/>
                    </a:lnTo>
                    <a:close/>
                    <a:moveTo>
                      <a:pt x="5330" y="1204"/>
                    </a:moveTo>
                    <a:lnTo>
                      <a:pt x="5082" y="260"/>
                    </a:lnTo>
                    <a:lnTo>
                      <a:pt x="5209" y="225"/>
                    </a:lnTo>
                    <a:lnTo>
                      <a:pt x="5462" y="1169"/>
                    </a:lnTo>
                    <a:close/>
                    <a:moveTo>
                      <a:pt x="8552" y="12702"/>
                    </a:moveTo>
                    <a:lnTo>
                      <a:pt x="8805" y="13640"/>
                    </a:lnTo>
                    <a:lnTo>
                      <a:pt x="8679" y="13680"/>
                    </a:lnTo>
                    <a:lnTo>
                      <a:pt x="8426" y="12736"/>
                    </a:lnTo>
                    <a:close/>
                    <a:moveTo>
                      <a:pt x="4840" y="1371"/>
                    </a:moveTo>
                    <a:lnTo>
                      <a:pt x="4512" y="456"/>
                    </a:lnTo>
                    <a:lnTo>
                      <a:pt x="4633" y="415"/>
                    </a:lnTo>
                    <a:lnTo>
                      <a:pt x="4967" y="1325"/>
                    </a:lnTo>
                    <a:close/>
                    <a:moveTo>
                      <a:pt x="9041" y="12535"/>
                    </a:moveTo>
                    <a:lnTo>
                      <a:pt x="9375" y="13450"/>
                    </a:lnTo>
                    <a:lnTo>
                      <a:pt x="9254" y="13490"/>
                    </a:lnTo>
                    <a:lnTo>
                      <a:pt x="8921" y="12575"/>
                    </a:lnTo>
                    <a:close/>
                    <a:moveTo>
                      <a:pt x="4363" y="1572"/>
                    </a:moveTo>
                    <a:lnTo>
                      <a:pt x="3948" y="686"/>
                    </a:lnTo>
                    <a:lnTo>
                      <a:pt x="4075" y="628"/>
                    </a:lnTo>
                    <a:lnTo>
                      <a:pt x="4484" y="1514"/>
                    </a:lnTo>
                    <a:close/>
                    <a:moveTo>
                      <a:pt x="9525" y="12334"/>
                    </a:moveTo>
                    <a:lnTo>
                      <a:pt x="9933" y="13220"/>
                    </a:lnTo>
                    <a:lnTo>
                      <a:pt x="9813" y="13277"/>
                    </a:lnTo>
                    <a:lnTo>
                      <a:pt x="9404" y="12391"/>
                    </a:lnTo>
                    <a:close/>
                    <a:moveTo>
                      <a:pt x="3902" y="1814"/>
                    </a:moveTo>
                    <a:lnTo>
                      <a:pt x="3413" y="974"/>
                    </a:lnTo>
                    <a:lnTo>
                      <a:pt x="3528" y="910"/>
                    </a:lnTo>
                    <a:lnTo>
                      <a:pt x="4017" y="1750"/>
                    </a:lnTo>
                    <a:close/>
                    <a:moveTo>
                      <a:pt x="9985" y="12086"/>
                    </a:moveTo>
                    <a:lnTo>
                      <a:pt x="10474" y="12932"/>
                    </a:lnTo>
                    <a:lnTo>
                      <a:pt x="10359" y="12995"/>
                    </a:lnTo>
                    <a:lnTo>
                      <a:pt x="9870" y="12155"/>
                    </a:lnTo>
                    <a:close/>
                    <a:moveTo>
                      <a:pt x="3471" y="2101"/>
                    </a:moveTo>
                    <a:lnTo>
                      <a:pt x="2907" y="1307"/>
                    </a:lnTo>
                    <a:lnTo>
                      <a:pt x="3016" y="1227"/>
                    </a:lnTo>
                    <a:lnTo>
                      <a:pt x="3574" y="2027"/>
                    </a:lnTo>
                    <a:close/>
                    <a:moveTo>
                      <a:pt x="10417" y="11798"/>
                    </a:moveTo>
                    <a:lnTo>
                      <a:pt x="10981" y="12598"/>
                    </a:lnTo>
                    <a:lnTo>
                      <a:pt x="10871" y="12679"/>
                    </a:lnTo>
                    <a:lnTo>
                      <a:pt x="10307" y="11879"/>
                    </a:lnTo>
                    <a:close/>
                    <a:moveTo>
                      <a:pt x="3056" y="2418"/>
                    </a:moveTo>
                    <a:lnTo>
                      <a:pt x="2435" y="1681"/>
                    </a:lnTo>
                    <a:lnTo>
                      <a:pt x="2533" y="1595"/>
                    </a:lnTo>
                    <a:lnTo>
                      <a:pt x="3160" y="2343"/>
                    </a:lnTo>
                    <a:close/>
                    <a:moveTo>
                      <a:pt x="10825" y="11476"/>
                    </a:moveTo>
                    <a:lnTo>
                      <a:pt x="11453" y="12224"/>
                    </a:lnTo>
                    <a:lnTo>
                      <a:pt x="11355" y="12311"/>
                    </a:lnTo>
                    <a:lnTo>
                      <a:pt x="10728" y="11562"/>
                    </a:lnTo>
                    <a:close/>
                    <a:moveTo>
                      <a:pt x="2677" y="2781"/>
                    </a:moveTo>
                    <a:lnTo>
                      <a:pt x="1986" y="2090"/>
                    </a:lnTo>
                    <a:lnTo>
                      <a:pt x="2078" y="1998"/>
                    </a:lnTo>
                    <a:lnTo>
                      <a:pt x="2769" y="2688"/>
                    </a:lnTo>
                    <a:close/>
                    <a:moveTo>
                      <a:pt x="11211" y="11125"/>
                    </a:moveTo>
                    <a:lnTo>
                      <a:pt x="11902" y="11816"/>
                    </a:lnTo>
                    <a:lnTo>
                      <a:pt x="11804" y="11908"/>
                    </a:lnTo>
                    <a:lnTo>
                      <a:pt x="11113" y="11217"/>
                    </a:lnTo>
                    <a:close/>
                    <a:moveTo>
                      <a:pt x="2331" y="3166"/>
                    </a:moveTo>
                    <a:lnTo>
                      <a:pt x="1583" y="2545"/>
                    </a:lnTo>
                    <a:lnTo>
                      <a:pt x="1669" y="2441"/>
                    </a:lnTo>
                    <a:lnTo>
                      <a:pt x="2418" y="3068"/>
                    </a:lnTo>
                    <a:close/>
                    <a:moveTo>
                      <a:pt x="11556" y="10734"/>
                    </a:moveTo>
                    <a:lnTo>
                      <a:pt x="12304" y="11361"/>
                    </a:lnTo>
                    <a:lnTo>
                      <a:pt x="12218" y="11459"/>
                    </a:lnTo>
                    <a:lnTo>
                      <a:pt x="11470" y="10837"/>
                    </a:lnTo>
                    <a:close/>
                    <a:moveTo>
                      <a:pt x="2015" y="3586"/>
                    </a:moveTo>
                    <a:lnTo>
                      <a:pt x="1215" y="3022"/>
                    </a:lnTo>
                    <a:lnTo>
                      <a:pt x="1295" y="2919"/>
                    </a:lnTo>
                    <a:lnTo>
                      <a:pt x="2095" y="3477"/>
                    </a:lnTo>
                    <a:close/>
                    <a:moveTo>
                      <a:pt x="11873" y="10319"/>
                    </a:moveTo>
                    <a:lnTo>
                      <a:pt x="12667" y="10878"/>
                    </a:lnTo>
                    <a:lnTo>
                      <a:pt x="12592" y="10987"/>
                    </a:lnTo>
                    <a:lnTo>
                      <a:pt x="11792" y="10429"/>
                    </a:lnTo>
                    <a:close/>
                    <a:moveTo>
                      <a:pt x="1744" y="4024"/>
                    </a:moveTo>
                    <a:lnTo>
                      <a:pt x="898" y="3534"/>
                    </a:lnTo>
                    <a:lnTo>
                      <a:pt x="967" y="3419"/>
                    </a:lnTo>
                    <a:lnTo>
                      <a:pt x="1808" y="3908"/>
                    </a:lnTo>
                    <a:close/>
                    <a:moveTo>
                      <a:pt x="12143" y="9882"/>
                    </a:moveTo>
                    <a:lnTo>
                      <a:pt x="12983" y="10371"/>
                    </a:lnTo>
                    <a:lnTo>
                      <a:pt x="12920" y="10486"/>
                    </a:lnTo>
                    <a:lnTo>
                      <a:pt x="12080" y="9997"/>
                    </a:lnTo>
                    <a:close/>
                    <a:moveTo>
                      <a:pt x="1560" y="4369"/>
                    </a:moveTo>
                    <a:lnTo>
                      <a:pt x="1503" y="4490"/>
                    </a:lnTo>
                    <a:lnTo>
                      <a:pt x="622" y="4081"/>
                    </a:lnTo>
                    <a:lnTo>
                      <a:pt x="680" y="3960"/>
                    </a:lnTo>
                    <a:close/>
                    <a:moveTo>
                      <a:pt x="12322" y="9537"/>
                    </a:moveTo>
                    <a:lnTo>
                      <a:pt x="12379" y="9410"/>
                    </a:lnTo>
                    <a:lnTo>
                      <a:pt x="13265" y="9824"/>
                    </a:lnTo>
                    <a:lnTo>
                      <a:pt x="13208" y="9945"/>
                    </a:lnTo>
                    <a:close/>
                    <a:moveTo>
                      <a:pt x="1359" y="4852"/>
                    </a:moveTo>
                    <a:lnTo>
                      <a:pt x="1318" y="4973"/>
                    </a:lnTo>
                    <a:lnTo>
                      <a:pt x="403" y="4645"/>
                    </a:lnTo>
                    <a:lnTo>
                      <a:pt x="444" y="4518"/>
                    </a:lnTo>
                    <a:close/>
                    <a:moveTo>
                      <a:pt x="12523" y="9053"/>
                    </a:moveTo>
                    <a:lnTo>
                      <a:pt x="12569" y="8932"/>
                    </a:lnTo>
                    <a:lnTo>
                      <a:pt x="13484" y="9260"/>
                    </a:lnTo>
                    <a:lnTo>
                      <a:pt x="13438" y="9381"/>
                    </a:lnTo>
                    <a:close/>
                    <a:moveTo>
                      <a:pt x="1198" y="5341"/>
                    </a:moveTo>
                    <a:lnTo>
                      <a:pt x="1157" y="5468"/>
                    </a:lnTo>
                    <a:lnTo>
                      <a:pt x="219" y="5221"/>
                    </a:lnTo>
                    <a:lnTo>
                      <a:pt x="254" y="5088"/>
                    </a:lnTo>
                    <a:close/>
                    <a:moveTo>
                      <a:pt x="12690" y="8564"/>
                    </a:moveTo>
                    <a:lnTo>
                      <a:pt x="12725" y="8432"/>
                    </a:lnTo>
                    <a:lnTo>
                      <a:pt x="13668" y="8685"/>
                    </a:lnTo>
                    <a:lnTo>
                      <a:pt x="13634" y="8817"/>
                    </a:lnTo>
                    <a:close/>
                    <a:moveTo>
                      <a:pt x="1083" y="5854"/>
                    </a:moveTo>
                    <a:lnTo>
                      <a:pt x="1059" y="5980"/>
                    </a:lnTo>
                    <a:lnTo>
                      <a:pt x="104" y="5808"/>
                    </a:lnTo>
                    <a:lnTo>
                      <a:pt x="121" y="5681"/>
                    </a:lnTo>
                    <a:close/>
                    <a:moveTo>
                      <a:pt x="12805" y="8052"/>
                    </a:moveTo>
                    <a:lnTo>
                      <a:pt x="12828" y="7925"/>
                    </a:lnTo>
                    <a:lnTo>
                      <a:pt x="13783" y="8098"/>
                    </a:lnTo>
                    <a:lnTo>
                      <a:pt x="13760" y="8225"/>
                    </a:lnTo>
                    <a:close/>
                    <a:moveTo>
                      <a:pt x="1008" y="6360"/>
                    </a:moveTo>
                    <a:lnTo>
                      <a:pt x="996" y="6492"/>
                    </a:lnTo>
                    <a:lnTo>
                      <a:pt x="24" y="6406"/>
                    </a:lnTo>
                    <a:lnTo>
                      <a:pt x="35" y="6274"/>
                    </a:lnTo>
                    <a:close/>
                    <a:moveTo>
                      <a:pt x="12886" y="7534"/>
                    </a:moveTo>
                    <a:lnTo>
                      <a:pt x="12897" y="7402"/>
                    </a:lnTo>
                    <a:lnTo>
                      <a:pt x="13870" y="7488"/>
                    </a:lnTo>
                    <a:lnTo>
                      <a:pt x="13858" y="76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541;p39">
                <a:extLst>
                  <a:ext uri="{FF2B5EF4-FFF2-40B4-BE49-F238E27FC236}">
                    <a16:creationId xmlns:a16="http://schemas.microsoft.com/office/drawing/2014/main" id="{D6C525D8-794A-474B-BC5F-8EAA311F0DB9}"/>
                  </a:ext>
                </a:extLst>
              </p:cNvPr>
              <p:cNvSpPr/>
              <p:nvPr/>
            </p:nvSpPr>
            <p:spPr>
              <a:xfrm>
                <a:off x="6573635" y="1921865"/>
                <a:ext cx="199103" cy="201929"/>
              </a:xfrm>
              <a:custGeom>
                <a:avLst/>
                <a:gdLst/>
                <a:ahLst/>
                <a:cxnLst/>
                <a:rect l="l" t="t" r="r" b="b"/>
                <a:pathLst>
                  <a:path w="3241" h="3287" extrusionOk="0">
                    <a:moveTo>
                      <a:pt x="3240" y="576"/>
                    </a:moveTo>
                    <a:lnTo>
                      <a:pt x="979" y="0"/>
                    </a:lnTo>
                    <a:cubicBezTo>
                      <a:pt x="789" y="535"/>
                      <a:pt x="443" y="996"/>
                      <a:pt x="0" y="1318"/>
                    </a:cubicBezTo>
                    <a:lnTo>
                      <a:pt x="1266" y="3286"/>
                    </a:lnTo>
                    <a:cubicBezTo>
                      <a:pt x="2199" y="2636"/>
                      <a:pt x="2912" y="1686"/>
                      <a:pt x="3240" y="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542;p39">
                <a:extLst>
                  <a:ext uri="{FF2B5EF4-FFF2-40B4-BE49-F238E27FC236}">
                    <a16:creationId xmlns:a16="http://schemas.microsoft.com/office/drawing/2014/main" id="{BE775CA0-32C7-492F-A4D5-CCA98776A4BB}"/>
                  </a:ext>
                </a:extLst>
              </p:cNvPr>
              <p:cNvSpPr/>
              <p:nvPr/>
            </p:nvSpPr>
            <p:spPr>
              <a:xfrm>
                <a:off x="6161418" y="1554496"/>
                <a:ext cx="364909" cy="461788"/>
              </a:xfrm>
              <a:custGeom>
                <a:avLst/>
                <a:gdLst/>
                <a:ahLst/>
                <a:cxnLst/>
                <a:rect l="l" t="t" r="r" b="b"/>
                <a:pathLst>
                  <a:path w="5940" h="7517" extrusionOk="0">
                    <a:moveTo>
                      <a:pt x="5087" y="1"/>
                    </a:moveTo>
                    <a:cubicBezTo>
                      <a:pt x="2285" y="1"/>
                      <a:pt x="0" y="2280"/>
                      <a:pt x="0" y="5088"/>
                    </a:cubicBezTo>
                    <a:cubicBezTo>
                      <a:pt x="0" y="5963"/>
                      <a:pt x="225" y="6792"/>
                      <a:pt x="622" y="7517"/>
                    </a:cubicBezTo>
                    <a:lnTo>
                      <a:pt x="2613" y="6303"/>
                    </a:lnTo>
                    <a:cubicBezTo>
                      <a:pt x="2434" y="5934"/>
                      <a:pt x="2331" y="5526"/>
                      <a:pt x="2331" y="5094"/>
                    </a:cubicBezTo>
                    <a:cubicBezTo>
                      <a:pt x="2331" y="3575"/>
                      <a:pt x="3562" y="2343"/>
                      <a:pt x="5082" y="2343"/>
                    </a:cubicBezTo>
                    <a:cubicBezTo>
                      <a:pt x="5197" y="2343"/>
                      <a:pt x="5306" y="2355"/>
                      <a:pt x="5410" y="2366"/>
                    </a:cubicBezTo>
                    <a:lnTo>
                      <a:pt x="5939" y="87"/>
                    </a:lnTo>
                    <a:cubicBezTo>
                      <a:pt x="5663" y="24"/>
                      <a:pt x="5375" y="1"/>
                      <a:pt x="508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543;p39">
                <a:extLst>
                  <a:ext uri="{FF2B5EF4-FFF2-40B4-BE49-F238E27FC236}">
                    <a16:creationId xmlns:a16="http://schemas.microsoft.com/office/drawing/2014/main" id="{468CA9D0-57BF-4A7F-AC41-86EDCFF2C5CD}"/>
                  </a:ext>
                </a:extLst>
              </p:cNvPr>
              <p:cNvSpPr/>
              <p:nvPr/>
            </p:nvSpPr>
            <p:spPr>
              <a:xfrm>
                <a:off x="6142312" y="1527650"/>
                <a:ext cx="665375" cy="665068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0826" extrusionOk="0">
                    <a:moveTo>
                      <a:pt x="1261" y="5410"/>
                    </a:moveTo>
                    <a:cubicBezTo>
                      <a:pt x="1261" y="7735"/>
                      <a:pt x="3154" y="9628"/>
                      <a:pt x="5485" y="9628"/>
                    </a:cubicBezTo>
                    <a:cubicBezTo>
                      <a:pt x="7815" y="9628"/>
                      <a:pt x="9709" y="7735"/>
                      <a:pt x="9709" y="5410"/>
                    </a:cubicBezTo>
                    <a:cubicBezTo>
                      <a:pt x="9709" y="3079"/>
                      <a:pt x="7815" y="1186"/>
                      <a:pt x="5485" y="1186"/>
                    </a:cubicBezTo>
                    <a:cubicBezTo>
                      <a:pt x="3165" y="1186"/>
                      <a:pt x="1261" y="3085"/>
                      <a:pt x="1261" y="5410"/>
                    </a:cubicBezTo>
                    <a:close/>
                    <a:moveTo>
                      <a:pt x="9657" y="5410"/>
                    </a:moveTo>
                    <a:cubicBezTo>
                      <a:pt x="9657" y="7712"/>
                      <a:pt x="7787" y="9582"/>
                      <a:pt x="5485" y="9582"/>
                    </a:cubicBezTo>
                    <a:cubicBezTo>
                      <a:pt x="3183" y="9582"/>
                      <a:pt x="1312" y="7712"/>
                      <a:pt x="1312" y="5410"/>
                    </a:cubicBezTo>
                    <a:cubicBezTo>
                      <a:pt x="1312" y="3108"/>
                      <a:pt x="3183" y="1238"/>
                      <a:pt x="5485" y="1238"/>
                    </a:cubicBezTo>
                    <a:cubicBezTo>
                      <a:pt x="7787" y="1238"/>
                      <a:pt x="9657" y="3114"/>
                      <a:pt x="9657" y="5410"/>
                    </a:cubicBezTo>
                    <a:close/>
                    <a:moveTo>
                      <a:pt x="760" y="5358"/>
                    </a:moveTo>
                    <a:lnTo>
                      <a:pt x="760" y="5456"/>
                    </a:lnTo>
                    <a:lnTo>
                      <a:pt x="0" y="5456"/>
                    </a:lnTo>
                    <a:lnTo>
                      <a:pt x="0" y="5358"/>
                    </a:lnTo>
                    <a:close/>
                    <a:moveTo>
                      <a:pt x="10071" y="5468"/>
                    </a:moveTo>
                    <a:lnTo>
                      <a:pt x="10071" y="5364"/>
                    </a:lnTo>
                    <a:lnTo>
                      <a:pt x="10831" y="5364"/>
                    </a:lnTo>
                    <a:lnTo>
                      <a:pt x="10831" y="5468"/>
                    </a:lnTo>
                    <a:close/>
                    <a:moveTo>
                      <a:pt x="783" y="5871"/>
                    </a:moveTo>
                    <a:lnTo>
                      <a:pt x="29" y="5934"/>
                    </a:lnTo>
                    <a:lnTo>
                      <a:pt x="18" y="5830"/>
                    </a:lnTo>
                    <a:lnTo>
                      <a:pt x="777" y="5767"/>
                    </a:lnTo>
                    <a:close/>
                    <a:moveTo>
                      <a:pt x="10048" y="4956"/>
                    </a:moveTo>
                    <a:lnTo>
                      <a:pt x="10802" y="4892"/>
                    </a:lnTo>
                    <a:lnTo>
                      <a:pt x="10808" y="4990"/>
                    </a:lnTo>
                    <a:lnTo>
                      <a:pt x="10054" y="5053"/>
                    </a:lnTo>
                    <a:close/>
                    <a:moveTo>
                      <a:pt x="841" y="6273"/>
                    </a:moveTo>
                    <a:lnTo>
                      <a:pt x="92" y="6400"/>
                    </a:lnTo>
                    <a:lnTo>
                      <a:pt x="69" y="6302"/>
                    </a:lnTo>
                    <a:lnTo>
                      <a:pt x="818" y="6170"/>
                    </a:lnTo>
                    <a:close/>
                    <a:moveTo>
                      <a:pt x="9991" y="4553"/>
                    </a:moveTo>
                    <a:lnTo>
                      <a:pt x="10739" y="4420"/>
                    </a:lnTo>
                    <a:lnTo>
                      <a:pt x="10762" y="4524"/>
                    </a:lnTo>
                    <a:lnTo>
                      <a:pt x="10014" y="4651"/>
                    </a:lnTo>
                    <a:close/>
                    <a:moveTo>
                      <a:pt x="933" y="6665"/>
                    </a:moveTo>
                    <a:lnTo>
                      <a:pt x="202" y="6860"/>
                    </a:lnTo>
                    <a:lnTo>
                      <a:pt x="167" y="6763"/>
                    </a:lnTo>
                    <a:lnTo>
                      <a:pt x="904" y="6567"/>
                    </a:lnTo>
                    <a:close/>
                    <a:moveTo>
                      <a:pt x="9899" y="4156"/>
                    </a:moveTo>
                    <a:lnTo>
                      <a:pt x="10629" y="3960"/>
                    </a:lnTo>
                    <a:lnTo>
                      <a:pt x="10658" y="4064"/>
                    </a:lnTo>
                    <a:lnTo>
                      <a:pt x="9927" y="4259"/>
                    </a:lnTo>
                    <a:close/>
                    <a:moveTo>
                      <a:pt x="1065" y="7050"/>
                    </a:moveTo>
                    <a:lnTo>
                      <a:pt x="351" y="7309"/>
                    </a:lnTo>
                    <a:lnTo>
                      <a:pt x="311" y="7206"/>
                    </a:lnTo>
                    <a:lnTo>
                      <a:pt x="1025" y="6947"/>
                    </a:lnTo>
                    <a:close/>
                    <a:moveTo>
                      <a:pt x="9772" y="3770"/>
                    </a:moveTo>
                    <a:lnTo>
                      <a:pt x="10486" y="3511"/>
                    </a:lnTo>
                    <a:lnTo>
                      <a:pt x="10520" y="3609"/>
                    </a:lnTo>
                    <a:lnTo>
                      <a:pt x="9812" y="3868"/>
                    </a:lnTo>
                    <a:close/>
                    <a:moveTo>
                      <a:pt x="1220" y="7424"/>
                    </a:moveTo>
                    <a:lnTo>
                      <a:pt x="530" y="7747"/>
                    </a:lnTo>
                    <a:lnTo>
                      <a:pt x="489" y="7655"/>
                    </a:lnTo>
                    <a:lnTo>
                      <a:pt x="1180" y="7327"/>
                    </a:lnTo>
                    <a:close/>
                    <a:moveTo>
                      <a:pt x="9611" y="3396"/>
                    </a:moveTo>
                    <a:lnTo>
                      <a:pt x="10296" y="3068"/>
                    </a:lnTo>
                    <a:lnTo>
                      <a:pt x="10342" y="3166"/>
                    </a:lnTo>
                    <a:lnTo>
                      <a:pt x="9651" y="3488"/>
                    </a:lnTo>
                    <a:close/>
                    <a:moveTo>
                      <a:pt x="1416" y="7781"/>
                    </a:moveTo>
                    <a:lnTo>
                      <a:pt x="754" y="8161"/>
                    </a:lnTo>
                    <a:lnTo>
                      <a:pt x="702" y="8075"/>
                    </a:lnTo>
                    <a:lnTo>
                      <a:pt x="1364" y="7695"/>
                    </a:lnTo>
                    <a:close/>
                    <a:moveTo>
                      <a:pt x="9421" y="3039"/>
                    </a:moveTo>
                    <a:lnTo>
                      <a:pt x="10083" y="2659"/>
                    </a:lnTo>
                    <a:lnTo>
                      <a:pt x="10135" y="2746"/>
                    </a:lnTo>
                    <a:lnTo>
                      <a:pt x="9473" y="3125"/>
                    </a:lnTo>
                    <a:close/>
                    <a:moveTo>
                      <a:pt x="1629" y="8121"/>
                    </a:moveTo>
                    <a:lnTo>
                      <a:pt x="1007" y="8558"/>
                    </a:lnTo>
                    <a:lnTo>
                      <a:pt x="950" y="8472"/>
                    </a:lnTo>
                    <a:lnTo>
                      <a:pt x="1571" y="8034"/>
                    </a:lnTo>
                    <a:close/>
                    <a:moveTo>
                      <a:pt x="9197" y="2694"/>
                    </a:moveTo>
                    <a:lnTo>
                      <a:pt x="9824" y="2257"/>
                    </a:lnTo>
                    <a:lnTo>
                      <a:pt x="9881" y="2343"/>
                    </a:lnTo>
                    <a:lnTo>
                      <a:pt x="9254" y="2780"/>
                    </a:lnTo>
                    <a:close/>
                    <a:moveTo>
                      <a:pt x="1882" y="8443"/>
                    </a:moveTo>
                    <a:lnTo>
                      <a:pt x="1301" y="8932"/>
                    </a:lnTo>
                    <a:lnTo>
                      <a:pt x="1238" y="8852"/>
                    </a:lnTo>
                    <a:lnTo>
                      <a:pt x="1819" y="8362"/>
                    </a:lnTo>
                    <a:close/>
                    <a:moveTo>
                      <a:pt x="8949" y="2377"/>
                    </a:moveTo>
                    <a:lnTo>
                      <a:pt x="9530" y="1888"/>
                    </a:lnTo>
                    <a:lnTo>
                      <a:pt x="9594" y="1969"/>
                    </a:lnTo>
                    <a:lnTo>
                      <a:pt x="9012" y="2458"/>
                    </a:lnTo>
                    <a:close/>
                    <a:moveTo>
                      <a:pt x="2164" y="8736"/>
                    </a:moveTo>
                    <a:lnTo>
                      <a:pt x="1623" y="9277"/>
                    </a:lnTo>
                    <a:lnTo>
                      <a:pt x="1548" y="9208"/>
                    </a:lnTo>
                    <a:lnTo>
                      <a:pt x="2089" y="8667"/>
                    </a:lnTo>
                    <a:close/>
                    <a:moveTo>
                      <a:pt x="8673" y="2084"/>
                    </a:moveTo>
                    <a:lnTo>
                      <a:pt x="9214" y="1543"/>
                    </a:lnTo>
                    <a:lnTo>
                      <a:pt x="9283" y="1618"/>
                    </a:lnTo>
                    <a:lnTo>
                      <a:pt x="8748" y="2159"/>
                    </a:lnTo>
                    <a:close/>
                    <a:moveTo>
                      <a:pt x="2463" y="9013"/>
                    </a:moveTo>
                    <a:lnTo>
                      <a:pt x="1974" y="9594"/>
                    </a:lnTo>
                    <a:lnTo>
                      <a:pt x="1899" y="9531"/>
                    </a:lnTo>
                    <a:lnTo>
                      <a:pt x="2389" y="8949"/>
                    </a:lnTo>
                    <a:close/>
                    <a:moveTo>
                      <a:pt x="8374" y="1813"/>
                    </a:moveTo>
                    <a:lnTo>
                      <a:pt x="8863" y="1226"/>
                    </a:lnTo>
                    <a:lnTo>
                      <a:pt x="8938" y="1295"/>
                    </a:lnTo>
                    <a:lnTo>
                      <a:pt x="8448" y="1877"/>
                    </a:lnTo>
                    <a:close/>
                    <a:moveTo>
                      <a:pt x="2791" y="9249"/>
                    </a:moveTo>
                    <a:lnTo>
                      <a:pt x="2348" y="9876"/>
                    </a:lnTo>
                    <a:lnTo>
                      <a:pt x="2262" y="9818"/>
                    </a:lnTo>
                    <a:lnTo>
                      <a:pt x="2699" y="9191"/>
                    </a:lnTo>
                    <a:close/>
                    <a:moveTo>
                      <a:pt x="8040" y="1566"/>
                    </a:moveTo>
                    <a:lnTo>
                      <a:pt x="8477" y="939"/>
                    </a:lnTo>
                    <a:lnTo>
                      <a:pt x="8563" y="996"/>
                    </a:lnTo>
                    <a:lnTo>
                      <a:pt x="8126" y="1623"/>
                    </a:lnTo>
                    <a:close/>
                    <a:moveTo>
                      <a:pt x="3131" y="9462"/>
                    </a:moveTo>
                    <a:lnTo>
                      <a:pt x="2751" y="10123"/>
                    </a:lnTo>
                    <a:lnTo>
                      <a:pt x="2665" y="10077"/>
                    </a:lnTo>
                    <a:lnTo>
                      <a:pt x="3045" y="9416"/>
                    </a:lnTo>
                    <a:close/>
                    <a:moveTo>
                      <a:pt x="7695" y="1353"/>
                    </a:moveTo>
                    <a:lnTo>
                      <a:pt x="8074" y="691"/>
                    </a:lnTo>
                    <a:lnTo>
                      <a:pt x="8161" y="737"/>
                    </a:lnTo>
                    <a:lnTo>
                      <a:pt x="7781" y="1399"/>
                    </a:lnTo>
                    <a:close/>
                    <a:moveTo>
                      <a:pt x="3493" y="9651"/>
                    </a:moveTo>
                    <a:lnTo>
                      <a:pt x="3171" y="10342"/>
                    </a:lnTo>
                    <a:lnTo>
                      <a:pt x="3079" y="10302"/>
                    </a:lnTo>
                    <a:lnTo>
                      <a:pt x="3401" y="9605"/>
                    </a:lnTo>
                    <a:close/>
                    <a:moveTo>
                      <a:pt x="7338" y="1169"/>
                    </a:moveTo>
                    <a:lnTo>
                      <a:pt x="7660" y="478"/>
                    </a:lnTo>
                    <a:lnTo>
                      <a:pt x="7752" y="524"/>
                    </a:lnTo>
                    <a:lnTo>
                      <a:pt x="7430" y="1215"/>
                    </a:lnTo>
                    <a:close/>
                    <a:moveTo>
                      <a:pt x="3873" y="9801"/>
                    </a:moveTo>
                    <a:lnTo>
                      <a:pt x="3614" y="10515"/>
                    </a:lnTo>
                    <a:lnTo>
                      <a:pt x="3517" y="10480"/>
                    </a:lnTo>
                    <a:lnTo>
                      <a:pt x="3775" y="9767"/>
                    </a:lnTo>
                    <a:close/>
                    <a:moveTo>
                      <a:pt x="6964" y="1019"/>
                    </a:moveTo>
                    <a:lnTo>
                      <a:pt x="7223" y="306"/>
                    </a:lnTo>
                    <a:lnTo>
                      <a:pt x="7320" y="346"/>
                    </a:lnTo>
                    <a:lnTo>
                      <a:pt x="7061" y="1054"/>
                    </a:lnTo>
                    <a:close/>
                    <a:moveTo>
                      <a:pt x="4265" y="9916"/>
                    </a:moveTo>
                    <a:lnTo>
                      <a:pt x="4069" y="10653"/>
                    </a:lnTo>
                    <a:lnTo>
                      <a:pt x="3965" y="10624"/>
                    </a:lnTo>
                    <a:lnTo>
                      <a:pt x="4161" y="9887"/>
                    </a:lnTo>
                    <a:close/>
                    <a:moveTo>
                      <a:pt x="6572" y="904"/>
                    </a:moveTo>
                    <a:lnTo>
                      <a:pt x="6768" y="173"/>
                    </a:lnTo>
                    <a:lnTo>
                      <a:pt x="6866" y="202"/>
                    </a:lnTo>
                    <a:lnTo>
                      <a:pt x="6676" y="933"/>
                    </a:lnTo>
                    <a:close/>
                    <a:moveTo>
                      <a:pt x="4662" y="10002"/>
                    </a:moveTo>
                    <a:lnTo>
                      <a:pt x="4529" y="10751"/>
                    </a:lnTo>
                    <a:lnTo>
                      <a:pt x="4426" y="10728"/>
                    </a:lnTo>
                    <a:lnTo>
                      <a:pt x="4558" y="9979"/>
                    </a:lnTo>
                    <a:close/>
                    <a:moveTo>
                      <a:pt x="6169" y="818"/>
                    </a:moveTo>
                    <a:lnTo>
                      <a:pt x="6302" y="70"/>
                    </a:lnTo>
                    <a:lnTo>
                      <a:pt x="6400" y="93"/>
                    </a:lnTo>
                    <a:lnTo>
                      <a:pt x="6273" y="841"/>
                    </a:lnTo>
                    <a:close/>
                    <a:moveTo>
                      <a:pt x="5065" y="10049"/>
                    </a:moveTo>
                    <a:lnTo>
                      <a:pt x="4996" y="10802"/>
                    </a:lnTo>
                    <a:lnTo>
                      <a:pt x="4898" y="10797"/>
                    </a:lnTo>
                    <a:lnTo>
                      <a:pt x="4961" y="10037"/>
                    </a:lnTo>
                    <a:close/>
                    <a:moveTo>
                      <a:pt x="5767" y="766"/>
                    </a:moveTo>
                    <a:lnTo>
                      <a:pt x="5830" y="12"/>
                    </a:lnTo>
                    <a:lnTo>
                      <a:pt x="5934" y="18"/>
                    </a:lnTo>
                    <a:lnTo>
                      <a:pt x="5870" y="778"/>
                    </a:lnTo>
                    <a:close/>
                    <a:moveTo>
                      <a:pt x="5467" y="10060"/>
                    </a:moveTo>
                    <a:lnTo>
                      <a:pt x="5467" y="10825"/>
                    </a:lnTo>
                    <a:lnTo>
                      <a:pt x="5364" y="10825"/>
                    </a:lnTo>
                    <a:lnTo>
                      <a:pt x="5364" y="10060"/>
                    </a:lnTo>
                    <a:close/>
                    <a:moveTo>
                      <a:pt x="5364" y="1"/>
                    </a:moveTo>
                    <a:lnTo>
                      <a:pt x="5467" y="1"/>
                    </a:lnTo>
                    <a:lnTo>
                      <a:pt x="5467" y="760"/>
                    </a:lnTo>
                    <a:lnTo>
                      <a:pt x="5364" y="760"/>
                    </a:lnTo>
                    <a:close/>
                    <a:moveTo>
                      <a:pt x="5876" y="10037"/>
                    </a:moveTo>
                    <a:lnTo>
                      <a:pt x="5939" y="10797"/>
                    </a:lnTo>
                    <a:lnTo>
                      <a:pt x="5841" y="10802"/>
                    </a:lnTo>
                    <a:lnTo>
                      <a:pt x="5772" y="10049"/>
                    </a:lnTo>
                    <a:close/>
                    <a:moveTo>
                      <a:pt x="4961" y="778"/>
                    </a:moveTo>
                    <a:lnTo>
                      <a:pt x="4898" y="18"/>
                    </a:lnTo>
                    <a:lnTo>
                      <a:pt x="4996" y="12"/>
                    </a:lnTo>
                    <a:lnTo>
                      <a:pt x="5065" y="766"/>
                    </a:lnTo>
                    <a:close/>
                    <a:moveTo>
                      <a:pt x="6279" y="9985"/>
                    </a:moveTo>
                    <a:lnTo>
                      <a:pt x="6405" y="10733"/>
                    </a:lnTo>
                    <a:lnTo>
                      <a:pt x="6308" y="10751"/>
                    </a:lnTo>
                    <a:lnTo>
                      <a:pt x="6175" y="10002"/>
                    </a:lnTo>
                    <a:close/>
                    <a:moveTo>
                      <a:pt x="4558" y="835"/>
                    </a:moveTo>
                    <a:lnTo>
                      <a:pt x="4432" y="87"/>
                    </a:lnTo>
                    <a:lnTo>
                      <a:pt x="4529" y="64"/>
                    </a:lnTo>
                    <a:lnTo>
                      <a:pt x="4662" y="812"/>
                    </a:lnTo>
                    <a:close/>
                    <a:moveTo>
                      <a:pt x="6676" y="9887"/>
                    </a:moveTo>
                    <a:lnTo>
                      <a:pt x="6866" y="10624"/>
                    </a:lnTo>
                    <a:lnTo>
                      <a:pt x="6768" y="10653"/>
                    </a:lnTo>
                    <a:lnTo>
                      <a:pt x="6572" y="9916"/>
                    </a:lnTo>
                    <a:close/>
                    <a:moveTo>
                      <a:pt x="4161" y="927"/>
                    </a:moveTo>
                    <a:lnTo>
                      <a:pt x="3971" y="191"/>
                    </a:lnTo>
                    <a:lnTo>
                      <a:pt x="4069" y="162"/>
                    </a:lnTo>
                    <a:lnTo>
                      <a:pt x="4265" y="898"/>
                    </a:lnTo>
                    <a:close/>
                    <a:moveTo>
                      <a:pt x="7056" y="9767"/>
                    </a:moveTo>
                    <a:lnTo>
                      <a:pt x="7315" y="10480"/>
                    </a:lnTo>
                    <a:lnTo>
                      <a:pt x="7211" y="10515"/>
                    </a:lnTo>
                    <a:lnTo>
                      <a:pt x="6952" y="9801"/>
                    </a:lnTo>
                    <a:close/>
                    <a:moveTo>
                      <a:pt x="3775" y="1054"/>
                    </a:moveTo>
                    <a:lnTo>
                      <a:pt x="3517" y="346"/>
                    </a:lnTo>
                    <a:lnTo>
                      <a:pt x="3614" y="306"/>
                    </a:lnTo>
                    <a:lnTo>
                      <a:pt x="3873" y="1019"/>
                    </a:lnTo>
                    <a:close/>
                    <a:moveTo>
                      <a:pt x="7430" y="9605"/>
                    </a:moveTo>
                    <a:lnTo>
                      <a:pt x="7752" y="10302"/>
                    </a:lnTo>
                    <a:lnTo>
                      <a:pt x="7660" y="10342"/>
                    </a:lnTo>
                    <a:lnTo>
                      <a:pt x="7338" y="9651"/>
                    </a:lnTo>
                    <a:close/>
                    <a:moveTo>
                      <a:pt x="3401" y="1215"/>
                    </a:moveTo>
                    <a:lnTo>
                      <a:pt x="3079" y="524"/>
                    </a:lnTo>
                    <a:lnTo>
                      <a:pt x="3171" y="478"/>
                    </a:lnTo>
                    <a:lnTo>
                      <a:pt x="3493" y="1169"/>
                    </a:lnTo>
                    <a:close/>
                    <a:moveTo>
                      <a:pt x="7787" y="9416"/>
                    </a:moveTo>
                    <a:lnTo>
                      <a:pt x="8172" y="10077"/>
                    </a:lnTo>
                    <a:lnTo>
                      <a:pt x="8086" y="10123"/>
                    </a:lnTo>
                    <a:lnTo>
                      <a:pt x="7700" y="9462"/>
                    </a:lnTo>
                    <a:close/>
                    <a:moveTo>
                      <a:pt x="3039" y="1411"/>
                    </a:moveTo>
                    <a:lnTo>
                      <a:pt x="2659" y="749"/>
                    </a:lnTo>
                    <a:lnTo>
                      <a:pt x="2745" y="697"/>
                    </a:lnTo>
                    <a:lnTo>
                      <a:pt x="3125" y="1359"/>
                    </a:lnTo>
                    <a:close/>
                    <a:moveTo>
                      <a:pt x="8126" y="9191"/>
                    </a:moveTo>
                    <a:lnTo>
                      <a:pt x="8563" y="9818"/>
                    </a:lnTo>
                    <a:lnTo>
                      <a:pt x="8477" y="9876"/>
                    </a:lnTo>
                    <a:lnTo>
                      <a:pt x="8040" y="9249"/>
                    </a:lnTo>
                    <a:close/>
                    <a:moveTo>
                      <a:pt x="2699" y="1629"/>
                    </a:moveTo>
                    <a:lnTo>
                      <a:pt x="2262" y="1008"/>
                    </a:lnTo>
                    <a:lnTo>
                      <a:pt x="2348" y="950"/>
                    </a:lnTo>
                    <a:lnTo>
                      <a:pt x="2791" y="1572"/>
                    </a:lnTo>
                    <a:close/>
                    <a:moveTo>
                      <a:pt x="8448" y="8938"/>
                    </a:moveTo>
                    <a:lnTo>
                      <a:pt x="8938" y="9525"/>
                    </a:lnTo>
                    <a:lnTo>
                      <a:pt x="8863" y="9588"/>
                    </a:lnTo>
                    <a:lnTo>
                      <a:pt x="8374" y="9007"/>
                    </a:lnTo>
                    <a:close/>
                    <a:moveTo>
                      <a:pt x="2389" y="1877"/>
                    </a:moveTo>
                    <a:lnTo>
                      <a:pt x="1899" y="1295"/>
                    </a:lnTo>
                    <a:lnTo>
                      <a:pt x="1974" y="1226"/>
                    </a:lnTo>
                    <a:lnTo>
                      <a:pt x="2463" y="1813"/>
                    </a:lnTo>
                    <a:close/>
                    <a:moveTo>
                      <a:pt x="8748" y="8667"/>
                    </a:moveTo>
                    <a:lnTo>
                      <a:pt x="9283" y="9208"/>
                    </a:lnTo>
                    <a:lnTo>
                      <a:pt x="9214" y="9277"/>
                    </a:lnTo>
                    <a:lnTo>
                      <a:pt x="8673" y="8736"/>
                    </a:lnTo>
                    <a:close/>
                    <a:moveTo>
                      <a:pt x="2089" y="2159"/>
                    </a:moveTo>
                    <a:lnTo>
                      <a:pt x="1548" y="1618"/>
                    </a:lnTo>
                    <a:lnTo>
                      <a:pt x="1623" y="1543"/>
                    </a:lnTo>
                    <a:lnTo>
                      <a:pt x="2164" y="2084"/>
                    </a:lnTo>
                    <a:close/>
                    <a:moveTo>
                      <a:pt x="9012" y="8362"/>
                    </a:moveTo>
                    <a:lnTo>
                      <a:pt x="9594" y="8852"/>
                    </a:lnTo>
                    <a:lnTo>
                      <a:pt x="9530" y="8932"/>
                    </a:lnTo>
                    <a:lnTo>
                      <a:pt x="8949" y="8443"/>
                    </a:lnTo>
                    <a:close/>
                    <a:moveTo>
                      <a:pt x="1819" y="2458"/>
                    </a:moveTo>
                    <a:lnTo>
                      <a:pt x="1238" y="1969"/>
                    </a:lnTo>
                    <a:lnTo>
                      <a:pt x="1301" y="1888"/>
                    </a:lnTo>
                    <a:lnTo>
                      <a:pt x="1882" y="2377"/>
                    </a:lnTo>
                    <a:close/>
                    <a:moveTo>
                      <a:pt x="9254" y="8034"/>
                    </a:moveTo>
                    <a:lnTo>
                      <a:pt x="9881" y="8472"/>
                    </a:lnTo>
                    <a:lnTo>
                      <a:pt x="9824" y="8558"/>
                    </a:lnTo>
                    <a:lnTo>
                      <a:pt x="9197" y="8121"/>
                    </a:lnTo>
                    <a:close/>
                    <a:moveTo>
                      <a:pt x="1571" y="2780"/>
                    </a:moveTo>
                    <a:lnTo>
                      <a:pt x="950" y="2343"/>
                    </a:lnTo>
                    <a:lnTo>
                      <a:pt x="1007" y="2257"/>
                    </a:lnTo>
                    <a:lnTo>
                      <a:pt x="1629" y="2694"/>
                    </a:lnTo>
                    <a:close/>
                    <a:moveTo>
                      <a:pt x="9473" y="7695"/>
                    </a:moveTo>
                    <a:lnTo>
                      <a:pt x="10135" y="8075"/>
                    </a:lnTo>
                    <a:lnTo>
                      <a:pt x="10083" y="8161"/>
                    </a:lnTo>
                    <a:lnTo>
                      <a:pt x="9421" y="7781"/>
                    </a:lnTo>
                    <a:close/>
                    <a:moveTo>
                      <a:pt x="1358" y="3125"/>
                    </a:moveTo>
                    <a:lnTo>
                      <a:pt x="697" y="2746"/>
                    </a:lnTo>
                    <a:lnTo>
                      <a:pt x="748" y="2659"/>
                    </a:lnTo>
                    <a:lnTo>
                      <a:pt x="1410" y="3039"/>
                    </a:lnTo>
                    <a:close/>
                    <a:moveTo>
                      <a:pt x="9611" y="7424"/>
                    </a:moveTo>
                    <a:lnTo>
                      <a:pt x="9651" y="7327"/>
                    </a:lnTo>
                    <a:lnTo>
                      <a:pt x="10342" y="7655"/>
                    </a:lnTo>
                    <a:lnTo>
                      <a:pt x="10296" y="7747"/>
                    </a:lnTo>
                    <a:close/>
                    <a:moveTo>
                      <a:pt x="1220" y="3396"/>
                    </a:moveTo>
                    <a:lnTo>
                      <a:pt x="1180" y="3488"/>
                    </a:lnTo>
                    <a:lnTo>
                      <a:pt x="489" y="3166"/>
                    </a:lnTo>
                    <a:lnTo>
                      <a:pt x="530" y="3068"/>
                    </a:lnTo>
                    <a:close/>
                    <a:moveTo>
                      <a:pt x="9772" y="7050"/>
                    </a:moveTo>
                    <a:lnTo>
                      <a:pt x="9812" y="6947"/>
                    </a:lnTo>
                    <a:lnTo>
                      <a:pt x="10520" y="7206"/>
                    </a:lnTo>
                    <a:lnTo>
                      <a:pt x="10486" y="7309"/>
                    </a:lnTo>
                    <a:close/>
                    <a:moveTo>
                      <a:pt x="1065" y="3770"/>
                    </a:moveTo>
                    <a:lnTo>
                      <a:pt x="1025" y="3868"/>
                    </a:lnTo>
                    <a:lnTo>
                      <a:pt x="311" y="3609"/>
                    </a:lnTo>
                    <a:lnTo>
                      <a:pt x="351" y="3511"/>
                    </a:lnTo>
                    <a:close/>
                    <a:moveTo>
                      <a:pt x="9899" y="6665"/>
                    </a:moveTo>
                    <a:lnTo>
                      <a:pt x="9927" y="6567"/>
                    </a:lnTo>
                    <a:lnTo>
                      <a:pt x="10658" y="6763"/>
                    </a:lnTo>
                    <a:lnTo>
                      <a:pt x="10629" y="6860"/>
                    </a:lnTo>
                    <a:close/>
                    <a:moveTo>
                      <a:pt x="933" y="4156"/>
                    </a:moveTo>
                    <a:lnTo>
                      <a:pt x="904" y="4259"/>
                    </a:lnTo>
                    <a:lnTo>
                      <a:pt x="167" y="4064"/>
                    </a:lnTo>
                    <a:lnTo>
                      <a:pt x="202" y="3960"/>
                    </a:lnTo>
                    <a:close/>
                    <a:moveTo>
                      <a:pt x="9991" y="6273"/>
                    </a:moveTo>
                    <a:lnTo>
                      <a:pt x="10014" y="6170"/>
                    </a:lnTo>
                    <a:lnTo>
                      <a:pt x="10762" y="6302"/>
                    </a:lnTo>
                    <a:lnTo>
                      <a:pt x="10739" y="6400"/>
                    </a:lnTo>
                    <a:close/>
                    <a:moveTo>
                      <a:pt x="841" y="4553"/>
                    </a:moveTo>
                    <a:lnTo>
                      <a:pt x="818" y="4651"/>
                    </a:lnTo>
                    <a:lnTo>
                      <a:pt x="69" y="4524"/>
                    </a:lnTo>
                    <a:lnTo>
                      <a:pt x="92" y="4420"/>
                    </a:lnTo>
                    <a:close/>
                    <a:moveTo>
                      <a:pt x="10048" y="5871"/>
                    </a:moveTo>
                    <a:lnTo>
                      <a:pt x="10054" y="5767"/>
                    </a:lnTo>
                    <a:lnTo>
                      <a:pt x="10808" y="5830"/>
                    </a:lnTo>
                    <a:lnTo>
                      <a:pt x="10802" y="5934"/>
                    </a:lnTo>
                    <a:close/>
                    <a:moveTo>
                      <a:pt x="783" y="4956"/>
                    </a:moveTo>
                    <a:lnTo>
                      <a:pt x="777" y="5053"/>
                    </a:lnTo>
                    <a:lnTo>
                      <a:pt x="18" y="4990"/>
                    </a:lnTo>
                    <a:lnTo>
                      <a:pt x="29" y="489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544;p39">
                <a:extLst>
                  <a:ext uri="{FF2B5EF4-FFF2-40B4-BE49-F238E27FC236}">
                    <a16:creationId xmlns:a16="http://schemas.microsoft.com/office/drawing/2014/main" id="{3FD6011F-C69E-484F-B10C-9580B437DD46}"/>
                  </a:ext>
                </a:extLst>
              </p:cNvPr>
              <p:cNvSpPr/>
              <p:nvPr/>
            </p:nvSpPr>
            <p:spPr>
              <a:xfrm>
                <a:off x="5824825" y="2060089"/>
                <a:ext cx="585145" cy="538149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8760" extrusionOk="0">
                    <a:moveTo>
                      <a:pt x="8765" y="0"/>
                    </a:moveTo>
                    <a:lnTo>
                      <a:pt x="754" y="0"/>
                    </a:lnTo>
                    <a:cubicBezTo>
                      <a:pt x="340" y="0"/>
                      <a:pt x="0" y="340"/>
                      <a:pt x="0" y="754"/>
                    </a:cubicBezTo>
                    <a:lnTo>
                      <a:pt x="0" y="6371"/>
                    </a:lnTo>
                    <a:cubicBezTo>
                      <a:pt x="0" y="6791"/>
                      <a:pt x="340" y="7131"/>
                      <a:pt x="754" y="7131"/>
                    </a:cubicBezTo>
                    <a:lnTo>
                      <a:pt x="4835" y="7131"/>
                    </a:lnTo>
                    <a:cubicBezTo>
                      <a:pt x="5301" y="7131"/>
                      <a:pt x="5755" y="7263"/>
                      <a:pt x="6147" y="7516"/>
                    </a:cubicBezTo>
                    <a:lnTo>
                      <a:pt x="7879" y="8661"/>
                    </a:lnTo>
                    <a:cubicBezTo>
                      <a:pt x="8028" y="8759"/>
                      <a:pt x="8224" y="8621"/>
                      <a:pt x="8190" y="8448"/>
                    </a:cubicBezTo>
                    <a:lnTo>
                      <a:pt x="7948" y="7372"/>
                    </a:lnTo>
                    <a:cubicBezTo>
                      <a:pt x="7919" y="7251"/>
                      <a:pt x="8017" y="7131"/>
                      <a:pt x="8144" y="7131"/>
                    </a:cubicBezTo>
                    <a:lnTo>
                      <a:pt x="8754" y="7131"/>
                    </a:lnTo>
                    <a:cubicBezTo>
                      <a:pt x="9174" y="7131"/>
                      <a:pt x="9513" y="6791"/>
                      <a:pt x="9513" y="6371"/>
                    </a:cubicBezTo>
                    <a:lnTo>
                      <a:pt x="9513" y="754"/>
                    </a:lnTo>
                    <a:cubicBezTo>
                      <a:pt x="9525" y="340"/>
                      <a:pt x="9185" y="0"/>
                      <a:pt x="87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545;p39">
                <a:extLst>
                  <a:ext uri="{FF2B5EF4-FFF2-40B4-BE49-F238E27FC236}">
                    <a16:creationId xmlns:a16="http://schemas.microsoft.com/office/drawing/2014/main" id="{13AF5594-63D4-4F00-B274-54EC89B77B6B}"/>
                  </a:ext>
                </a:extLst>
              </p:cNvPr>
              <p:cNvSpPr/>
              <p:nvPr/>
            </p:nvSpPr>
            <p:spPr>
              <a:xfrm>
                <a:off x="5922074" y="2214900"/>
                <a:ext cx="204755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64" extrusionOk="0">
                    <a:moveTo>
                      <a:pt x="0" y="1"/>
                    </a:moveTo>
                    <a:lnTo>
                      <a:pt x="3332" y="1"/>
                    </a:lnTo>
                    <a:lnTo>
                      <a:pt x="3332" y="364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546;p39">
                <a:extLst>
                  <a:ext uri="{FF2B5EF4-FFF2-40B4-BE49-F238E27FC236}">
                    <a16:creationId xmlns:a16="http://schemas.microsoft.com/office/drawing/2014/main" id="{19394641-5DE4-42E3-A0D9-2EA25A31967F}"/>
                  </a:ext>
                </a:extLst>
              </p:cNvPr>
              <p:cNvSpPr/>
              <p:nvPr/>
            </p:nvSpPr>
            <p:spPr>
              <a:xfrm>
                <a:off x="6144770" y="2214900"/>
                <a:ext cx="168018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364" extrusionOk="0">
                    <a:moveTo>
                      <a:pt x="1" y="1"/>
                    </a:moveTo>
                    <a:lnTo>
                      <a:pt x="2734" y="1"/>
                    </a:lnTo>
                    <a:lnTo>
                      <a:pt x="2734" y="364"/>
                    </a:lnTo>
                    <a:lnTo>
                      <a:pt x="1" y="3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547;p39">
                <a:extLst>
                  <a:ext uri="{FF2B5EF4-FFF2-40B4-BE49-F238E27FC236}">
                    <a16:creationId xmlns:a16="http://schemas.microsoft.com/office/drawing/2014/main" id="{6D4725DE-8A07-4332-AAF7-CD495BEA3563}"/>
                  </a:ext>
                </a:extLst>
              </p:cNvPr>
              <p:cNvSpPr/>
              <p:nvPr/>
            </p:nvSpPr>
            <p:spPr>
              <a:xfrm>
                <a:off x="5922074" y="2276455"/>
                <a:ext cx="132264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363" extrusionOk="0">
                    <a:moveTo>
                      <a:pt x="0" y="0"/>
                    </a:moveTo>
                    <a:lnTo>
                      <a:pt x="2152" y="0"/>
                    </a:lnTo>
                    <a:lnTo>
                      <a:pt x="2152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548;p39">
                <a:extLst>
                  <a:ext uri="{FF2B5EF4-FFF2-40B4-BE49-F238E27FC236}">
                    <a16:creationId xmlns:a16="http://schemas.microsoft.com/office/drawing/2014/main" id="{CCB6BC15-2950-4D88-BFCC-19A4DC228C9A}"/>
                  </a:ext>
                </a:extLst>
              </p:cNvPr>
              <p:cNvSpPr/>
              <p:nvPr/>
            </p:nvSpPr>
            <p:spPr>
              <a:xfrm>
                <a:off x="6066319" y="2276455"/>
                <a:ext cx="166175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363" extrusionOk="0">
                    <a:moveTo>
                      <a:pt x="0" y="0"/>
                    </a:moveTo>
                    <a:lnTo>
                      <a:pt x="2705" y="0"/>
                    </a:lnTo>
                    <a:lnTo>
                      <a:pt x="2705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549;p39">
                <a:extLst>
                  <a:ext uri="{FF2B5EF4-FFF2-40B4-BE49-F238E27FC236}">
                    <a16:creationId xmlns:a16="http://schemas.microsoft.com/office/drawing/2014/main" id="{4E25B91B-62F2-42B6-A165-203289E9854C}"/>
                  </a:ext>
                </a:extLst>
              </p:cNvPr>
              <p:cNvSpPr/>
              <p:nvPr/>
            </p:nvSpPr>
            <p:spPr>
              <a:xfrm>
                <a:off x="6252954" y="2276455"/>
                <a:ext cx="59467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968" h="363" extrusionOk="0">
                    <a:moveTo>
                      <a:pt x="1" y="0"/>
                    </a:moveTo>
                    <a:lnTo>
                      <a:pt x="967" y="0"/>
                    </a:lnTo>
                    <a:lnTo>
                      <a:pt x="967" y="363"/>
                    </a:lnTo>
                    <a:lnTo>
                      <a:pt x="1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550;p39">
                <a:extLst>
                  <a:ext uri="{FF2B5EF4-FFF2-40B4-BE49-F238E27FC236}">
                    <a16:creationId xmlns:a16="http://schemas.microsoft.com/office/drawing/2014/main" id="{E2D88DF3-F2AB-42F6-965C-B3D22FB5C3F5}"/>
                  </a:ext>
                </a:extLst>
              </p:cNvPr>
              <p:cNvSpPr/>
              <p:nvPr/>
            </p:nvSpPr>
            <p:spPr>
              <a:xfrm>
                <a:off x="5922074" y="2337950"/>
                <a:ext cx="101486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1652" h="364" extrusionOk="0">
                    <a:moveTo>
                      <a:pt x="0" y="1"/>
                    </a:moveTo>
                    <a:lnTo>
                      <a:pt x="1652" y="1"/>
                    </a:lnTo>
                    <a:lnTo>
                      <a:pt x="1652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551;p39">
                <a:extLst>
                  <a:ext uri="{FF2B5EF4-FFF2-40B4-BE49-F238E27FC236}">
                    <a16:creationId xmlns:a16="http://schemas.microsoft.com/office/drawing/2014/main" id="{CDB1523A-67FF-4B24-B9B0-00D9C43C4BEE}"/>
                  </a:ext>
                </a:extLst>
              </p:cNvPr>
              <p:cNvSpPr/>
              <p:nvPr/>
            </p:nvSpPr>
            <p:spPr>
              <a:xfrm>
                <a:off x="6032347" y="2337950"/>
                <a:ext cx="83118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364" extrusionOk="0">
                    <a:moveTo>
                      <a:pt x="1" y="1"/>
                    </a:moveTo>
                    <a:lnTo>
                      <a:pt x="1353" y="1"/>
                    </a:lnTo>
                    <a:lnTo>
                      <a:pt x="1353" y="363"/>
                    </a:lnTo>
                    <a:lnTo>
                      <a:pt x="1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552;p39">
                <a:extLst>
                  <a:ext uri="{FF2B5EF4-FFF2-40B4-BE49-F238E27FC236}">
                    <a16:creationId xmlns:a16="http://schemas.microsoft.com/office/drawing/2014/main" id="{DF9D4537-3829-46EF-8490-A7241D2B517D}"/>
                  </a:ext>
                </a:extLst>
              </p:cNvPr>
              <p:cNvSpPr/>
              <p:nvPr/>
            </p:nvSpPr>
            <p:spPr>
              <a:xfrm>
                <a:off x="7584704" y="2233329"/>
                <a:ext cx="925296" cy="2033231"/>
              </a:xfrm>
              <a:custGeom>
                <a:avLst/>
                <a:gdLst/>
                <a:ahLst/>
                <a:cxnLst/>
                <a:rect l="l" t="t" r="r" b="b"/>
                <a:pathLst>
                  <a:path w="15062" h="33097" extrusionOk="0">
                    <a:moveTo>
                      <a:pt x="14434" y="12"/>
                    </a:moveTo>
                    <a:cubicBezTo>
                      <a:pt x="14532" y="0"/>
                      <a:pt x="14618" y="12"/>
                      <a:pt x="14693" y="52"/>
                    </a:cubicBezTo>
                    <a:cubicBezTo>
                      <a:pt x="14774" y="87"/>
                      <a:pt x="14837" y="144"/>
                      <a:pt x="14894" y="213"/>
                    </a:cubicBezTo>
                    <a:cubicBezTo>
                      <a:pt x="14952" y="288"/>
                      <a:pt x="14998" y="380"/>
                      <a:pt x="15027" y="489"/>
                    </a:cubicBezTo>
                    <a:cubicBezTo>
                      <a:pt x="15056" y="587"/>
                      <a:pt x="15061" y="714"/>
                      <a:pt x="15056" y="835"/>
                    </a:cubicBezTo>
                    <a:lnTo>
                      <a:pt x="13145" y="32198"/>
                    </a:lnTo>
                    <a:cubicBezTo>
                      <a:pt x="13139" y="32342"/>
                      <a:pt x="13110" y="32469"/>
                      <a:pt x="13070" y="32584"/>
                    </a:cubicBezTo>
                    <a:cubicBezTo>
                      <a:pt x="13024" y="32699"/>
                      <a:pt x="12967" y="32803"/>
                      <a:pt x="12898" y="32883"/>
                    </a:cubicBezTo>
                    <a:cubicBezTo>
                      <a:pt x="12823" y="32958"/>
                      <a:pt x="12748" y="33016"/>
                      <a:pt x="12662" y="33056"/>
                    </a:cubicBezTo>
                    <a:cubicBezTo>
                      <a:pt x="12570" y="33090"/>
                      <a:pt x="12477" y="33096"/>
                      <a:pt x="12380" y="33085"/>
                    </a:cubicBezTo>
                    <a:lnTo>
                      <a:pt x="496" y="30771"/>
                    </a:lnTo>
                    <a:cubicBezTo>
                      <a:pt x="415" y="30760"/>
                      <a:pt x="341" y="30714"/>
                      <a:pt x="277" y="30656"/>
                    </a:cubicBezTo>
                    <a:cubicBezTo>
                      <a:pt x="214" y="30599"/>
                      <a:pt x="156" y="30524"/>
                      <a:pt x="110" y="30426"/>
                    </a:cubicBezTo>
                    <a:cubicBezTo>
                      <a:pt x="70" y="30334"/>
                      <a:pt x="36" y="30230"/>
                      <a:pt x="18" y="30121"/>
                    </a:cubicBezTo>
                    <a:cubicBezTo>
                      <a:pt x="1" y="30000"/>
                      <a:pt x="1" y="29879"/>
                      <a:pt x="7" y="29758"/>
                    </a:cubicBezTo>
                    <a:lnTo>
                      <a:pt x="2337" y="2250"/>
                    </a:lnTo>
                    <a:cubicBezTo>
                      <a:pt x="2343" y="2135"/>
                      <a:pt x="2372" y="2026"/>
                      <a:pt x="2407" y="1928"/>
                    </a:cubicBezTo>
                    <a:cubicBezTo>
                      <a:pt x="2447" y="1825"/>
                      <a:pt x="2493" y="1732"/>
                      <a:pt x="2550" y="1652"/>
                    </a:cubicBezTo>
                    <a:cubicBezTo>
                      <a:pt x="2608" y="1571"/>
                      <a:pt x="2677" y="1508"/>
                      <a:pt x="2746" y="1456"/>
                    </a:cubicBezTo>
                    <a:cubicBezTo>
                      <a:pt x="2821" y="1410"/>
                      <a:pt x="2890" y="1381"/>
                      <a:pt x="2970" y="1376"/>
                    </a:cubicBezTo>
                    <a:lnTo>
                      <a:pt x="5474" y="1076"/>
                    </a:lnTo>
                    <a:cubicBezTo>
                      <a:pt x="5531" y="1071"/>
                      <a:pt x="5589" y="1076"/>
                      <a:pt x="5635" y="1105"/>
                    </a:cubicBezTo>
                    <a:cubicBezTo>
                      <a:pt x="5687" y="1134"/>
                      <a:pt x="5733" y="1168"/>
                      <a:pt x="5767" y="1220"/>
                    </a:cubicBezTo>
                    <a:cubicBezTo>
                      <a:pt x="5802" y="1272"/>
                      <a:pt x="5831" y="1335"/>
                      <a:pt x="5848" y="1410"/>
                    </a:cubicBezTo>
                    <a:cubicBezTo>
                      <a:pt x="5859" y="1479"/>
                      <a:pt x="5865" y="1560"/>
                      <a:pt x="5859" y="1646"/>
                    </a:cubicBezTo>
                    <a:cubicBezTo>
                      <a:pt x="5854" y="1732"/>
                      <a:pt x="5859" y="1813"/>
                      <a:pt x="5877" y="1882"/>
                    </a:cubicBezTo>
                    <a:cubicBezTo>
                      <a:pt x="5888" y="1957"/>
                      <a:pt x="5917" y="2020"/>
                      <a:pt x="5951" y="2072"/>
                    </a:cubicBezTo>
                    <a:cubicBezTo>
                      <a:pt x="5992" y="2124"/>
                      <a:pt x="6032" y="2164"/>
                      <a:pt x="6084" y="2193"/>
                    </a:cubicBezTo>
                    <a:cubicBezTo>
                      <a:pt x="6136" y="2222"/>
                      <a:pt x="6193" y="2227"/>
                      <a:pt x="6251" y="2222"/>
                    </a:cubicBezTo>
                    <a:lnTo>
                      <a:pt x="10498" y="1761"/>
                    </a:lnTo>
                    <a:cubicBezTo>
                      <a:pt x="10567" y="1755"/>
                      <a:pt x="10630" y="1732"/>
                      <a:pt x="10688" y="1692"/>
                    </a:cubicBezTo>
                    <a:cubicBezTo>
                      <a:pt x="10745" y="1652"/>
                      <a:pt x="10803" y="1594"/>
                      <a:pt x="10843" y="1531"/>
                    </a:cubicBezTo>
                    <a:cubicBezTo>
                      <a:pt x="10895" y="1468"/>
                      <a:pt x="10929" y="1393"/>
                      <a:pt x="10958" y="1318"/>
                    </a:cubicBezTo>
                    <a:cubicBezTo>
                      <a:pt x="10987" y="1238"/>
                      <a:pt x="11010" y="1151"/>
                      <a:pt x="11016" y="1059"/>
                    </a:cubicBezTo>
                    <a:cubicBezTo>
                      <a:pt x="11027" y="961"/>
                      <a:pt x="11045" y="875"/>
                      <a:pt x="11073" y="800"/>
                    </a:cubicBezTo>
                    <a:cubicBezTo>
                      <a:pt x="11102" y="720"/>
                      <a:pt x="11148" y="639"/>
                      <a:pt x="11188" y="581"/>
                    </a:cubicBezTo>
                    <a:cubicBezTo>
                      <a:pt x="11240" y="518"/>
                      <a:pt x="11292" y="466"/>
                      <a:pt x="11355" y="426"/>
                    </a:cubicBezTo>
                    <a:cubicBezTo>
                      <a:pt x="11413" y="380"/>
                      <a:pt x="11476" y="357"/>
                      <a:pt x="11551" y="35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553;p39">
                <a:extLst>
                  <a:ext uri="{FF2B5EF4-FFF2-40B4-BE49-F238E27FC236}">
                    <a16:creationId xmlns:a16="http://schemas.microsoft.com/office/drawing/2014/main" id="{8A17B8F4-8C28-4A0A-BE95-CC7DADFC9EA8}"/>
                  </a:ext>
                </a:extLst>
              </p:cNvPr>
              <p:cNvSpPr/>
              <p:nvPr/>
            </p:nvSpPr>
            <p:spPr>
              <a:xfrm>
                <a:off x="8377377" y="2203596"/>
                <a:ext cx="244010" cy="2112787"/>
              </a:xfrm>
              <a:custGeom>
                <a:avLst/>
                <a:gdLst/>
                <a:ahLst/>
                <a:cxnLst/>
                <a:rect l="l" t="t" r="r" b="b"/>
                <a:pathLst>
                  <a:path w="3972" h="34392" extrusionOk="0">
                    <a:moveTo>
                      <a:pt x="3960" y="1457"/>
                    </a:moveTo>
                    <a:cubicBezTo>
                      <a:pt x="3919" y="835"/>
                      <a:pt x="2935" y="202"/>
                      <a:pt x="2389" y="1"/>
                    </a:cubicBezTo>
                    <a:cubicBezTo>
                      <a:pt x="2786" y="634"/>
                      <a:pt x="2757" y="1434"/>
                      <a:pt x="2711" y="2176"/>
                    </a:cubicBezTo>
                    <a:cubicBezTo>
                      <a:pt x="2020" y="12178"/>
                      <a:pt x="1571" y="22191"/>
                      <a:pt x="915" y="32199"/>
                    </a:cubicBezTo>
                    <a:cubicBezTo>
                      <a:pt x="864" y="33028"/>
                      <a:pt x="725" y="34000"/>
                      <a:pt x="0" y="34392"/>
                    </a:cubicBezTo>
                    <a:cubicBezTo>
                      <a:pt x="553" y="34271"/>
                      <a:pt x="1784" y="33805"/>
                      <a:pt x="2003" y="33269"/>
                    </a:cubicBezTo>
                    <a:cubicBezTo>
                      <a:pt x="2210" y="32746"/>
                      <a:pt x="2245" y="32170"/>
                      <a:pt x="2273" y="31601"/>
                    </a:cubicBezTo>
                    <a:lnTo>
                      <a:pt x="3971" y="1842"/>
                    </a:lnTo>
                    <a:cubicBezTo>
                      <a:pt x="3965" y="1848"/>
                      <a:pt x="3965" y="1589"/>
                      <a:pt x="3960" y="14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554;p39">
                <a:extLst>
                  <a:ext uri="{FF2B5EF4-FFF2-40B4-BE49-F238E27FC236}">
                    <a16:creationId xmlns:a16="http://schemas.microsoft.com/office/drawing/2014/main" id="{C535FCEB-A88D-4C21-85EC-7ED04F549B5B}"/>
                  </a:ext>
                </a:extLst>
              </p:cNvPr>
              <p:cNvSpPr/>
              <p:nvPr/>
            </p:nvSpPr>
            <p:spPr>
              <a:xfrm>
                <a:off x="7552206" y="2184183"/>
                <a:ext cx="995268" cy="2138220"/>
              </a:xfrm>
              <a:custGeom>
                <a:avLst/>
                <a:gdLst/>
                <a:ahLst/>
                <a:cxnLst/>
                <a:rect l="l" t="t" r="r" b="b"/>
                <a:pathLst>
                  <a:path w="16201" h="34806" extrusionOk="0">
                    <a:moveTo>
                      <a:pt x="15015" y="23"/>
                    </a:moveTo>
                    <a:cubicBezTo>
                      <a:pt x="15188" y="0"/>
                      <a:pt x="15354" y="29"/>
                      <a:pt x="15504" y="92"/>
                    </a:cubicBezTo>
                    <a:cubicBezTo>
                      <a:pt x="15654" y="156"/>
                      <a:pt x="15786" y="265"/>
                      <a:pt x="15884" y="403"/>
                    </a:cubicBezTo>
                    <a:cubicBezTo>
                      <a:pt x="15993" y="541"/>
                      <a:pt x="16074" y="714"/>
                      <a:pt x="16131" y="910"/>
                    </a:cubicBezTo>
                    <a:cubicBezTo>
                      <a:pt x="16183" y="1099"/>
                      <a:pt x="16200" y="1324"/>
                      <a:pt x="16189" y="1560"/>
                    </a:cubicBezTo>
                    <a:lnTo>
                      <a:pt x="14301" y="33114"/>
                    </a:lnTo>
                    <a:cubicBezTo>
                      <a:pt x="14290" y="33378"/>
                      <a:pt x="14232" y="33626"/>
                      <a:pt x="14146" y="33839"/>
                    </a:cubicBezTo>
                    <a:cubicBezTo>
                      <a:pt x="14060" y="34057"/>
                      <a:pt x="13950" y="34242"/>
                      <a:pt x="13812" y="34391"/>
                    </a:cubicBezTo>
                    <a:cubicBezTo>
                      <a:pt x="13686" y="34547"/>
                      <a:pt x="13524" y="34650"/>
                      <a:pt x="13363" y="34719"/>
                    </a:cubicBezTo>
                    <a:cubicBezTo>
                      <a:pt x="13196" y="34782"/>
                      <a:pt x="13018" y="34805"/>
                      <a:pt x="12834" y="34759"/>
                    </a:cubicBezTo>
                    <a:lnTo>
                      <a:pt x="939" y="32360"/>
                    </a:lnTo>
                    <a:cubicBezTo>
                      <a:pt x="789" y="32331"/>
                      <a:pt x="651" y="32250"/>
                      <a:pt x="536" y="32141"/>
                    </a:cubicBezTo>
                    <a:cubicBezTo>
                      <a:pt x="415" y="32026"/>
                      <a:pt x="311" y="31882"/>
                      <a:pt x="225" y="31709"/>
                    </a:cubicBezTo>
                    <a:cubicBezTo>
                      <a:pt x="144" y="31537"/>
                      <a:pt x="81" y="31341"/>
                      <a:pt x="47" y="31128"/>
                    </a:cubicBezTo>
                    <a:cubicBezTo>
                      <a:pt x="12" y="30909"/>
                      <a:pt x="1" y="30691"/>
                      <a:pt x="24" y="30449"/>
                    </a:cubicBezTo>
                    <a:lnTo>
                      <a:pt x="2372" y="3085"/>
                    </a:lnTo>
                    <a:cubicBezTo>
                      <a:pt x="2389" y="2878"/>
                      <a:pt x="2435" y="2676"/>
                      <a:pt x="2498" y="2481"/>
                    </a:cubicBezTo>
                    <a:cubicBezTo>
                      <a:pt x="2561" y="2296"/>
                      <a:pt x="2659" y="2124"/>
                      <a:pt x="2763" y="1974"/>
                    </a:cubicBezTo>
                    <a:cubicBezTo>
                      <a:pt x="2872" y="1819"/>
                      <a:pt x="2987" y="1698"/>
                      <a:pt x="3125" y="1606"/>
                    </a:cubicBezTo>
                    <a:cubicBezTo>
                      <a:pt x="3252" y="1514"/>
                      <a:pt x="3396" y="1456"/>
                      <a:pt x="3540" y="1433"/>
                    </a:cubicBezTo>
                    <a:close/>
                    <a:moveTo>
                      <a:pt x="13680" y="33004"/>
                    </a:moveTo>
                    <a:lnTo>
                      <a:pt x="15585" y="1640"/>
                    </a:lnTo>
                    <a:cubicBezTo>
                      <a:pt x="15590" y="1520"/>
                      <a:pt x="15585" y="1399"/>
                      <a:pt x="15556" y="1295"/>
                    </a:cubicBezTo>
                    <a:cubicBezTo>
                      <a:pt x="15527" y="1197"/>
                      <a:pt x="15481" y="1099"/>
                      <a:pt x="15423" y="1025"/>
                    </a:cubicBezTo>
                    <a:cubicBezTo>
                      <a:pt x="15366" y="950"/>
                      <a:pt x="15303" y="892"/>
                      <a:pt x="15222" y="858"/>
                    </a:cubicBezTo>
                    <a:cubicBezTo>
                      <a:pt x="15147" y="823"/>
                      <a:pt x="15061" y="806"/>
                      <a:pt x="14963" y="823"/>
                    </a:cubicBezTo>
                    <a:lnTo>
                      <a:pt x="12057" y="1169"/>
                    </a:lnTo>
                    <a:cubicBezTo>
                      <a:pt x="11994" y="1174"/>
                      <a:pt x="11930" y="1203"/>
                      <a:pt x="11867" y="1238"/>
                    </a:cubicBezTo>
                    <a:cubicBezTo>
                      <a:pt x="11809" y="1284"/>
                      <a:pt x="11752" y="1330"/>
                      <a:pt x="11700" y="1399"/>
                    </a:cubicBezTo>
                    <a:cubicBezTo>
                      <a:pt x="11648" y="1462"/>
                      <a:pt x="11614" y="1531"/>
                      <a:pt x="11585" y="1612"/>
                    </a:cubicBezTo>
                    <a:cubicBezTo>
                      <a:pt x="11556" y="1692"/>
                      <a:pt x="11533" y="1779"/>
                      <a:pt x="11527" y="1871"/>
                    </a:cubicBezTo>
                    <a:cubicBezTo>
                      <a:pt x="11522" y="1963"/>
                      <a:pt x="11499" y="2049"/>
                      <a:pt x="11470" y="2130"/>
                    </a:cubicBezTo>
                    <a:cubicBezTo>
                      <a:pt x="11441" y="2210"/>
                      <a:pt x="11395" y="2291"/>
                      <a:pt x="11355" y="2348"/>
                    </a:cubicBezTo>
                    <a:cubicBezTo>
                      <a:pt x="11303" y="2412"/>
                      <a:pt x="11251" y="2463"/>
                      <a:pt x="11194" y="2504"/>
                    </a:cubicBezTo>
                    <a:cubicBezTo>
                      <a:pt x="11136" y="2538"/>
                      <a:pt x="11073" y="2567"/>
                      <a:pt x="11010" y="2578"/>
                    </a:cubicBezTo>
                    <a:lnTo>
                      <a:pt x="6757" y="3039"/>
                    </a:lnTo>
                    <a:cubicBezTo>
                      <a:pt x="6699" y="3045"/>
                      <a:pt x="6642" y="3027"/>
                      <a:pt x="6590" y="3010"/>
                    </a:cubicBezTo>
                    <a:cubicBezTo>
                      <a:pt x="6544" y="2981"/>
                      <a:pt x="6498" y="2941"/>
                      <a:pt x="6463" y="2883"/>
                    </a:cubicBezTo>
                    <a:cubicBezTo>
                      <a:pt x="6429" y="2837"/>
                      <a:pt x="6400" y="2768"/>
                      <a:pt x="6383" y="2699"/>
                    </a:cubicBezTo>
                    <a:cubicBezTo>
                      <a:pt x="6371" y="2625"/>
                      <a:pt x="6360" y="2550"/>
                      <a:pt x="6371" y="2463"/>
                    </a:cubicBezTo>
                    <a:cubicBezTo>
                      <a:pt x="6377" y="2377"/>
                      <a:pt x="6371" y="2296"/>
                      <a:pt x="6354" y="2222"/>
                    </a:cubicBezTo>
                    <a:cubicBezTo>
                      <a:pt x="6342" y="2153"/>
                      <a:pt x="6314" y="2089"/>
                      <a:pt x="6273" y="2038"/>
                    </a:cubicBezTo>
                    <a:cubicBezTo>
                      <a:pt x="6239" y="1986"/>
                      <a:pt x="6199" y="1945"/>
                      <a:pt x="6147" y="1922"/>
                    </a:cubicBezTo>
                    <a:cubicBezTo>
                      <a:pt x="6095" y="1894"/>
                      <a:pt x="6037" y="1888"/>
                      <a:pt x="5980" y="1894"/>
                    </a:cubicBezTo>
                    <a:lnTo>
                      <a:pt x="3476" y="2187"/>
                    </a:lnTo>
                    <a:cubicBezTo>
                      <a:pt x="3396" y="2193"/>
                      <a:pt x="3327" y="2233"/>
                      <a:pt x="3252" y="2273"/>
                    </a:cubicBezTo>
                    <a:cubicBezTo>
                      <a:pt x="3183" y="2325"/>
                      <a:pt x="3120" y="2389"/>
                      <a:pt x="3062" y="2469"/>
                    </a:cubicBezTo>
                    <a:cubicBezTo>
                      <a:pt x="3005" y="2550"/>
                      <a:pt x="2953" y="2642"/>
                      <a:pt x="2918" y="2740"/>
                    </a:cubicBezTo>
                    <a:cubicBezTo>
                      <a:pt x="2878" y="2843"/>
                      <a:pt x="2849" y="2953"/>
                      <a:pt x="2843" y="3068"/>
                    </a:cubicBezTo>
                    <a:lnTo>
                      <a:pt x="513" y="30576"/>
                    </a:lnTo>
                    <a:cubicBezTo>
                      <a:pt x="501" y="30697"/>
                      <a:pt x="507" y="30817"/>
                      <a:pt x="530" y="30932"/>
                    </a:cubicBezTo>
                    <a:cubicBezTo>
                      <a:pt x="547" y="31048"/>
                      <a:pt x="576" y="31157"/>
                      <a:pt x="622" y="31243"/>
                    </a:cubicBezTo>
                    <a:cubicBezTo>
                      <a:pt x="662" y="31335"/>
                      <a:pt x="720" y="31416"/>
                      <a:pt x="789" y="31473"/>
                    </a:cubicBezTo>
                    <a:cubicBezTo>
                      <a:pt x="852" y="31531"/>
                      <a:pt x="921" y="31571"/>
                      <a:pt x="1002" y="31589"/>
                    </a:cubicBezTo>
                    <a:lnTo>
                      <a:pt x="12886" y="33896"/>
                    </a:lnTo>
                    <a:cubicBezTo>
                      <a:pt x="12989" y="33919"/>
                      <a:pt x="13081" y="33902"/>
                      <a:pt x="13168" y="33867"/>
                    </a:cubicBezTo>
                    <a:cubicBezTo>
                      <a:pt x="13254" y="33833"/>
                      <a:pt x="13340" y="33775"/>
                      <a:pt x="13404" y="33695"/>
                    </a:cubicBezTo>
                    <a:cubicBezTo>
                      <a:pt x="13478" y="33614"/>
                      <a:pt x="13536" y="33516"/>
                      <a:pt x="13576" y="33401"/>
                    </a:cubicBezTo>
                    <a:cubicBezTo>
                      <a:pt x="13639" y="33269"/>
                      <a:pt x="13668" y="33142"/>
                      <a:pt x="13680" y="3300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555;p39">
                <a:extLst>
                  <a:ext uri="{FF2B5EF4-FFF2-40B4-BE49-F238E27FC236}">
                    <a16:creationId xmlns:a16="http://schemas.microsoft.com/office/drawing/2014/main" id="{5A11C56D-837B-470F-BC57-B7428DF3D779}"/>
                  </a:ext>
                </a:extLst>
              </p:cNvPr>
              <p:cNvSpPr/>
              <p:nvPr/>
            </p:nvSpPr>
            <p:spPr>
              <a:xfrm>
                <a:off x="7565659" y="2256674"/>
                <a:ext cx="657942" cy="1658432"/>
              </a:xfrm>
              <a:custGeom>
                <a:avLst/>
                <a:gdLst/>
                <a:ahLst/>
                <a:cxnLst/>
                <a:rect l="l" t="t" r="r" b="b"/>
                <a:pathLst>
                  <a:path w="10710" h="26996" extrusionOk="0">
                    <a:moveTo>
                      <a:pt x="5128" y="0"/>
                    </a:moveTo>
                    <a:lnTo>
                      <a:pt x="4575" y="63"/>
                    </a:lnTo>
                    <a:lnTo>
                      <a:pt x="4575" y="311"/>
                    </a:lnTo>
                    <a:cubicBezTo>
                      <a:pt x="4558" y="230"/>
                      <a:pt x="4541" y="150"/>
                      <a:pt x="4518" y="69"/>
                    </a:cubicBezTo>
                    <a:lnTo>
                      <a:pt x="3793" y="167"/>
                    </a:lnTo>
                    <a:cubicBezTo>
                      <a:pt x="3821" y="276"/>
                      <a:pt x="3850" y="374"/>
                      <a:pt x="3867" y="483"/>
                    </a:cubicBezTo>
                    <a:cubicBezTo>
                      <a:pt x="3660" y="524"/>
                      <a:pt x="3505" y="714"/>
                      <a:pt x="3505" y="927"/>
                    </a:cubicBezTo>
                    <a:lnTo>
                      <a:pt x="3505" y="1105"/>
                    </a:lnTo>
                    <a:cubicBezTo>
                      <a:pt x="3407" y="817"/>
                      <a:pt x="3286" y="541"/>
                      <a:pt x="3142" y="265"/>
                    </a:cubicBezTo>
                    <a:cubicBezTo>
                      <a:pt x="3062" y="294"/>
                      <a:pt x="2987" y="340"/>
                      <a:pt x="2906" y="386"/>
                    </a:cubicBezTo>
                    <a:cubicBezTo>
                      <a:pt x="2774" y="483"/>
                      <a:pt x="2653" y="604"/>
                      <a:pt x="2544" y="754"/>
                    </a:cubicBezTo>
                    <a:cubicBezTo>
                      <a:pt x="2440" y="909"/>
                      <a:pt x="2354" y="1076"/>
                      <a:pt x="2279" y="1266"/>
                    </a:cubicBezTo>
                    <a:cubicBezTo>
                      <a:pt x="2216" y="1456"/>
                      <a:pt x="2164" y="1652"/>
                      <a:pt x="2153" y="1870"/>
                    </a:cubicBezTo>
                    <a:lnTo>
                      <a:pt x="1675" y="7424"/>
                    </a:lnTo>
                    <a:cubicBezTo>
                      <a:pt x="2527" y="6647"/>
                      <a:pt x="3160" y="5720"/>
                      <a:pt x="3493" y="4696"/>
                    </a:cubicBezTo>
                    <a:lnTo>
                      <a:pt x="3493" y="4926"/>
                    </a:lnTo>
                    <a:cubicBezTo>
                      <a:pt x="3493" y="5179"/>
                      <a:pt x="3706" y="5387"/>
                      <a:pt x="3954" y="5387"/>
                    </a:cubicBezTo>
                    <a:lnTo>
                      <a:pt x="4126" y="5387"/>
                    </a:lnTo>
                    <a:cubicBezTo>
                      <a:pt x="3925" y="5962"/>
                      <a:pt x="3447" y="6946"/>
                      <a:pt x="2337" y="7735"/>
                    </a:cubicBezTo>
                    <a:cubicBezTo>
                      <a:pt x="2135" y="7631"/>
                      <a:pt x="1911" y="7539"/>
                      <a:pt x="1675" y="7447"/>
                    </a:cubicBezTo>
                    <a:lnTo>
                      <a:pt x="0" y="26996"/>
                    </a:lnTo>
                    <a:cubicBezTo>
                      <a:pt x="1836" y="24343"/>
                      <a:pt x="3085" y="20372"/>
                      <a:pt x="3919" y="16712"/>
                    </a:cubicBezTo>
                    <a:cubicBezTo>
                      <a:pt x="4339" y="17144"/>
                      <a:pt x="4759" y="17558"/>
                      <a:pt x="5191" y="17949"/>
                    </a:cubicBezTo>
                    <a:cubicBezTo>
                      <a:pt x="6705" y="19322"/>
                      <a:pt x="8203" y="20337"/>
                      <a:pt x="9021" y="20337"/>
                    </a:cubicBezTo>
                    <a:cubicBezTo>
                      <a:pt x="9208" y="20337"/>
                      <a:pt x="9359" y="20284"/>
                      <a:pt x="9467" y="20171"/>
                    </a:cubicBezTo>
                    <a:cubicBezTo>
                      <a:pt x="10710" y="18859"/>
                      <a:pt x="7683" y="12695"/>
                      <a:pt x="5277" y="10393"/>
                    </a:cubicBezTo>
                    <a:cubicBezTo>
                      <a:pt x="5036" y="10163"/>
                      <a:pt x="4788" y="9979"/>
                      <a:pt x="4552" y="9829"/>
                    </a:cubicBezTo>
                    <a:cubicBezTo>
                      <a:pt x="4213" y="9087"/>
                      <a:pt x="3637" y="8460"/>
                      <a:pt x="2912" y="8045"/>
                    </a:cubicBezTo>
                    <a:cubicBezTo>
                      <a:pt x="4092" y="7107"/>
                      <a:pt x="4581" y="5968"/>
                      <a:pt x="4759" y="5387"/>
                    </a:cubicBezTo>
                    <a:lnTo>
                      <a:pt x="5162" y="5387"/>
                    </a:lnTo>
                    <a:cubicBezTo>
                      <a:pt x="5416" y="5387"/>
                      <a:pt x="5623" y="5179"/>
                      <a:pt x="5623" y="4926"/>
                    </a:cubicBezTo>
                    <a:lnTo>
                      <a:pt x="5623" y="938"/>
                    </a:lnTo>
                    <a:cubicBezTo>
                      <a:pt x="5623" y="685"/>
                      <a:pt x="5416" y="478"/>
                      <a:pt x="5162" y="478"/>
                    </a:cubicBezTo>
                    <a:lnTo>
                      <a:pt x="5128" y="478"/>
                    </a:lnTo>
                    <a:lnTo>
                      <a:pt x="5128" y="0"/>
                    </a:ln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556;p39">
                <a:extLst>
                  <a:ext uri="{FF2B5EF4-FFF2-40B4-BE49-F238E27FC236}">
                    <a16:creationId xmlns:a16="http://schemas.microsoft.com/office/drawing/2014/main" id="{BA8C8231-F43B-4018-8B1A-1F7BC78C66EB}"/>
                  </a:ext>
                </a:extLst>
              </p:cNvPr>
              <p:cNvSpPr/>
              <p:nvPr/>
            </p:nvSpPr>
            <p:spPr>
              <a:xfrm>
                <a:off x="7516881" y="2637066"/>
                <a:ext cx="627533" cy="824854"/>
              </a:xfrm>
              <a:custGeom>
                <a:avLst/>
                <a:gdLst/>
                <a:ahLst/>
                <a:cxnLst/>
                <a:rect l="l" t="t" r="r" b="b"/>
                <a:pathLst>
                  <a:path w="10215" h="13427" extrusionOk="0">
                    <a:moveTo>
                      <a:pt x="4788" y="2268"/>
                    </a:moveTo>
                    <a:cubicBezTo>
                      <a:pt x="7188" y="4570"/>
                      <a:pt x="10215" y="10733"/>
                      <a:pt x="8972" y="12045"/>
                    </a:cubicBezTo>
                    <a:cubicBezTo>
                      <a:pt x="7654" y="13426"/>
                      <a:pt x="23" y="5899"/>
                      <a:pt x="12" y="3338"/>
                    </a:cubicBezTo>
                    <a:cubicBezTo>
                      <a:pt x="0" y="1917"/>
                      <a:pt x="2429" y="0"/>
                      <a:pt x="4788" y="2268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557;p39">
                <a:extLst>
                  <a:ext uri="{FF2B5EF4-FFF2-40B4-BE49-F238E27FC236}">
                    <a16:creationId xmlns:a16="http://schemas.microsoft.com/office/drawing/2014/main" id="{E62EE6C2-178D-40E4-81F4-2189E6C22B75}"/>
                  </a:ext>
                </a:extLst>
              </p:cNvPr>
              <p:cNvSpPr/>
              <p:nvPr/>
            </p:nvSpPr>
            <p:spPr>
              <a:xfrm>
                <a:off x="7516943" y="2712444"/>
                <a:ext cx="326637" cy="528135"/>
              </a:xfrm>
              <a:custGeom>
                <a:avLst/>
                <a:gdLst/>
                <a:ahLst/>
                <a:cxnLst/>
                <a:rect l="l" t="t" r="r" b="b"/>
                <a:pathLst>
                  <a:path w="5317" h="8597" extrusionOk="0">
                    <a:moveTo>
                      <a:pt x="2502" y="1"/>
                    </a:moveTo>
                    <a:cubicBezTo>
                      <a:pt x="1081" y="1"/>
                      <a:pt x="1" y="1166"/>
                      <a:pt x="5" y="2111"/>
                    </a:cubicBezTo>
                    <a:cubicBezTo>
                      <a:pt x="22" y="3532"/>
                      <a:pt x="2376" y="6485"/>
                      <a:pt x="4701" y="8597"/>
                    </a:cubicBezTo>
                    <a:cubicBezTo>
                      <a:pt x="4816" y="8154"/>
                      <a:pt x="4891" y="7710"/>
                      <a:pt x="4937" y="7256"/>
                    </a:cubicBezTo>
                    <a:cubicBezTo>
                      <a:pt x="5132" y="5196"/>
                      <a:pt x="5317" y="3199"/>
                      <a:pt x="4816" y="1069"/>
                    </a:cubicBezTo>
                    <a:lnTo>
                      <a:pt x="4787" y="1041"/>
                    </a:lnTo>
                    <a:cubicBezTo>
                      <a:pt x="4002" y="290"/>
                      <a:pt x="3210" y="1"/>
                      <a:pt x="2502" y="1"/>
                    </a:cubicBezTo>
                    <a:close/>
                  </a:path>
                </a:pathLst>
              </a:custGeom>
              <a:solidFill>
                <a:srgbClr val="134F5C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558;p39">
                <a:extLst>
                  <a:ext uri="{FF2B5EF4-FFF2-40B4-BE49-F238E27FC236}">
                    <a16:creationId xmlns:a16="http://schemas.microsoft.com/office/drawing/2014/main" id="{E0C68D7F-44C6-495A-B56A-7CDBCC9B95F5}"/>
                  </a:ext>
                </a:extLst>
              </p:cNvPr>
              <p:cNvSpPr/>
              <p:nvPr/>
            </p:nvSpPr>
            <p:spPr>
              <a:xfrm>
                <a:off x="6575355" y="2597810"/>
                <a:ext cx="1230739" cy="1389419"/>
              </a:xfrm>
              <a:custGeom>
                <a:avLst/>
                <a:gdLst/>
                <a:ahLst/>
                <a:cxnLst/>
                <a:rect l="l" t="t" r="r" b="b"/>
                <a:pathLst>
                  <a:path w="20034" h="22617" extrusionOk="0">
                    <a:moveTo>
                      <a:pt x="10020" y="22617"/>
                    </a:moveTo>
                    <a:cubicBezTo>
                      <a:pt x="4075" y="22617"/>
                      <a:pt x="1399" y="11015"/>
                      <a:pt x="364" y="4426"/>
                    </a:cubicBezTo>
                    <a:cubicBezTo>
                      <a:pt x="1" y="2095"/>
                      <a:pt x="1900" y="0"/>
                      <a:pt x="4386" y="0"/>
                    </a:cubicBezTo>
                    <a:lnTo>
                      <a:pt x="15643" y="0"/>
                    </a:lnTo>
                    <a:cubicBezTo>
                      <a:pt x="18134" y="0"/>
                      <a:pt x="20034" y="2095"/>
                      <a:pt x="19665" y="4426"/>
                    </a:cubicBezTo>
                    <a:cubicBezTo>
                      <a:pt x="18629" y="11015"/>
                      <a:pt x="15959" y="22617"/>
                      <a:pt x="10020" y="2261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559;p39">
                <a:extLst>
                  <a:ext uri="{FF2B5EF4-FFF2-40B4-BE49-F238E27FC236}">
                    <a16:creationId xmlns:a16="http://schemas.microsoft.com/office/drawing/2014/main" id="{0EA8C496-15DC-4E45-9891-8CB5B606598B}"/>
                  </a:ext>
                </a:extLst>
              </p:cNvPr>
              <p:cNvSpPr/>
              <p:nvPr/>
            </p:nvSpPr>
            <p:spPr>
              <a:xfrm>
                <a:off x="6906665" y="2978940"/>
                <a:ext cx="567821" cy="273313"/>
              </a:xfrm>
              <a:custGeom>
                <a:avLst/>
                <a:gdLst/>
                <a:ahLst/>
                <a:cxnLst/>
                <a:rect l="l" t="t" r="r" b="b"/>
                <a:pathLst>
                  <a:path w="9243" h="4449" extrusionOk="0">
                    <a:moveTo>
                      <a:pt x="8287" y="4449"/>
                    </a:moveTo>
                    <a:lnTo>
                      <a:pt x="956" y="4449"/>
                    </a:lnTo>
                    <a:cubicBezTo>
                      <a:pt x="432" y="4449"/>
                      <a:pt x="0" y="4029"/>
                      <a:pt x="0" y="3493"/>
                    </a:cubicBezTo>
                    <a:lnTo>
                      <a:pt x="0" y="955"/>
                    </a:lnTo>
                    <a:cubicBezTo>
                      <a:pt x="0" y="432"/>
                      <a:pt x="426" y="0"/>
                      <a:pt x="956" y="0"/>
                    </a:cubicBezTo>
                    <a:lnTo>
                      <a:pt x="8287" y="0"/>
                    </a:lnTo>
                    <a:cubicBezTo>
                      <a:pt x="8811" y="0"/>
                      <a:pt x="9242" y="420"/>
                      <a:pt x="9242" y="955"/>
                    </a:cubicBezTo>
                    <a:lnTo>
                      <a:pt x="9242" y="3493"/>
                    </a:lnTo>
                    <a:cubicBezTo>
                      <a:pt x="9242" y="4029"/>
                      <a:pt x="8811" y="4449"/>
                      <a:pt x="8287" y="44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560;p39">
                <a:extLst>
                  <a:ext uri="{FF2B5EF4-FFF2-40B4-BE49-F238E27FC236}">
                    <a16:creationId xmlns:a16="http://schemas.microsoft.com/office/drawing/2014/main" id="{9A6FDE16-039C-4CBD-8FB8-7EB4DDE8ECBB}"/>
                  </a:ext>
                </a:extLst>
              </p:cNvPr>
              <p:cNvSpPr/>
              <p:nvPr/>
            </p:nvSpPr>
            <p:spPr>
              <a:xfrm>
                <a:off x="6904896" y="2934159"/>
                <a:ext cx="567452" cy="141172"/>
              </a:xfrm>
              <a:custGeom>
                <a:avLst/>
                <a:gdLst/>
                <a:ahLst/>
                <a:cxnLst/>
                <a:rect l="l" t="t" r="r" b="b"/>
                <a:pathLst>
                  <a:path w="9237" h="2298" extrusionOk="0">
                    <a:moveTo>
                      <a:pt x="7677" y="1"/>
                    </a:moveTo>
                    <a:lnTo>
                      <a:pt x="1565" y="1"/>
                    </a:lnTo>
                    <a:cubicBezTo>
                      <a:pt x="702" y="1"/>
                      <a:pt x="0" y="697"/>
                      <a:pt x="0" y="1560"/>
                    </a:cubicBezTo>
                    <a:lnTo>
                      <a:pt x="0" y="2297"/>
                    </a:lnTo>
                    <a:cubicBezTo>
                      <a:pt x="0" y="1434"/>
                      <a:pt x="702" y="732"/>
                      <a:pt x="1565" y="732"/>
                    </a:cubicBezTo>
                    <a:lnTo>
                      <a:pt x="7677" y="732"/>
                    </a:lnTo>
                    <a:cubicBezTo>
                      <a:pt x="8540" y="732"/>
                      <a:pt x="9236" y="1434"/>
                      <a:pt x="9236" y="2297"/>
                    </a:cubicBezTo>
                    <a:lnTo>
                      <a:pt x="9236" y="1560"/>
                    </a:lnTo>
                    <a:cubicBezTo>
                      <a:pt x="9236" y="697"/>
                      <a:pt x="8534" y="1"/>
                      <a:pt x="76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61;p39">
                <a:extLst>
                  <a:ext uri="{FF2B5EF4-FFF2-40B4-BE49-F238E27FC236}">
                    <a16:creationId xmlns:a16="http://schemas.microsoft.com/office/drawing/2014/main" id="{A0FD4D6E-5F66-4660-A334-B638FD9F34EF}"/>
                  </a:ext>
                </a:extLst>
              </p:cNvPr>
              <p:cNvSpPr/>
              <p:nvPr/>
            </p:nvSpPr>
            <p:spPr>
              <a:xfrm>
                <a:off x="6680038" y="2537729"/>
                <a:ext cx="1021745" cy="305872"/>
              </a:xfrm>
              <a:custGeom>
                <a:avLst/>
                <a:gdLst/>
                <a:ahLst/>
                <a:cxnLst/>
                <a:rect l="l" t="t" r="r" b="b"/>
                <a:pathLst>
                  <a:path w="16632" h="4979" extrusionOk="0">
                    <a:moveTo>
                      <a:pt x="16632" y="2492"/>
                    </a:moveTo>
                    <a:cubicBezTo>
                      <a:pt x="16632" y="3862"/>
                      <a:pt x="12908" y="4978"/>
                      <a:pt x="8316" y="4978"/>
                    </a:cubicBezTo>
                    <a:cubicBezTo>
                      <a:pt x="3724" y="4978"/>
                      <a:pt x="0" y="3862"/>
                      <a:pt x="0" y="2492"/>
                    </a:cubicBezTo>
                    <a:cubicBezTo>
                      <a:pt x="0" y="1117"/>
                      <a:pt x="3724" y="0"/>
                      <a:pt x="8316" y="0"/>
                    </a:cubicBezTo>
                    <a:cubicBezTo>
                      <a:pt x="12908" y="0"/>
                      <a:pt x="16632" y="1117"/>
                      <a:pt x="16632" y="249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62;p39">
                <a:extLst>
                  <a:ext uri="{FF2B5EF4-FFF2-40B4-BE49-F238E27FC236}">
                    <a16:creationId xmlns:a16="http://schemas.microsoft.com/office/drawing/2014/main" id="{87C53B2A-D42A-4755-83A4-F35B7B00C508}"/>
                  </a:ext>
                </a:extLst>
              </p:cNvPr>
              <p:cNvSpPr/>
              <p:nvPr/>
            </p:nvSpPr>
            <p:spPr>
              <a:xfrm>
                <a:off x="6661976" y="1892869"/>
                <a:ext cx="1057868" cy="846786"/>
              </a:xfrm>
              <a:custGeom>
                <a:avLst/>
                <a:gdLst/>
                <a:ahLst/>
                <a:cxnLst/>
                <a:rect l="l" t="t" r="r" b="b"/>
                <a:pathLst>
                  <a:path w="17220" h="13784" extrusionOk="0">
                    <a:moveTo>
                      <a:pt x="17219" y="6895"/>
                    </a:moveTo>
                    <a:cubicBezTo>
                      <a:pt x="17219" y="10699"/>
                      <a:pt x="13364" y="13783"/>
                      <a:pt x="8610" y="13783"/>
                    </a:cubicBezTo>
                    <a:cubicBezTo>
                      <a:pt x="3851" y="13783"/>
                      <a:pt x="1" y="10699"/>
                      <a:pt x="1" y="6895"/>
                    </a:cubicBezTo>
                    <a:cubicBezTo>
                      <a:pt x="1" y="3085"/>
                      <a:pt x="3851" y="0"/>
                      <a:pt x="8610" y="0"/>
                    </a:cubicBezTo>
                    <a:cubicBezTo>
                      <a:pt x="13364" y="0"/>
                      <a:pt x="17219" y="3085"/>
                      <a:pt x="17219" y="689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563;p39">
                <a:extLst>
                  <a:ext uri="{FF2B5EF4-FFF2-40B4-BE49-F238E27FC236}">
                    <a16:creationId xmlns:a16="http://schemas.microsoft.com/office/drawing/2014/main" id="{9BE92A1C-97E4-4E0D-8C74-E213A3BC75E2}"/>
                  </a:ext>
                </a:extLst>
              </p:cNvPr>
              <p:cNvSpPr/>
              <p:nvPr/>
            </p:nvSpPr>
            <p:spPr>
              <a:xfrm>
                <a:off x="6754986" y="2078457"/>
                <a:ext cx="871543" cy="563582"/>
              </a:xfrm>
              <a:custGeom>
                <a:avLst/>
                <a:gdLst/>
                <a:ahLst/>
                <a:cxnLst/>
                <a:rect l="l" t="t" r="r" b="b"/>
                <a:pathLst>
                  <a:path w="14187" h="9174" extrusionOk="0">
                    <a:moveTo>
                      <a:pt x="2820" y="1"/>
                    </a:moveTo>
                    <a:cubicBezTo>
                      <a:pt x="1266" y="1"/>
                      <a:pt x="0" y="1261"/>
                      <a:pt x="0" y="2820"/>
                    </a:cubicBezTo>
                    <a:lnTo>
                      <a:pt x="0" y="2820"/>
                    </a:lnTo>
                    <a:cubicBezTo>
                      <a:pt x="0" y="5825"/>
                      <a:pt x="3177" y="9174"/>
                      <a:pt x="7096" y="9174"/>
                    </a:cubicBezTo>
                    <a:cubicBezTo>
                      <a:pt x="11015" y="9174"/>
                      <a:pt x="14186" y="5825"/>
                      <a:pt x="14186" y="2820"/>
                    </a:cubicBezTo>
                    <a:lnTo>
                      <a:pt x="14186" y="2820"/>
                    </a:lnTo>
                    <a:cubicBezTo>
                      <a:pt x="14186" y="1267"/>
                      <a:pt x="12932" y="1"/>
                      <a:pt x="11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564;p39">
                <a:extLst>
                  <a:ext uri="{FF2B5EF4-FFF2-40B4-BE49-F238E27FC236}">
                    <a16:creationId xmlns:a16="http://schemas.microsoft.com/office/drawing/2014/main" id="{096675B7-85F5-4E7D-BD48-09992ACE07B0}"/>
                  </a:ext>
                </a:extLst>
              </p:cNvPr>
              <p:cNvSpPr/>
              <p:nvPr/>
            </p:nvSpPr>
            <p:spPr>
              <a:xfrm>
                <a:off x="6824959" y="2140320"/>
                <a:ext cx="731907" cy="248617"/>
              </a:xfrm>
              <a:custGeom>
                <a:avLst/>
                <a:gdLst/>
                <a:ahLst/>
                <a:cxnLst/>
                <a:rect l="l" t="t" r="r" b="b"/>
                <a:pathLst>
                  <a:path w="11914" h="4047" extrusionOk="0">
                    <a:moveTo>
                      <a:pt x="9882" y="4046"/>
                    </a:moveTo>
                    <a:lnTo>
                      <a:pt x="2021" y="4046"/>
                    </a:lnTo>
                    <a:cubicBezTo>
                      <a:pt x="904" y="4046"/>
                      <a:pt x="1" y="3137"/>
                      <a:pt x="1" y="2026"/>
                    </a:cubicBezTo>
                    <a:lnTo>
                      <a:pt x="1" y="2026"/>
                    </a:lnTo>
                    <a:cubicBezTo>
                      <a:pt x="1" y="910"/>
                      <a:pt x="904" y="1"/>
                      <a:pt x="2021" y="1"/>
                    </a:cubicBezTo>
                    <a:lnTo>
                      <a:pt x="9882" y="1"/>
                    </a:lnTo>
                    <a:cubicBezTo>
                      <a:pt x="10998" y="1"/>
                      <a:pt x="11908" y="910"/>
                      <a:pt x="11908" y="2026"/>
                    </a:cubicBezTo>
                    <a:lnTo>
                      <a:pt x="11908" y="2026"/>
                    </a:lnTo>
                    <a:cubicBezTo>
                      <a:pt x="11913" y="3137"/>
                      <a:pt x="11004" y="4046"/>
                      <a:pt x="9882" y="40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565;p39">
                <a:extLst>
                  <a:ext uri="{FF2B5EF4-FFF2-40B4-BE49-F238E27FC236}">
                    <a16:creationId xmlns:a16="http://schemas.microsoft.com/office/drawing/2014/main" id="{A3B1518D-114B-41FB-9596-C8C743525C9D}"/>
                  </a:ext>
                </a:extLst>
              </p:cNvPr>
              <p:cNvSpPr/>
              <p:nvPr/>
            </p:nvSpPr>
            <p:spPr>
              <a:xfrm>
                <a:off x="7105709" y="2445088"/>
                <a:ext cx="170107" cy="60880"/>
              </a:xfrm>
              <a:custGeom>
                <a:avLst/>
                <a:gdLst/>
                <a:ahLst/>
                <a:cxnLst/>
                <a:rect l="l" t="t" r="r" b="b"/>
                <a:pathLst>
                  <a:path w="2769" h="991" extrusionOk="0">
                    <a:moveTo>
                      <a:pt x="2032" y="990"/>
                    </a:moveTo>
                    <a:lnTo>
                      <a:pt x="731" y="990"/>
                    </a:lnTo>
                    <a:cubicBezTo>
                      <a:pt x="328" y="990"/>
                      <a:pt x="0" y="662"/>
                      <a:pt x="0" y="259"/>
                    </a:cubicBezTo>
                    <a:lnTo>
                      <a:pt x="0" y="259"/>
                    </a:lnTo>
                    <a:cubicBezTo>
                      <a:pt x="0" y="115"/>
                      <a:pt x="115" y="0"/>
                      <a:pt x="259" y="0"/>
                    </a:cubicBezTo>
                    <a:lnTo>
                      <a:pt x="2509" y="0"/>
                    </a:lnTo>
                    <a:cubicBezTo>
                      <a:pt x="2653" y="0"/>
                      <a:pt x="2768" y="115"/>
                      <a:pt x="2768" y="259"/>
                    </a:cubicBezTo>
                    <a:lnTo>
                      <a:pt x="2768" y="259"/>
                    </a:lnTo>
                    <a:cubicBezTo>
                      <a:pt x="2768" y="668"/>
                      <a:pt x="2446" y="990"/>
                      <a:pt x="2032" y="9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566;p39">
                <a:extLst>
                  <a:ext uri="{FF2B5EF4-FFF2-40B4-BE49-F238E27FC236}">
                    <a16:creationId xmlns:a16="http://schemas.microsoft.com/office/drawing/2014/main" id="{59757C13-72AC-4BE1-BE79-558DD23DADA2}"/>
                  </a:ext>
                </a:extLst>
              </p:cNvPr>
              <p:cNvSpPr/>
              <p:nvPr/>
            </p:nvSpPr>
            <p:spPr>
              <a:xfrm>
                <a:off x="6945184" y="2233329"/>
                <a:ext cx="134046" cy="75685"/>
              </a:xfrm>
              <a:custGeom>
                <a:avLst/>
                <a:gdLst/>
                <a:ahLst/>
                <a:cxnLst/>
                <a:rect l="l" t="t" r="r" b="b"/>
                <a:pathLst>
                  <a:path w="2182" h="1232" extrusionOk="0">
                    <a:moveTo>
                      <a:pt x="1957" y="1232"/>
                    </a:moveTo>
                    <a:lnTo>
                      <a:pt x="213" y="1232"/>
                    </a:lnTo>
                    <a:cubicBezTo>
                      <a:pt x="93" y="1232"/>
                      <a:pt x="1" y="1128"/>
                      <a:pt x="1" y="1013"/>
                    </a:cubicBezTo>
                    <a:lnTo>
                      <a:pt x="1" y="213"/>
                    </a:lnTo>
                    <a:cubicBezTo>
                      <a:pt x="1" y="92"/>
                      <a:pt x="98" y="0"/>
                      <a:pt x="213" y="0"/>
                    </a:cubicBezTo>
                    <a:lnTo>
                      <a:pt x="1957" y="0"/>
                    </a:lnTo>
                    <a:cubicBezTo>
                      <a:pt x="2078" y="0"/>
                      <a:pt x="2170" y="98"/>
                      <a:pt x="2170" y="213"/>
                    </a:cubicBezTo>
                    <a:lnTo>
                      <a:pt x="2170" y="1013"/>
                    </a:lnTo>
                    <a:cubicBezTo>
                      <a:pt x="2182" y="1128"/>
                      <a:pt x="2078" y="1232"/>
                      <a:pt x="1957" y="12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567;p39">
                <a:extLst>
                  <a:ext uri="{FF2B5EF4-FFF2-40B4-BE49-F238E27FC236}">
                    <a16:creationId xmlns:a16="http://schemas.microsoft.com/office/drawing/2014/main" id="{09F3D482-7AA6-4236-A594-5DF667DAE77F}"/>
                  </a:ext>
                </a:extLst>
              </p:cNvPr>
              <p:cNvSpPr/>
              <p:nvPr/>
            </p:nvSpPr>
            <p:spPr>
              <a:xfrm>
                <a:off x="7302602" y="2233329"/>
                <a:ext cx="133677" cy="75685"/>
              </a:xfrm>
              <a:custGeom>
                <a:avLst/>
                <a:gdLst/>
                <a:ahLst/>
                <a:cxnLst/>
                <a:rect l="l" t="t" r="r" b="b"/>
                <a:pathLst>
                  <a:path w="2176" h="1232" extrusionOk="0">
                    <a:moveTo>
                      <a:pt x="1957" y="1232"/>
                    </a:moveTo>
                    <a:lnTo>
                      <a:pt x="219" y="1232"/>
                    </a:lnTo>
                    <a:cubicBezTo>
                      <a:pt x="93" y="1232"/>
                      <a:pt x="1" y="1128"/>
                      <a:pt x="1" y="1013"/>
                    </a:cubicBezTo>
                    <a:lnTo>
                      <a:pt x="1" y="213"/>
                    </a:lnTo>
                    <a:cubicBezTo>
                      <a:pt x="1" y="92"/>
                      <a:pt x="104" y="0"/>
                      <a:pt x="219" y="0"/>
                    </a:cubicBezTo>
                    <a:lnTo>
                      <a:pt x="1957" y="0"/>
                    </a:lnTo>
                    <a:cubicBezTo>
                      <a:pt x="2078" y="0"/>
                      <a:pt x="2176" y="98"/>
                      <a:pt x="2176" y="213"/>
                    </a:cubicBezTo>
                    <a:lnTo>
                      <a:pt x="2176" y="1013"/>
                    </a:lnTo>
                    <a:cubicBezTo>
                      <a:pt x="2176" y="1128"/>
                      <a:pt x="2078" y="1232"/>
                      <a:pt x="1957" y="12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568;p39">
                <a:extLst>
                  <a:ext uri="{FF2B5EF4-FFF2-40B4-BE49-F238E27FC236}">
                    <a16:creationId xmlns:a16="http://schemas.microsoft.com/office/drawing/2014/main" id="{E9324623-08C7-4219-AA6A-D1F5EA74350E}"/>
                  </a:ext>
                </a:extLst>
              </p:cNvPr>
              <p:cNvSpPr/>
              <p:nvPr/>
            </p:nvSpPr>
            <p:spPr>
              <a:xfrm>
                <a:off x="6768072" y="1921128"/>
                <a:ext cx="902628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14693" h="6176" extrusionOk="0">
                    <a:moveTo>
                      <a:pt x="6791" y="1"/>
                    </a:moveTo>
                    <a:cubicBezTo>
                      <a:pt x="3960" y="1"/>
                      <a:pt x="1474" y="1146"/>
                      <a:pt x="0" y="2878"/>
                    </a:cubicBezTo>
                    <a:cubicBezTo>
                      <a:pt x="1681" y="4524"/>
                      <a:pt x="4501" y="5727"/>
                      <a:pt x="7758" y="5974"/>
                    </a:cubicBezTo>
                    <a:cubicBezTo>
                      <a:pt x="10399" y="6176"/>
                      <a:pt x="12845" y="5710"/>
                      <a:pt x="14692" y="4795"/>
                    </a:cubicBezTo>
                    <a:cubicBezTo>
                      <a:pt x="13726" y="2032"/>
                      <a:pt x="10560" y="1"/>
                      <a:pt x="6791" y="1"/>
                    </a:cubicBezTo>
                    <a:close/>
                  </a:path>
                </a:pathLst>
              </a:custGeom>
              <a:solidFill>
                <a:srgbClr val="FFFFFF">
                  <a:alpha val="29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569;p39">
                <a:extLst>
                  <a:ext uri="{FF2B5EF4-FFF2-40B4-BE49-F238E27FC236}">
                    <a16:creationId xmlns:a16="http://schemas.microsoft.com/office/drawing/2014/main" id="{D6EC66C0-5A10-466A-814C-9F6C24F3EB1C}"/>
                  </a:ext>
                </a:extLst>
              </p:cNvPr>
              <p:cNvSpPr/>
              <p:nvPr/>
            </p:nvSpPr>
            <p:spPr>
              <a:xfrm>
                <a:off x="7767529" y="1927148"/>
                <a:ext cx="34709" cy="283941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622" extrusionOk="0">
                    <a:moveTo>
                      <a:pt x="282" y="4622"/>
                    </a:moveTo>
                    <a:lnTo>
                      <a:pt x="282" y="4622"/>
                    </a:lnTo>
                    <a:cubicBezTo>
                      <a:pt x="133" y="4622"/>
                      <a:pt x="0" y="4501"/>
                      <a:pt x="0" y="4345"/>
                    </a:cubicBezTo>
                    <a:lnTo>
                      <a:pt x="0" y="277"/>
                    </a:lnTo>
                    <a:cubicBezTo>
                      <a:pt x="0" y="127"/>
                      <a:pt x="121" y="1"/>
                      <a:pt x="282" y="1"/>
                    </a:cubicBezTo>
                    <a:lnTo>
                      <a:pt x="282" y="1"/>
                    </a:lnTo>
                    <a:cubicBezTo>
                      <a:pt x="432" y="1"/>
                      <a:pt x="564" y="121"/>
                      <a:pt x="564" y="277"/>
                    </a:cubicBezTo>
                    <a:lnTo>
                      <a:pt x="564" y="4345"/>
                    </a:lnTo>
                    <a:cubicBezTo>
                      <a:pt x="553" y="4501"/>
                      <a:pt x="432" y="4622"/>
                      <a:pt x="282" y="462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570;p39">
                <a:extLst>
                  <a:ext uri="{FF2B5EF4-FFF2-40B4-BE49-F238E27FC236}">
                    <a16:creationId xmlns:a16="http://schemas.microsoft.com/office/drawing/2014/main" id="{A4EDDD6E-9209-4B9C-9ABC-0C1D3870ADD5}"/>
                  </a:ext>
                </a:extLst>
              </p:cNvPr>
              <p:cNvSpPr/>
              <p:nvPr/>
            </p:nvSpPr>
            <p:spPr>
              <a:xfrm>
                <a:off x="6607178" y="1789600"/>
                <a:ext cx="1167463" cy="435311"/>
              </a:xfrm>
              <a:custGeom>
                <a:avLst/>
                <a:gdLst/>
                <a:ahLst/>
                <a:cxnLst/>
                <a:rect l="l" t="t" r="r" b="b"/>
                <a:pathLst>
                  <a:path w="19004" h="7086" extrusionOk="0">
                    <a:moveTo>
                      <a:pt x="19003" y="7085"/>
                    </a:moveTo>
                    <a:lnTo>
                      <a:pt x="18278" y="7085"/>
                    </a:lnTo>
                    <a:cubicBezTo>
                      <a:pt x="18278" y="3580"/>
                      <a:pt x="14342" y="732"/>
                      <a:pt x="9502" y="732"/>
                    </a:cubicBezTo>
                    <a:cubicBezTo>
                      <a:pt x="4662" y="732"/>
                      <a:pt x="726" y="3580"/>
                      <a:pt x="726" y="7085"/>
                    </a:cubicBezTo>
                    <a:lnTo>
                      <a:pt x="1" y="7085"/>
                    </a:lnTo>
                    <a:cubicBezTo>
                      <a:pt x="1" y="3178"/>
                      <a:pt x="4265" y="1"/>
                      <a:pt x="9502" y="1"/>
                    </a:cubicBezTo>
                    <a:cubicBezTo>
                      <a:pt x="14739" y="1"/>
                      <a:pt x="19003" y="3178"/>
                      <a:pt x="19003" y="708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571;p39">
                <a:extLst>
                  <a:ext uri="{FF2B5EF4-FFF2-40B4-BE49-F238E27FC236}">
                    <a16:creationId xmlns:a16="http://schemas.microsoft.com/office/drawing/2014/main" id="{29FE9C76-D651-44FE-A147-471ECBC1D446}"/>
                  </a:ext>
                </a:extLst>
              </p:cNvPr>
              <p:cNvSpPr/>
              <p:nvPr/>
            </p:nvSpPr>
            <p:spPr>
              <a:xfrm>
                <a:off x="6542489" y="2166859"/>
                <a:ext cx="130913" cy="301941"/>
              </a:xfrm>
              <a:custGeom>
                <a:avLst/>
                <a:gdLst/>
                <a:ahLst/>
                <a:cxnLst/>
                <a:rect l="l" t="t" r="r" b="b"/>
                <a:pathLst>
                  <a:path w="2131" h="4915" extrusionOk="0">
                    <a:moveTo>
                      <a:pt x="1848" y="4915"/>
                    </a:moveTo>
                    <a:lnTo>
                      <a:pt x="283" y="4915"/>
                    </a:lnTo>
                    <a:cubicBezTo>
                      <a:pt x="122" y="4915"/>
                      <a:pt x="1" y="4794"/>
                      <a:pt x="1" y="4633"/>
                    </a:cubicBezTo>
                    <a:lnTo>
                      <a:pt x="1" y="282"/>
                    </a:lnTo>
                    <a:cubicBezTo>
                      <a:pt x="1" y="127"/>
                      <a:pt x="122" y="0"/>
                      <a:pt x="283" y="0"/>
                    </a:cubicBezTo>
                    <a:lnTo>
                      <a:pt x="1848" y="0"/>
                    </a:lnTo>
                    <a:cubicBezTo>
                      <a:pt x="2009" y="0"/>
                      <a:pt x="2130" y="127"/>
                      <a:pt x="2130" y="282"/>
                    </a:cubicBezTo>
                    <a:lnTo>
                      <a:pt x="2130" y="4633"/>
                    </a:lnTo>
                    <a:cubicBezTo>
                      <a:pt x="2130" y="4788"/>
                      <a:pt x="2003" y="4915"/>
                      <a:pt x="1848" y="491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72;p39">
                <a:extLst>
                  <a:ext uri="{FF2B5EF4-FFF2-40B4-BE49-F238E27FC236}">
                    <a16:creationId xmlns:a16="http://schemas.microsoft.com/office/drawing/2014/main" id="{D31A3FE2-D765-471F-A242-228692E9D010}"/>
                  </a:ext>
                </a:extLst>
              </p:cNvPr>
              <p:cNvSpPr/>
              <p:nvPr/>
            </p:nvSpPr>
            <p:spPr>
              <a:xfrm>
                <a:off x="7701427" y="2166859"/>
                <a:ext cx="130851" cy="301941"/>
              </a:xfrm>
              <a:custGeom>
                <a:avLst/>
                <a:gdLst/>
                <a:ahLst/>
                <a:cxnLst/>
                <a:rect l="l" t="t" r="r" b="b"/>
                <a:pathLst>
                  <a:path w="2130" h="4915" extrusionOk="0">
                    <a:moveTo>
                      <a:pt x="1847" y="4915"/>
                    </a:moveTo>
                    <a:lnTo>
                      <a:pt x="276" y="4915"/>
                    </a:lnTo>
                    <a:cubicBezTo>
                      <a:pt x="121" y="4915"/>
                      <a:pt x="0" y="4794"/>
                      <a:pt x="0" y="4633"/>
                    </a:cubicBezTo>
                    <a:lnTo>
                      <a:pt x="0" y="282"/>
                    </a:lnTo>
                    <a:cubicBezTo>
                      <a:pt x="0" y="127"/>
                      <a:pt x="121" y="0"/>
                      <a:pt x="276" y="0"/>
                    </a:cubicBezTo>
                    <a:lnTo>
                      <a:pt x="1847" y="0"/>
                    </a:lnTo>
                    <a:cubicBezTo>
                      <a:pt x="2003" y="0"/>
                      <a:pt x="2129" y="127"/>
                      <a:pt x="2129" y="282"/>
                    </a:cubicBezTo>
                    <a:lnTo>
                      <a:pt x="2129" y="4633"/>
                    </a:lnTo>
                    <a:cubicBezTo>
                      <a:pt x="2129" y="4788"/>
                      <a:pt x="2003" y="4915"/>
                      <a:pt x="1847" y="491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73;p39">
                <a:extLst>
                  <a:ext uri="{FF2B5EF4-FFF2-40B4-BE49-F238E27FC236}">
                    <a16:creationId xmlns:a16="http://schemas.microsoft.com/office/drawing/2014/main" id="{B79F9669-B26A-4744-AFF6-0156AFE74D3E}"/>
                  </a:ext>
                </a:extLst>
              </p:cNvPr>
              <p:cNvSpPr/>
              <p:nvPr/>
            </p:nvSpPr>
            <p:spPr>
              <a:xfrm>
                <a:off x="7378964" y="2422481"/>
                <a:ext cx="408403" cy="300159"/>
              </a:xfrm>
              <a:custGeom>
                <a:avLst/>
                <a:gdLst/>
                <a:ahLst/>
                <a:cxnLst/>
                <a:rect l="l" t="t" r="r" b="b"/>
                <a:pathLst>
                  <a:path w="6648" h="4886" extrusionOk="0">
                    <a:moveTo>
                      <a:pt x="311" y="4886"/>
                    </a:moveTo>
                    <a:cubicBezTo>
                      <a:pt x="156" y="4886"/>
                      <a:pt x="18" y="4759"/>
                      <a:pt x="12" y="4598"/>
                    </a:cubicBezTo>
                    <a:cubicBezTo>
                      <a:pt x="1" y="4431"/>
                      <a:pt x="133" y="4287"/>
                      <a:pt x="300" y="4282"/>
                    </a:cubicBezTo>
                    <a:cubicBezTo>
                      <a:pt x="5324" y="4011"/>
                      <a:pt x="5986" y="432"/>
                      <a:pt x="6014" y="282"/>
                    </a:cubicBezTo>
                    <a:cubicBezTo>
                      <a:pt x="6043" y="115"/>
                      <a:pt x="6199" y="0"/>
                      <a:pt x="6371" y="29"/>
                    </a:cubicBezTo>
                    <a:cubicBezTo>
                      <a:pt x="6532" y="58"/>
                      <a:pt x="6648" y="207"/>
                      <a:pt x="6619" y="374"/>
                    </a:cubicBezTo>
                    <a:cubicBezTo>
                      <a:pt x="6613" y="414"/>
                      <a:pt x="5871" y="4587"/>
                      <a:pt x="334" y="488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74;p39">
                <a:extLst>
                  <a:ext uri="{FF2B5EF4-FFF2-40B4-BE49-F238E27FC236}">
                    <a16:creationId xmlns:a16="http://schemas.microsoft.com/office/drawing/2014/main" id="{EDA6C2FF-6FB2-4E5D-BD8A-9FD60EA6764B}"/>
                  </a:ext>
                </a:extLst>
              </p:cNvPr>
              <p:cNvSpPr/>
              <p:nvPr/>
            </p:nvSpPr>
            <p:spPr>
              <a:xfrm>
                <a:off x="7268998" y="2645175"/>
                <a:ext cx="181472" cy="117459"/>
              </a:xfrm>
              <a:custGeom>
                <a:avLst/>
                <a:gdLst/>
                <a:ahLst/>
                <a:cxnLst/>
                <a:rect l="l" t="t" r="r" b="b"/>
                <a:pathLst>
                  <a:path w="2954" h="1912" extrusionOk="0">
                    <a:moveTo>
                      <a:pt x="1" y="956"/>
                    </a:moveTo>
                    <a:lnTo>
                      <a:pt x="1" y="956"/>
                    </a:lnTo>
                    <a:cubicBezTo>
                      <a:pt x="1" y="426"/>
                      <a:pt x="433" y="1"/>
                      <a:pt x="956" y="1"/>
                    </a:cubicBezTo>
                    <a:lnTo>
                      <a:pt x="1992" y="1"/>
                    </a:lnTo>
                    <a:cubicBezTo>
                      <a:pt x="2527" y="1"/>
                      <a:pt x="2953" y="432"/>
                      <a:pt x="2953" y="956"/>
                    </a:cubicBezTo>
                    <a:lnTo>
                      <a:pt x="2953" y="956"/>
                    </a:lnTo>
                    <a:cubicBezTo>
                      <a:pt x="2953" y="1491"/>
                      <a:pt x="2522" y="1911"/>
                      <a:pt x="1992" y="1911"/>
                    </a:cubicBezTo>
                    <a:lnTo>
                      <a:pt x="956" y="1911"/>
                    </a:lnTo>
                    <a:cubicBezTo>
                      <a:pt x="427" y="1911"/>
                      <a:pt x="1" y="1480"/>
                      <a:pt x="1" y="9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75;p39">
                <a:extLst>
                  <a:ext uri="{FF2B5EF4-FFF2-40B4-BE49-F238E27FC236}">
                    <a16:creationId xmlns:a16="http://schemas.microsoft.com/office/drawing/2014/main" id="{DB0EBCB0-C612-4005-8B8A-40A31E429955}"/>
                  </a:ext>
                </a:extLst>
              </p:cNvPr>
              <p:cNvSpPr/>
              <p:nvPr/>
            </p:nvSpPr>
            <p:spPr>
              <a:xfrm>
                <a:off x="6595567" y="2756491"/>
                <a:ext cx="229450" cy="694433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11304" extrusionOk="0">
                    <a:moveTo>
                      <a:pt x="1593" y="1"/>
                    </a:moveTo>
                    <a:cubicBezTo>
                      <a:pt x="1147" y="1"/>
                      <a:pt x="610" y="462"/>
                      <a:pt x="0" y="1526"/>
                    </a:cubicBezTo>
                    <a:cubicBezTo>
                      <a:pt x="6" y="1636"/>
                      <a:pt x="17" y="1739"/>
                      <a:pt x="35" y="1849"/>
                    </a:cubicBezTo>
                    <a:cubicBezTo>
                      <a:pt x="460" y="4542"/>
                      <a:pt x="1157" y="8064"/>
                      <a:pt x="2239" y="11304"/>
                    </a:cubicBezTo>
                    <a:cubicBezTo>
                      <a:pt x="3194" y="7811"/>
                      <a:pt x="3735" y="2562"/>
                      <a:pt x="2279" y="445"/>
                    </a:cubicBezTo>
                    <a:cubicBezTo>
                      <a:pt x="2084" y="158"/>
                      <a:pt x="1854" y="1"/>
                      <a:pt x="1593" y="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76;p39">
                <a:extLst>
                  <a:ext uri="{FF2B5EF4-FFF2-40B4-BE49-F238E27FC236}">
                    <a16:creationId xmlns:a16="http://schemas.microsoft.com/office/drawing/2014/main" id="{32F92483-1ECE-43EB-B9E5-DB115FC223A0}"/>
                  </a:ext>
                </a:extLst>
              </p:cNvPr>
              <p:cNvSpPr/>
              <p:nvPr/>
            </p:nvSpPr>
            <p:spPr>
              <a:xfrm>
                <a:off x="6451997" y="2703168"/>
                <a:ext cx="330998" cy="882846"/>
              </a:xfrm>
              <a:custGeom>
                <a:avLst/>
                <a:gdLst/>
                <a:ahLst/>
                <a:cxnLst/>
                <a:rect l="l" t="t" r="r" b="b"/>
                <a:pathLst>
                  <a:path w="5388" h="14371" extrusionOk="0">
                    <a:moveTo>
                      <a:pt x="582" y="3977"/>
                    </a:moveTo>
                    <a:cubicBezTo>
                      <a:pt x="1" y="7522"/>
                      <a:pt x="714" y="14370"/>
                      <a:pt x="2130" y="14364"/>
                    </a:cubicBezTo>
                    <a:cubicBezTo>
                      <a:pt x="3626" y="14347"/>
                      <a:pt x="5387" y="2924"/>
                      <a:pt x="4259" y="1048"/>
                    </a:cubicBezTo>
                    <a:cubicBezTo>
                      <a:pt x="3632" y="0"/>
                      <a:pt x="1157" y="490"/>
                      <a:pt x="582" y="397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77;p39">
                <a:extLst>
                  <a:ext uri="{FF2B5EF4-FFF2-40B4-BE49-F238E27FC236}">
                    <a16:creationId xmlns:a16="http://schemas.microsoft.com/office/drawing/2014/main" id="{DAAEB86E-9685-43B6-8F24-310792C9EEDD}"/>
                  </a:ext>
                </a:extLst>
              </p:cNvPr>
              <p:cNvSpPr/>
              <p:nvPr/>
            </p:nvSpPr>
            <p:spPr>
              <a:xfrm>
                <a:off x="6129596" y="4090813"/>
                <a:ext cx="151677" cy="81705"/>
              </a:xfrm>
              <a:custGeom>
                <a:avLst/>
                <a:gdLst/>
                <a:ahLst/>
                <a:cxnLst/>
                <a:rect l="l" t="t" r="r" b="b"/>
                <a:pathLst>
                  <a:path w="2469" h="1330" extrusionOk="0">
                    <a:moveTo>
                      <a:pt x="391" y="0"/>
                    </a:moveTo>
                    <a:cubicBezTo>
                      <a:pt x="391" y="0"/>
                      <a:pt x="0" y="593"/>
                      <a:pt x="23" y="863"/>
                    </a:cubicBezTo>
                    <a:lnTo>
                      <a:pt x="1025" y="1329"/>
                    </a:lnTo>
                    <a:lnTo>
                      <a:pt x="2250" y="1329"/>
                    </a:lnTo>
                    <a:cubicBezTo>
                      <a:pt x="2250" y="1329"/>
                      <a:pt x="2469" y="961"/>
                      <a:pt x="1767" y="950"/>
                    </a:cubicBezTo>
                    <a:cubicBezTo>
                      <a:pt x="1059" y="932"/>
                      <a:pt x="990" y="271"/>
                      <a:pt x="990" y="2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78;p39">
                <a:extLst>
                  <a:ext uri="{FF2B5EF4-FFF2-40B4-BE49-F238E27FC236}">
                    <a16:creationId xmlns:a16="http://schemas.microsoft.com/office/drawing/2014/main" id="{1791B359-F48C-406D-9319-D9DC341BB210}"/>
                  </a:ext>
                </a:extLst>
              </p:cNvPr>
              <p:cNvSpPr/>
              <p:nvPr/>
            </p:nvSpPr>
            <p:spPr>
              <a:xfrm>
                <a:off x="6297861" y="3169136"/>
                <a:ext cx="288548" cy="246467"/>
              </a:xfrm>
              <a:custGeom>
                <a:avLst/>
                <a:gdLst/>
                <a:ahLst/>
                <a:cxnLst/>
                <a:rect l="l" t="t" r="r" b="b"/>
                <a:pathLst>
                  <a:path w="4697" h="4012" extrusionOk="0">
                    <a:moveTo>
                      <a:pt x="1220" y="714"/>
                    </a:moveTo>
                    <a:cubicBezTo>
                      <a:pt x="1675" y="1376"/>
                      <a:pt x="2320" y="2527"/>
                      <a:pt x="2320" y="2527"/>
                    </a:cubicBezTo>
                    <a:cubicBezTo>
                      <a:pt x="2320" y="2527"/>
                      <a:pt x="3655" y="1226"/>
                      <a:pt x="3712" y="835"/>
                    </a:cubicBezTo>
                    <a:cubicBezTo>
                      <a:pt x="3741" y="679"/>
                      <a:pt x="3741" y="415"/>
                      <a:pt x="3954" y="184"/>
                    </a:cubicBezTo>
                    <a:cubicBezTo>
                      <a:pt x="4058" y="75"/>
                      <a:pt x="4604" y="0"/>
                      <a:pt x="4495" y="138"/>
                    </a:cubicBezTo>
                    <a:cubicBezTo>
                      <a:pt x="4345" y="334"/>
                      <a:pt x="4248" y="547"/>
                      <a:pt x="4201" y="817"/>
                    </a:cubicBezTo>
                    <a:cubicBezTo>
                      <a:pt x="4322" y="771"/>
                      <a:pt x="4524" y="628"/>
                      <a:pt x="4576" y="651"/>
                    </a:cubicBezTo>
                    <a:cubicBezTo>
                      <a:pt x="4696" y="708"/>
                      <a:pt x="4449" y="1053"/>
                      <a:pt x="4173" y="1163"/>
                    </a:cubicBezTo>
                    <a:cubicBezTo>
                      <a:pt x="4069" y="1197"/>
                      <a:pt x="2705" y="3447"/>
                      <a:pt x="2320" y="3712"/>
                    </a:cubicBezTo>
                    <a:cubicBezTo>
                      <a:pt x="1888" y="4011"/>
                      <a:pt x="144" y="1134"/>
                      <a:pt x="144" y="1134"/>
                    </a:cubicBezTo>
                    <a:cubicBezTo>
                      <a:pt x="0" y="817"/>
                      <a:pt x="1077" y="392"/>
                      <a:pt x="1220" y="714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79;p39">
                <a:extLst>
                  <a:ext uri="{FF2B5EF4-FFF2-40B4-BE49-F238E27FC236}">
                    <a16:creationId xmlns:a16="http://schemas.microsoft.com/office/drawing/2014/main" id="{ED8060E6-1542-4702-AA8A-69B8928C5564}"/>
                  </a:ext>
                </a:extLst>
              </p:cNvPr>
              <p:cNvSpPr/>
              <p:nvPr/>
            </p:nvSpPr>
            <p:spPr>
              <a:xfrm>
                <a:off x="6297861" y="3193156"/>
                <a:ext cx="142523" cy="222816"/>
              </a:xfrm>
              <a:custGeom>
                <a:avLst/>
                <a:gdLst/>
                <a:ahLst/>
                <a:cxnLst/>
                <a:rect l="l" t="t" r="r" b="b"/>
                <a:pathLst>
                  <a:path w="2320" h="3627" extrusionOk="0">
                    <a:moveTo>
                      <a:pt x="1220" y="323"/>
                    </a:moveTo>
                    <a:cubicBezTo>
                      <a:pt x="1364" y="530"/>
                      <a:pt x="1525" y="783"/>
                      <a:pt x="1681" y="1042"/>
                    </a:cubicBezTo>
                    <a:cubicBezTo>
                      <a:pt x="1710" y="1267"/>
                      <a:pt x="1853" y="1497"/>
                      <a:pt x="1940" y="1704"/>
                    </a:cubicBezTo>
                    <a:cubicBezTo>
                      <a:pt x="2118" y="2136"/>
                      <a:pt x="1940" y="2475"/>
                      <a:pt x="2320" y="3333"/>
                    </a:cubicBezTo>
                    <a:cubicBezTo>
                      <a:pt x="1888" y="3626"/>
                      <a:pt x="144" y="749"/>
                      <a:pt x="144" y="749"/>
                    </a:cubicBezTo>
                    <a:cubicBezTo>
                      <a:pt x="0" y="426"/>
                      <a:pt x="1077" y="1"/>
                      <a:pt x="1220" y="323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80;p39">
                <a:extLst>
                  <a:ext uri="{FF2B5EF4-FFF2-40B4-BE49-F238E27FC236}">
                    <a16:creationId xmlns:a16="http://schemas.microsoft.com/office/drawing/2014/main" id="{CD6AC804-8384-45A8-A54F-3A9698388AF6}"/>
                  </a:ext>
                </a:extLst>
              </p:cNvPr>
              <p:cNvSpPr/>
              <p:nvPr/>
            </p:nvSpPr>
            <p:spPr>
              <a:xfrm>
                <a:off x="6272428" y="3189839"/>
                <a:ext cx="160216" cy="163165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656" extrusionOk="0">
                    <a:moveTo>
                      <a:pt x="966" y="0"/>
                    </a:moveTo>
                    <a:cubicBezTo>
                      <a:pt x="615" y="0"/>
                      <a:pt x="379" y="266"/>
                      <a:pt x="259" y="515"/>
                    </a:cubicBezTo>
                    <a:cubicBezTo>
                      <a:pt x="0" y="1067"/>
                      <a:pt x="328" y="1499"/>
                      <a:pt x="1209" y="2656"/>
                    </a:cubicBezTo>
                    <a:lnTo>
                      <a:pt x="2607" y="1793"/>
                    </a:lnTo>
                    <a:cubicBezTo>
                      <a:pt x="2607" y="1793"/>
                      <a:pt x="1796" y="291"/>
                      <a:pt x="1306" y="78"/>
                    </a:cubicBezTo>
                    <a:cubicBezTo>
                      <a:pt x="1183" y="24"/>
                      <a:pt x="1069" y="0"/>
                      <a:pt x="966" y="0"/>
                    </a:cubicBezTo>
                    <a:close/>
                  </a:path>
                </a:pathLst>
              </a:custGeom>
              <a:solidFill>
                <a:srgbClr val="6FB2E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81;p39">
                <a:extLst>
                  <a:ext uri="{FF2B5EF4-FFF2-40B4-BE49-F238E27FC236}">
                    <a16:creationId xmlns:a16="http://schemas.microsoft.com/office/drawing/2014/main" id="{1F98979C-B1BC-416C-8BF1-3301C2E72394}"/>
                  </a:ext>
                </a:extLst>
              </p:cNvPr>
              <p:cNvSpPr/>
              <p:nvPr/>
            </p:nvSpPr>
            <p:spPr>
              <a:xfrm>
                <a:off x="6272428" y="3180071"/>
                <a:ext cx="160216" cy="172932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815" extrusionOk="0">
                    <a:moveTo>
                      <a:pt x="259" y="674"/>
                    </a:moveTo>
                    <a:cubicBezTo>
                      <a:pt x="0" y="1226"/>
                      <a:pt x="328" y="1658"/>
                      <a:pt x="1209" y="2815"/>
                    </a:cubicBezTo>
                    <a:lnTo>
                      <a:pt x="2607" y="1952"/>
                    </a:lnTo>
                    <a:cubicBezTo>
                      <a:pt x="2607" y="1952"/>
                      <a:pt x="1796" y="450"/>
                      <a:pt x="1306" y="237"/>
                    </a:cubicBezTo>
                    <a:cubicBezTo>
                      <a:pt x="765" y="1"/>
                      <a:pt x="414" y="352"/>
                      <a:pt x="259" y="67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82;p39">
                <a:extLst>
                  <a:ext uri="{FF2B5EF4-FFF2-40B4-BE49-F238E27FC236}">
                    <a16:creationId xmlns:a16="http://schemas.microsoft.com/office/drawing/2014/main" id="{9D9B32B6-06E1-4454-889C-0C44BB2450D6}"/>
                  </a:ext>
                </a:extLst>
              </p:cNvPr>
              <p:cNvSpPr/>
              <p:nvPr/>
            </p:nvSpPr>
            <p:spPr>
              <a:xfrm>
                <a:off x="6276974" y="3092775"/>
                <a:ext cx="83180" cy="102224"/>
              </a:xfrm>
              <a:custGeom>
                <a:avLst/>
                <a:gdLst/>
                <a:ahLst/>
                <a:cxnLst/>
                <a:rect l="l" t="t" r="r" b="b"/>
                <a:pathLst>
                  <a:path w="1354" h="1664" extrusionOk="0">
                    <a:moveTo>
                      <a:pt x="1" y="1554"/>
                    </a:moveTo>
                    <a:lnTo>
                      <a:pt x="1186" y="1663"/>
                    </a:lnTo>
                    <a:lnTo>
                      <a:pt x="1353" y="110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83;p39">
                <a:extLst>
                  <a:ext uri="{FF2B5EF4-FFF2-40B4-BE49-F238E27FC236}">
                    <a16:creationId xmlns:a16="http://schemas.microsoft.com/office/drawing/2014/main" id="{3BED369A-B506-4608-9393-352A8020BC0B}"/>
                  </a:ext>
                </a:extLst>
              </p:cNvPr>
              <p:cNvSpPr/>
              <p:nvPr/>
            </p:nvSpPr>
            <p:spPr>
              <a:xfrm>
                <a:off x="6287971" y="3093082"/>
                <a:ext cx="71815" cy="84961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383" extrusionOk="0">
                    <a:moveTo>
                      <a:pt x="150" y="461"/>
                    </a:moveTo>
                    <a:cubicBezTo>
                      <a:pt x="92" y="346"/>
                      <a:pt x="35" y="231"/>
                      <a:pt x="0" y="1"/>
                    </a:cubicBezTo>
                    <a:lnTo>
                      <a:pt x="1169" y="105"/>
                    </a:lnTo>
                    <a:lnTo>
                      <a:pt x="1030" y="1382"/>
                    </a:lnTo>
                    <a:cubicBezTo>
                      <a:pt x="921" y="1290"/>
                      <a:pt x="392" y="939"/>
                      <a:pt x="150" y="46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84;p39">
                <a:extLst>
                  <a:ext uri="{FF2B5EF4-FFF2-40B4-BE49-F238E27FC236}">
                    <a16:creationId xmlns:a16="http://schemas.microsoft.com/office/drawing/2014/main" id="{5B733A16-DB29-4075-A555-4AB2EA675A3E}"/>
                  </a:ext>
                </a:extLst>
              </p:cNvPr>
              <p:cNvSpPr/>
              <p:nvPr/>
            </p:nvSpPr>
            <p:spPr>
              <a:xfrm>
                <a:off x="6261063" y="2990612"/>
                <a:ext cx="180059" cy="174345"/>
              </a:xfrm>
              <a:custGeom>
                <a:avLst/>
                <a:gdLst/>
                <a:ahLst/>
                <a:cxnLst/>
                <a:rect l="l" t="t" r="r" b="b"/>
                <a:pathLst>
                  <a:path w="2931" h="2838" extrusionOk="0">
                    <a:moveTo>
                      <a:pt x="369" y="1117"/>
                    </a:moveTo>
                    <a:lnTo>
                      <a:pt x="243" y="478"/>
                    </a:lnTo>
                    <a:lnTo>
                      <a:pt x="1612" y="0"/>
                    </a:lnTo>
                    <a:cubicBezTo>
                      <a:pt x="2027" y="368"/>
                      <a:pt x="2930" y="1611"/>
                      <a:pt x="2274" y="2239"/>
                    </a:cubicBezTo>
                    <a:cubicBezTo>
                      <a:pt x="1641" y="2837"/>
                      <a:pt x="611" y="2383"/>
                      <a:pt x="502" y="1813"/>
                    </a:cubicBezTo>
                    <a:lnTo>
                      <a:pt x="490" y="1755"/>
                    </a:lnTo>
                    <a:cubicBezTo>
                      <a:pt x="444" y="1773"/>
                      <a:pt x="398" y="1778"/>
                      <a:pt x="346" y="1773"/>
                    </a:cubicBezTo>
                    <a:cubicBezTo>
                      <a:pt x="151" y="1755"/>
                      <a:pt x="1" y="1600"/>
                      <a:pt x="12" y="1422"/>
                    </a:cubicBezTo>
                    <a:cubicBezTo>
                      <a:pt x="30" y="1255"/>
                      <a:pt x="185" y="1122"/>
                      <a:pt x="369" y="1117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5;p39">
                <a:extLst>
                  <a:ext uri="{FF2B5EF4-FFF2-40B4-BE49-F238E27FC236}">
                    <a16:creationId xmlns:a16="http://schemas.microsoft.com/office/drawing/2014/main" id="{BB661E51-91FF-47E6-9660-EA742DD60F2A}"/>
                  </a:ext>
                </a:extLst>
              </p:cNvPr>
              <p:cNvSpPr/>
              <p:nvPr/>
            </p:nvSpPr>
            <p:spPr>
              <a:xfrm>
                <a:off x="6244107" y="3489078"/>
                <a:ext cx="200516" cy="614878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10009" extrusionOk="0">
                    <a:moveTo>
                      <a:pt x="2447" y="271"/>
                    </a:moveTo>
                    <a:lnTo>
                      <a:pt x="3160" y="4455"/>
                    </a:lnTo>
                    <a:lnTo>
                      <a:pt x="3264" y="10008"/>
                    </a:lnTo>
                    <a:lnTo>
                      <a:pt x="2234" y="9927"/>
                    </a:lnTo>
                    <a:lnTo>
                      <a:pt x="1411" y="539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86;p39">
                <a:extLst>
                  <a:ext uri="{FF2B5EF4-FFF2-40B4-BE49-F238E27FC236}">
                    <a16:creationId xmlns:a16="http://schemas.microsoft.com/office/drawing/2014/main" id="{B821F06F-64C1-420D-95DD-A7BC36DA4B83}"/>
                  </a:ext>
                </a:extLst>
              </p:cNvPr>
              <p:cNvSpPr/>
              <p:nvPr/>
            </p:nvSpPr>
            <p:spPr>
              <a:xfrm>
                <a:off x="6244107" y="3489078"/>
                <a:ext cx="154564" cy="611315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9951" extrusionOk="0">
                    <a:moveTo>
                      <a:pt x="1439" y="196"/>
                    </a:moveTo>
                    <a:lnTo>
                      <a:pt x="2372" y="4397"/>
                    </a:lnTo>
                    <a:lnTo>
                      <a:pt x="2516" y="9950"/>
                    </a:lnTo>
                    <a:lnTo>
                      <a:pt x="2234" y="9927"/>
                    </a:lnTo>
                    <a:lnTo>
                      <a:pt x="1411" y="539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87;p39">
                <a:extLst>
                  <a:ext uri="{FF2B5EF4-FFF2-40B4-BE49-F238E27FC236}">
                    <a16:creationId xmlns:a16="http://schemas.microsoft.com/office/drawing/2014/main" id="{B3CE3C31-C8A2-4579-A3F4-A6D3B3F1FD62}"/>
                  </a:ext>
                </a:extLst>
              </p:cNvPr>
              <p:cNvSpPr/>
              <p:nvPr/>
            </p:nvSpPr>
            <p:spPr>
              <a:xfrm>
                <a:off x="6139855" y="3523726"/>
                <a:ext cx="208625" cy="597185"/>
              </a:xfrm>
              <a:custGeom>
                <a:avLst/>
                <a:gdLst/>
                <a:ahLst/>
                <a:cxnLst/>
                <a:rect l="l" t="t" r="r" b="b"/>
                <a:pathLst>
                  <a:path w="3396" h="9721" extrusionOk="0">
                    <a:moveTo>
                      <a:pt x="3395" y="0"/>
                    </a:moveTo>
                    <a:lnTo>
                      <a:pt x="3309" y="4518"/>
                    </a:lnTo>
                    <a:lnTo>
                      <a:pt x="1065" y="9720"/>
                    </a:lnTo>
                    <a:lnTo>
                      <a:pt x="0" y="9289"/>
                    </a:lnTo>
                    <a:lnTo>
                      <a:pt x="1439" y="4052"/>
                    </a:lnTo>
                    <a:lnTo>
                      <a:pt x="1024" y="156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88;p39">
                <a:extLst>
                  <a:ext uri="{FF2B5EF4-FFF2-40B4-BE49-F238E27FC236}">
                    <a16:creationId xmlns:a16="http://schemas.microsoft.com/office/drawing/2014/main" id="{41356610-9E5D-43D9-BA1D-4B6CA1C71CD7}"/>
                  </a:ext>
                </a:extLst>
              </p:cNvPr>
              <p:cNvSpPr/>
              <p:nvPr/>
            </p:nvSpPr>
            <p:spPr>
              <a:xfrm>
                <a:off x="6206264" y="2933664"/>
                <a:ext cx="186386" cy="142155"/>
              </a:xfrm>
              <a:custGeom>
                <a:avLst/>
                <a:gdLst/>
                <a:ahLst/>
                <a:cxnLst/>
                <a:rect l="l" t="t" r="r" b="b"/>
                <a:pathLst>
                  <a:path w="3034" h="2314" extrusionOk="0">
                    <a:moveTo>
                      <a:pt x="1549" y="1692"/>
                    </a:moveTo>
                    <a:cubicBezTo>
                      <a:pt x="1612" y="1762"/>
                      <a:pt x="1814" y="1957"/>
                      <a:pt x="1699" y="2285"/>
                    </a:cubicBezTo>
                    <a:lnTo>
                      <a:pt x="1532" y="2314"/>
                    </a:lnTo>
                    <a:cubicBezTo>
                      <a:pt x="1532" y="2314"/>
                      <a:pt x="1227" y="1934"/>
                      <a:pt x="927" y="2251"/>
                    </a:cubicBezTo>
                    <a:cubicBezTo>
                      <a:pt x="312" y="2314"/>
                      <a:pt x="1" y="1238"/>
                      <a:pt x="553" y="1059"/>
                    </a:cubicBezTo>
                    <a:cubicBezTo>
                      <a:pt x="645" y="294"/>
                      <a:pt x="1417" y="1"/>
                      <a:pt x="2165" y="81"/>
                    </a:cubicBezTo>
                    <a:cubicBezTo>
                      <a:pt x="2924" y="156"/>
                      <a:pt x="3034" y="1123"/>
                      <a:pt x="2677" y="1146"/>
                    </a:cubicBezTo>
                    <a:cubicBezTo>
                      <a:pt x="1497" y="1238"/>
                      <a:pt x="1382" y="1318"/>
                      <a:pt x="1549" y="169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89;p39">
                <a:extLst>
                  <a:ext uri="{FF2B5EF4-FFF2-40B4-BE49-F238E27FC236}">
                    <a16:creationId xmlns:a16="http://schemas.microsoft.com/office/drawing/2014/main" id="{7BDB47DC-B92F-4C93-B6FD-781C242CFA32}"/>
                  </a:ext>
                </a:extLst>
              </p:cNvPr>
              <p:cNvSpPr/>
              <p:nvPr/>
            </p:nvSpPr>
            <p:spPr>
              <a:xfrm>
                <a:off x="6181568" y="3159921"/>
                <a:ext cx="258447" cy="444464"/>
              </a:xfrm>
              <a:custGeom>
                <a:avLst/>
                <a:gdLst/>
                <a:ahLst/>
                <a:cxnLst/>
                <a:rect l="l" t="t" r="r" b="b"/>
                <a:pathLst>
                  <a:path w="4207" h="7235" extrusionOk="0">
                    <a:moveTo>
                      <a:pt x="213" y="6987"/>
                    </a:moveTo>
                    <a:cubicBezTo>
                      <a:pt x="673" y="7234"/>
                      <a:pt x="4207" y="6653"/>
                      <a:pt x="4207" y="6653"/>
                    </a:cubicBezTo>
                    <a:cubicBezTo>
                      <a:pt x="4207" y="6653"/>
                      <a:pt x="4000" y="1675"/>
                      <a:pt x="2768" y="288"/>
                    </a:cubicBezTo>
                    <a:cubicBezTo>
                      <a:pt x="2354" y="559"/>
                      <a:pt x="2026" y="283"/>
                      <a:pt x="1611" y="1"/>
                    </a:cubicBezTo>
                    <a:cubicBezTo>
                      <a:pt x="783" y="340"/>
                      <a:pt x="345" y="1048"/>
                      <a:pt x="265" y="1549"/>
                    </a:cubicBezTo>
                    <a:cubicBezTo>
                      <a:pt x="0" y="3102"/>
                      <a:pt x="167" y="5399"/>
                      <a:pt x="213" y="698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590;p39">
                <a:extLst>
                  <a:ext uri="{FF2B5EF4-FFF2-40B4-BE49-F238E27FC236}">
                    <a16:creationId xmlns:a16="http://schemas.microsoft.com/office/drawing/2014/main" id="{AE69DCFF-BDB3-4056-9874-343BE069EA55}"/>
                  </a:ext>
                </a:extLst>
              </p:cNvPr>
              <p:cNvSpPr/>
              <p:nvPr/>
            </p:nvSpPr>
            <p:spPr>
              <a:xfrm>
                <a:off x="6181568" y="3201757"/>
                <a:ext cx="135459" cy="391448"/>
              </a:xfrm>
              <a:custGeom>
                <a:avLst/>
                <a:gdLst/>
                <a:ahLst/>
                <a:cxnLst/>
                <a:rect l="l" t="t" r="r" b="b"/>
                <a:pathLst>
                  <a:path w="2205" h="6372" extrusionOk="0">
                    <a:moveTo>
                      <a:pt x="1026" y="1"/>
                    </a:moveTo>
                    <a:cubicBezTo>
                      <a:pt x="964" y="1"/>
                      <a:pt x="885" y="127"/>
                      <a:pt x="831" y="127"/>
                    </a:cubicBezTo>
                    <a:cubicBezTo>
                      <a:pt x="822" y="127"/>
                      <a:pt x="813" y="123"/>
                      <a:pt x="806" y="114"/>
                    </a:cubicBezTo>
                    <a:cubicBezTo>
                      <a:pt x="460" y="448"/>
                      <a:pt x="317" y="557"/>
                      <a:pt x="265" y="868"/>
                    </a:cubicBezTo>
                    <a:cubicBezTo>
                      <a:pt x="0" y="2421"/>
                      <a:pt x="167" y="4718"/>
                      <a:pt x="213" y="6306"/>
                    </a:cubicBezTo>
                    <a:cubicBezTo>
                      <a:pt x="295" y="6347"/>
                      <a:pt x="516" y="6372"/>
                      <a:pt x="787" y="6372"/>
                    </a:cubicBezTo>
                    <a:cubicBezTo>
                      <a:pt x="971" y="6372"/>
                      <a:pt x="1179" y="6360"/>
                      <a:pt x="1381" y="6335"/>
                    </a:cubicBezTo>
                    <a:cubicBezTo>
                      <a:pt x="1191" y="5529"/>
                      <a:pt x="1047" y="4269"/>
                      <a:pt x="1209" y="3383"/>
                    </a:cubicBezTo>
                    <a:cubicBezTo>
                      <a:pt x="1399" y="2329"/>
                      <a:pt x="2204" y="804"/>
                      <a:pt x="1053" y="10"/>
                    </a:cubicBezTo>
                    <a:cubicBezTo>
                      <a:pt x="1045" y="4"/>
                      <a:pt x="1036" y="1"/>
                      <a:pt x="1026" y="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591;p39">
                <a:extLst>
                  <a:ext uri="{FF2B5EF4-FFF2-40B4-BE49-F238E27FC236}">
                    <a16:creationId xmlns:a16="http://schemas.microsoft.com/office/drawing/2014/main" id="{5F47D45B-50B8-40C8-BEDE-8FF32D5E075D}"/>
                  </a:ext>
                </a:extLst>
              </p:cNvPr>
              <p:cNvSpPr/>
              <p:nvPr/>
            </p:nvSpPr>
            <p:spPr>
              <a:xfrm>
                <a:off x="6381288" y="4099598"/>
                <a:ext cx="142892" cy="55965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911" extrusionOk="0">
                    <a:moveTo>
                      <a:pt x="81" y="1"/>
                    </a:moveTo>
                    <a:cubicBezTo>
                      <a:pt x="81" y="1"/>
                      <a:pt x="1" y="525"/>
                      <a:pt x="1" y="818"/>
                    </a:cubicBezTo>
                    <a:lnTo>
                      <a:pt x="1244" y="910"/>
                    </a:lnTo>
                    <a:lnTo>
                      <a:pt x="2285" y="784"/>
                    </a:lnTo>
                    <a:cubicBezTo>
                      <a:pt x="2285" y="784"/>
                      <a:pt x="2326" y="329"/>
                      <a:pt x="1727" y="358"/>
                    </a:cubicBezTo>
                    <a:cubicBezTo>
                      <a:pt x="933" y="404"/>
                      <a:pt x="835" y="53"/>
                      <a:pt x="835" y="5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592;p39">
                <a:extLst>
                  <a:ext uri="{FF2B5EF4-FFF2-40B4-BE49-F238E27FC236}">
                    <a16:creationId xmlns:a16="http://schemas.microsoft.com/office/drawing/2014/main" id="{26858358-E5FF-4CC4-B62D-26E83E88D3B7}"/>
                  </a:ext>
                </a:extLst>
              </p:cNvPr>
              <p:cNvSpPr/>
              <p:nvPr/>
            </p:nvSpPr>
            <p:spPr>
              <a:xfrm>
                <a:off x="6128490" y="3271667"/>
                <a:ext cx="110026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1791" h="6176" extrusionOk="0">
                    <a:moveTo>
                      <a:pt x="358" y="5266"/>
                    </a:moveTo>
                    <a:cubicBezTo>
                      <a:pt x="369" y="5208"/>
                      <a:pt x="358" y="5133"/>
                      <a:pt x="346" y="5053"/>
                    </a:cubicBezTo>
                    <a:lnTo>
                      <a:pt x="346" y="5053"/>
                    </a:lnTo>
                    <a:cubicBezTo>
                      <a:pt x="317" y="4909"/>
                      <a:pt x="312" y="4771"/>
                      <a:pt x="312" y="4771"/>
                    </a:cubicBezTo>
                    <a:cubicBezTo>
                      <a:pt x="225" y="4029"/>
                      <a:pt x="1" y="2083"/>
                      <a:pt x="30" y="1767"/>
                    </a:cubicBezTo>
                    <a:cubicBezTo>
                      <a:pt x="47" y="1525"/>
                      <a:pt x="479" y="691"/>
                      <a:pt x="858" y="0"/>
                    </a:cubicBezTo>
                    <a:cubicBezTo>
                      <a:pt x="1163" y="340"/>
                      <a:pt x="1503" y="656"/>
                      <a:pt x="1750" y="1053"/>
                    </a:cubicBezTo>
                    <a:lnTo>
                      <a:pt x="1791" y="1117"/>
                    </a:lnTo>
                    <a:lnTo>
                      <a:pt x="1008" y="2014"/>
                    </a:lnTo>
                    <a:lnTo>
                      <a:pt x="858" y="4995"/>
                    </a:lnTo>
                    <a:cubicBezTo>
                      <a:pt x="870" y="5030"/>
                      <a:pt x="887" y="5064"/>
                      <a:pt x="904" y="5082"/>
                    </a:cubicBezTo>
                    <a:cubicBezTo>
                      <a:pt x="1066" y="5226"/>
                      <a:pt x="1158" y="5496"/>
                      <a:pt x="1163" y="5651"/>
                    </a:cubicBezTo>
                    <a:cubicBezTo>
                      <a:pt x="1163" y="5715"/>
                      <a:pt x="1025" y="5640"/>
                      <a:pt x="985" y="5600"/>
                    </a:cubicBezTo>
                    <a:cubicBezTo>
                      <a:pt x="979" y="5669"/>
                      <a:pt x="1094" y="6002"/>
                      <a:pt x="1094" y="6037"/>
                    </a:cubicBezTo>
                    <a:cubicBezTo>
                      <a:pt x="1089" y="6112"/>
                      <a:pt x="1037" y="6169"/>
                      <a:pt x="968" y="6169"/>
                    </a:cubicBezTo>
                    <a:cubicBezTo>
                      <a:pt x="737" y="6175"/>
                      <a:pt x="461" y="5997"/>
                      <a:pt x="415" y="5864"/>
                    </a:cubicBezTo>
                    <a:cubicBezTo>
                      <a:pt x="375" y="5766"/>
                      <a:pt x="317" y="5536"/>
                      <a:pt x="358" y="5266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593;p39">
                <a:extLst>
                  <a:ext uri="{FF2B5EF4-FFF2-40B4-BE49-F238E27FC236}">
                    <a16:creationId xmlns:a16="http://schemas.microsoft.com/office/drawing/2014/main" id="{65BDBB9D-7001-4688-B615-AC0A7B336E7B}"/>
                  </a:ext>
                </a:extLst>
              </p:cNvPr>
              <p:cNvSpPr/>
              <p:nvPr/>
            </p:nvSpPr>
            <p:spPr>
              <a:xfrm>
                <a:off x="6162462" y="3271667"/>
                <a:ext cx="76422" cy="281115"/>
              </a:xfrm>
              <a:custGeom>
                <a:avLst/>
                <a:gdLst/>
                <a:ahLst/>
                <a:cxnLst/>
                <a:rect l="l" t="t" r="r" b="b"/>
                <a:pathLst>
                  <a:path w="1244" h="4576" extrusionOk="0">
                    <a:moveTo>
                      <a:pt x="323" y="4575"/>
                    </a:moveTo>
                    <a:cubicBezTo>
                      <a:pt x="288" y="4403"/>
                      <a:pt x="213" y="2895"/>
                      <a:pt x="150" y="2360"/>
                    </a:cubicBezTo>
                    <a:cubicBezTo>
                      <a:pt x="81" y="1784"/>
                      <a:pt x="121" y="1456"/>
                      <a:pt x="144" y="915"/>
                    </a:cubicBezTo>
                    <a:cubicBezTo>
                      <a:pt x="150" y="777"/>
                      <a:pt x="69" y="662"/>
                      <a:pt x="0" y="576"/>
                    </a:cubicBezTo>
                    <a:cubicBezTo>
                      <a:pt x="104" y="380"/>
                      <a:pt x="208" y="190"/>
                      <a:pt x="311" y="0"/>
                    </a:cubicBezTo>
                    <a:cubicBezTo>
                      <a:pt x="616" y="340"/>
                      <a:pt x="956" y="656"/>
                      <a:pt x="1203" y="1053"/>
                    </a:cubicBezTo>
                    <a:lnTo>
                      <a:pt x="1243" y="1117"/>
                    </a:lnTo>
                    <a:lnTo>
                      <a:pt x="461" y="2014"/>
                    </a:ln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594;p39">
                <a:extLst>
                  <a:ext uri="{FF2B5EF4-FFF2-40B4-BE49-F238E27FC236}">
                    <a16:creationId xmlns:a16="http://schemas.microsoft.com/office/drawing/2014/main" id="{7C158243-A5C5-4850-B3A9-CBBD6308B3F5}"/>
                  </a:ext>
                </a:extLst>
              </p:cNvPr>
              <p:cNvSpPr/>
              <p:nvPr/>
            </p:nvSpPr>
            <p:spPr>
              <a:xfrm>
                <a:off x="6144770" y="3196719"/>
                <a:ext cx="162673" cy="177540"/>
              </a:xfrm>
              <a:custGeom>
                <a:avLst/>
                <a:gdLst/>
                <a:ahLst/>
                <a:cxnLst/>
                <a:rect l="l" t="t" r="r" b="b"/>
                <a:pathLst>
                  <a:path w="2648" h="2890" extrusionOk="0">
                    <a:moveTo>
                      <a:pt x="1785" y="40"/>
                    </a:moveTo>
                    <a:cubicBezTo>
                      <a:pt x="1129" y="0"/>
                      <a:pt x="824" y="489"/>
                      <a:pt x="1" y="1824"/>
                    </a:cubicBezTo>
                    <a:lnTo>
                      <a:pt x="1405" y="2889"/>
                    </a:lnTo>
                    <a:cubicBezTo>
                      <a:pt x="1405" y="2889"/>
                      <a:pt x="2596" y="1485"/>
                      <a:pt x="2619" y="921"/>
                    </a:cubicBezTo>
                    <a:cubicBezTo>
                      <a:pt x="2648" y="288"/>
                      <a:pt x="2164" y="63"/>
                      <a:pt x="1785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595;p39">
                <a:extLst>
                  <a:ext uri="{FF2B5EF4-FFF2-40B4-BE49-F238E27FC236}">
                    <a16:creationId xmlns:a16="http://schemas.microsoft.com/office/drawing/2014/main" id="{D99D2DF1-491B-4892-AAD6-39C58D859D1F}"/>
                  </a:ext>
                </a:extLst>
              </p:cNvPr>
              <p:cNvSpPr/>
              <p:nvPr/>
            </p:nvSpPr>
            <p:spPr>
              <a:xfrm>
                <a:off x="7545817" y="3489078"/>
                <a:ext cx="383646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6245" h="6176" extrusionOk="0">
                    <a:moveTo>
                      <a:pt x="5157" y="6175"/>
                    </a:moveTo>
                    <a:lnTo>
                      <a:pt x="6245" y="1865"/>
                    </a:lnTo>
                    <a:cubicBezTo>
                      <a:pt x="5221" y="1514"/>
                      <a:pt x="4352" y="858"/>
                      <a:pt x="3724" y="0"/>
                    </a:cubicBezTo>
                    <a:lnTo>
                      <a:pt x="1" y="2406"/>
                    </a:lnTo>
                    <a:cubicBezTo>
                      <a:pt x="1227" y="4184"/>
                      <a:pt x="3040" y="5537"/>
                      <a:pt x="5157" y="6175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596;p39">
                <a:extLst>
                  <a:ext uri="{FF2B5EF4-FFF2-40B4-BE49-F238E27FC236}">
                    <a16:creationId xmlns:a16="http://schemas.microsoft.com/office/drawing/2014/main" id="{315D72D5-0D67-4040-853F-110CBA7A055C}"/>
                  </a:ext>
                </a:extLst>
              </p:cNvPr>
              <p:cNvSpPr/>
              <p:nvPr/>
            </p:nvSpPr>
            <p:spPr>
              <a:xfrm>
                <a:off x="7750881" y="2706669"/>
                <a:ext cx="876826" cy="693389"/>
              </a:xfrm>
              <a:custGeom>
                <a:avLst/>
                <a:gdLst/>
                <a:ahLst/>
                <a:cxnLst/>
                <a:rect l="l" t="t" r="r" b="b"/>
                <a:pathLst>
                  <a:path w="14273" h="11287" extrusionOk="0">
                    <a:moveTo>
                      <a:pt x="14273" y="9658"/>
                    </a:moveTo>
                    <a:cubicBezTo>
                      <a:pt x="14273" y="4334"/>
                      <a:pt x="9939" y="1"/>
                      <a:pt x="4610" y="1"/>
                    </a:cubicBezTo>
                    <a:cubicBezTo>
                      <a:pt x="2941" y="1"/>
                      <a:pt x="1365" y="421"/>
                      <a:pt x="1" y="1175"/>
                    </a:cubicBezTo>
                    <a:lnTo>
                      <a:pt x="2308" y="4967"/>
                    </a:lnTo>
                    <a:cubicBezTo>
                      <a:pt x="3005" y="4628"/>
                      <a:pt x="3782" y="4438"/>
                      <a:pt x="4610" y="4438"/>
                    </a:cubicBezTo>
                    <a:cubicBezTo>
                      <a:pt x="7494" y="4438"/>
                      <a:pt x="9830" y="6774"/>
                      <a:pt x="9830" y="9658"/>
                    </a:cubicBezTo>
                    <a:cubicBezTo>
                      <a:pt x="9830" y="9876"/>
                      <a:pt x="9818" y="10083"/>
                      <a:pt x="9795" y="10291"/>
                    </a:cubicBezTo>
                    <a:lnTo>
                      <a:pt x="14135" y="11286"/>
                    </a:lnTo>
                    <a:cubicBezTo>
                      <a:pt x="14221" y="10762"/>
                      <a:pt x="14273" y="10216"/>
                      <a:pt x="14273" y="9658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597;p39">
                <a:extLst>
                  <a:ext uri="{FF2B5EF4-FFF2-40B4-BE49-F238E27FC236}">
                    <a16:creationId xmlns:a16="http://schemas.microsoft.com/office/drawing/2014/main" id="{531007D6-9132-40E3-B13F-7C178A1D8AAD}"/>
                  </a:ext>
                </a:extLst>
              </p:cNvPr>
              <p:cNvSpPr/>
              <p:nvPr/>
            </p:nvSpPr>
            <p:spPr>
              <a:xfrm>
                <a:off x="7415025" y="2670608"/>
                <a:ext cx="1263974" cy="1263605"/>
              </a:xfrm>
              <a:custGeom>
                <a:avLst/>
                <a:gdLst/>
                <a:ahLst/>
                <a:cxnLst/>
                <a:rect l="l" t="t" r="r" b="b"/>
                <a:pathLst>
                  <a:path w="20575" h="20569" extrusionOk="0">
                    <a:moveTo>
                      <a:pt x="10285" y="2406"/>
                    </a:moveTo>
                    <a:cubicBezTo>
                      <a:pt x="5859" y="2406"/>
                      <a:pt x="2262" y="6003"/>
                      <a:pt x="2262" y="10429"/>
                    </a:cubicBezTo>
                    <a:cubicBezTo>
                      <a:pt x="2262" y="14848"/>
                      <a:pt x="5859" y="18445"/>
                      <a:pt x="10285" y="18445"/>
                    </a:cubicBezTo>
                    <a:cubicBezTo>
                      <a:pt x="14710" y="18445"/>
                      <a:pt x="18307" y="14848"/>
                      <a:pt x="18307" y="10429"/>
                    </a:cubicBezTo>
                    <a:cubicBezTo>
                      <a:pt x="18307" y="6003"/>
                      <a:pt x="14710" y="2406"/>
                      <a:pt x="10285" y="2406"/>
                    </a:cubicBezTo>
                    <a:close/>
                    <a:moveTo>
                      <a:pt x="10285" y="18347"/>
                    </a:moveTo>
                    <a:cubicBezTo>
                      <a:pt x="5917" y="18347"/>
                      <a:pt x="2366" y="14791"/>
                      <a:pt x="2366" y="10429"/>
                    </a:cubicBezTo>
                    <a:cubicBezTo>
                      <a:pt x="2366" y="6061"/>
                      <a:pt x="5917" y="2504"/>
                      <a:pt x="10285" y="2504"/>
                    </a:cubicBezTo>
                    <a:cubicBezTo>
                      <a:pt x="14652" y="2504"/>
                      <a:pt x="18203" y="6061"/>
                      <a:pt x="18203" y="10429"/>
                    </a:cubicBezTo>
                    <a:cubicBezTo>
                      <a:pt x="18203" y="14791"/>
                      <a:pt x="14652" y="18347"/>
                      <a:pt x="10285" y="18347"/>
                    </a:cubicBezTo>
                    <a:close/>
                    <a:moveTo>
                      <a:pt x="10388" y="1451"/>
                    </a:moveTo>
                    <a:lnTo>
                      <a:pt x="10192" y="1451"/>
                    </a:lnTo>
                    <a:lnTo>
                      <a:pt x="10192" y="1"/>
                    </a:lnTo>
                    <a:lnTo>
                      <a:pt x="10388" y="1"/>
                    </a:lnTo>
                    <a:close/>
                    <a:moveTo>
                      <a:pt x="10187" y="19124"/>
                    </a:moveTo>
                    <a:lnTo>
                      <a:pt x="10377" y="19124"/>
                    </a:lnTo>
                    <a:lnTo>
                      <a:pt x="10377" y="20569"/>
                    </a:lnTo>
                    <a:lnTo>
                      <a:pt x="10187" y="20569"/>
                    </a:lnTo>
                    <a:close/>
                    <a:moveTo>
                      <a:pt x="9416" y="1486"/>
                    </a:moveTo>
                    <a:lnTo>
                      <a:pt x="9283" y="47"/>
                    </a:lnTo>
                    <a:lnTo>
                      <a:pt x="9479" y="30"/>
                    </a:lnTo>
                    <a:lnTo>
                      <a:pt x="9611" y="1468"/>
                    </a:lnTo>
                    <a:close/>
                    <a:moveTo>
                      <a:pt x="11154" y="19078"/>
                    </a:moveTo>
                    <a:lnTo>
                      <a:pt x="11286" y="20517"/>
                    </a:lnTo>
                    <a:lnTo>
                      <a:pt x="11090" y="20534"/>
                    </a:lnTo>
                    <a:lnTo>
                      <a:pt x="10964" y="19095"/>
                    </a:lnTo>
                    <a:close/>
                    <a:moveTo>
                      <a:pt x="8650" y="1601"/>
                    </a:moveTo>
                    <a:lnTo>
                      <a:pt x="8403" y="174"/>
                    </a:lnTo>
                    <a:lnTo>
                      <a:pt x="8593" y="139"/>
                    </a:lnTo>
                    <a:lnTo>
                      <a:pt x="8846" y="1566"/>
                    </a:lnTo>
                    <a:close/>
                    <a:moveTo>
                      <a:pt x="11919" y="18975"/>
                    </a:moveTo>
                    <a:lnTo>
                      <a:pt x="12172" y="20396"/>
                    </a:lnTo>
                    <a:lnTo>
                      <a:pt x="11976" y="20431"/>
                    </a:lnTo>
                    <a:lnTo>
                      <a:pt x="11723" y="19009"/>
                    </a:lnTo>
                    <a:close/>
                    <a:moveTo>
                      <a:pt x="7902" y="1773"/>
                    </a:moveTo>
                    <a:lnTo>
                      <a:pt x="7528" y="375"/>
                    </a:lnTo>
                    <a:lnTo>
                      <a:pt x="7718" y="329"/>
                    </a:lnTo>
                    <a:lnTo>
                      <a:pt x="8092" y="1722"/>
                    </a:lnTo>
                    <a:close/>
                    <a:moveTo>
                      <a:pt x="12667" y="18802"/>
                    </a:moveTo>
                    <a:lnTo>
                      <a:pt x="13041" y="20195"/>
                    </a:lnTo>
                    <a:lnTo>
                      <a:pt x="12851" y="20246"/>
                    </a:lnTo>
                    <a:lnTo>
                      <a:pt x="12477" y="18848"/>
                    </a:lnTo>
                    <a:close/>
                    <a:moveTo>
                      <a:pt x="7171" y="2009"/>
                    </a:moveTo>
                    <a:lnTo>
                      <a:pt x="6676" y="651"/>
                    </a:lnTo>
                    <a:lnTo>
                      <a:pt x="6860" y="588"/>
                    </a:lnTo>
                    <a:lnTo>
                      <a:pt x="7355" y="1946"/>
                    </a:lnTo>
                    <a:close/>
                    <a:moveTo>
                      <a:pt x="13398" y="18555"/>
                    </a:moveTo>
                    <a:lnTo>
                      <a:pt x="13899" y="19913"/>
                    </a:lnTo>
                    <a:lnTo>
                      <a:pt x="13709" y="19982"/>
                    </a:lnTo>
                    <a:lnTo>
                      <a:pt x="13214" y="18618"/>
                    </a:lnTo>
                    <a:close/>
                    <a:moveTo>
                      <a:pt x="6458" y="2314"/>
                    </a:moveTo>
                    <a:lnTo>
                      <a:pt x="5848" y="1002"/>
                    </a:lnTo>
                    <a:lnTo>
                      <a:pt x="6026" y="916"/>
                    </a:lnTo>
                    <a:lnTo>
                      <a:pt x="6636" y="2228"/>
                    </a:lnTo>
                    <a:close/>
                    <a:moveTo>
                      <a:pt x="14112" y="18255"/>
                    </a:moveTo>
                    <a:lnTo>
                      <a:pt x="14722" y="19562"/>
                    </a:lnTo>
                    <a:lnTo>
                      <a:pt x="14543" y="19648"/>
                    </a:lnTo>
                    <a:lnTo>
                      <a:pt x="13933" y="18342"/>
                    </a:lnTo>
                    <a:close/>
                    <a:moveTo>
                      <a:pt x="5784" y="2677"/>
                    </a:moveTo>
                    <a:lnTo>
                      <a:pt x="5065" y="1428"/>
                    </a:lnTo>
                    <a:lnTo>
                      <a:pt x="5238" y="1325"/>
                    </a:lnTo>
                    <a:lnTo>
                      <a:pt x="5957" y="2579"/>
                    </a:lnTo>
                    <a:close/>
                    <a:moveTo>
                      <a:pt x="14791" y="17893"/>
                    </a:moveTo>
                    <a:lnTo>
                      <a:pt x="15510" y="19147"/>
                    </a:lnTo>
                    <a:lnTo>
                      <a:pt x="15332" y="19245"/>
                    </a:lnTo>
                    <a:lnTo>
                      <a:pt x="14612" y="17996"/>
                    </a:lnTo>
                    <a:close/>
                    <a:moveTo>
                      <a:pt x="5134" y="3103"/>
                    </a:moveTo>
                    <a:lnTo>
                      <a:pt x="4305" y="1923"/>
                    </a:lnTo>
                    <a:lnTo>
                      <a:pt x="4466" y="1808"/>
                    </a:lnTo>
                    <a:lnTo>
                      <a:pt x="5295" y="2988"/>
                    </a:lnTo>
                    <a:close/>
                    <a:moveTo>
                      <a:pt x="15435" y="17467"/>
                    </a:moveTo>
                    <a:lnTo>
                      <a:pt x="16264" y="18647"/>
                    </a:lnTo>
                    <a:lnTo>
                      <a:pt x="16103" y="18762"/>
                    </a:lnTo>
                    <a:lnTo>
                      <a:pt x="15280" y="17582"/>
                    </a:lnTo>
                    <a:close/>
                    <a:moveTo>
                      <a:pt x="4530" y="3580"/>
                    </a:moveTo>
                    <a:lnTo>
                      <a:pt x="3603" y="2470"/>
                    </a:lnTo>
                    <a:lnTo>
                      <a:pt x="3753" y="2343"/>
                    </a:lnTo>
                    <a:lnTo>
                      <a:pt x="4679" y="3448"/>
                    </a:lnTo>
                    <a:close/>
                    <a:moveTo>
                      <a:pt x="16039" y="16995"/>
                    </a:moveTo>
                    <a:lnTo>
                      <a:pt x="16966" y="18100"/>
                    </a:lnTo>
                    <a:lnTo>
                      <a:pt x="16816" y="18232"/>
                    </a:lnTo>
                    <a:lnTo>
                      <a:pt x="15890" y="17122"/>
                    </a:lnTo>
                    <a:close/>
                    <a:moveTo>
                      <a:pt x="3960" y="4104"/>
                    </a:moveTo>
                    <a:lnTo>
                      <a:pt x="2941" y="3080"/>
                    </a:lnTo>
                    <a:lnTo>
                      <a:pt x="3080" y="2947"/>
                    </a:lnTo>
                    <a:lnTo>
                      <a:pt x="4098" y="3966"/>
                    </a:lnTo>
                    <a:close/>
                    <a:moveTo>
                      <a:pt x="16609" y="16460"/>
                    </a:moveTo>
                    <a:lnTo>
                      <a:pt x="17628" y="17484"/>
                    </a:lnTo>
                    <a:lnTo>
                      <a:pt x="17495" y="17622"/>
                    </a:lnTo>
                    <a:lnTo>
                      <a:pt x="16471" y="16598"/>
                    </a:lnTo>
                    <a:close/>
                    <a:moveTo>
                      <a:pt x="3454" y="4680"/>
                    </a:moveTo>
                    <a:lnTo>
                      <a:pt x="2343" y="3753"/>
                    </a:lnTo>
                    <a:lnTo>
                      <a:pt x="2475" y="3598"/>
                    </a:lnTo>
                    <a:lnTo>
                      <a:pt x="3580" y="4530"/>
                    </a:lnTo>
                    <a:close/>
                    <a:moveTo>
                      <a:pt x="17121" y="15896"/>
                    </a:moveTo>
                    <a:lnTo>
                      <a:pt x="18226" y="16822"/>
                    </a:lnTo>
                    <a:lnTo>
                      <a:pt x="18100" y="16972"/>
                    </a:lnTo>
                    <a:lnTo>
                      <a:pt x="16989" y="16045"/>
                    </a:lnTo>
                    <a:close/>
                    <a:moveTo>
                      <a:pt x="2993" y="5295"/>
                    </a:moveTo>
                    <a:lnTo>
                      <a:pt x="1808" y="4472"/>
                    </a:lnTo>
                    <a:lnTo>
                      <a:pt x="1923" y="4311"/>
                    </a:lnTo>
                    <a:lnTo>
                      <a:pt x="3103" y="5140"/>
                    </a:lnTo>
                    <a:close/>
                    <a:moveTo>
                      <a:pt x="17582" y="15274"/>
                    </a:moveTo>
                    <a:lnTo>
                      <a:pt x="18761" y="16103"/>
                    </a:lnTo>
                    <a:lnTo>
                      <a:pt x="18646" y="16258"/>
                    </a:lnTo>
                    <a:lnTo>
                      <a:pt x="17467" y="15435"/>
                    </a:lnTo>
                    <a:close/>
                    <a:moveTo>
                      <a:pt x="2579" y="5951"/>
                    </a:moveTo>
                    <a:lnTo>
                      <a:pt x="1330" y="5232"/>
                    </a:lnTo>
                    <a:lnTo>
                      <a:pt x="1428" y="5059"/>
                    </a:lnTo>
                    <a:lnTo>
                      <a:pt x="2682" y="5779"/>
                    </a:lnTo>
                    <a:close/>
                    <a:moveTo>
                      <a:pt x="17990" y="14618"/>
                    </a:moveTo>
                    <a:lnTo>
                      <a:pt x="19239" y="15338"/>
                    </a:lnTo>
                    <a:lnTo>
                      <a:pt x="19141" y="15510"/>
                    </a:lnTo>
                    <a:lnTo>
                      <a:pt x="17887" y="14791"/>
                    </a:lnTo>
                    <a:close/>
                    <a:moveTo>
                      <a:pt x="2234" y="6636"/>
                    </a:moveTo>
                    <a:lnTo>
                      <a:pt x="927" y="6026"/>
                    </a:lnTo>
                    <a:lnTo>
                      <a:pt x="1014" y="5842"/>
                    </a:lnTo>
                    <a:lnTo>
                      <a:pt x="2320" y="6458"/>
                    </a:lnTo>
                    <a:close/>
                    <a:moveTo>
                      <a:pt x="18336" y="13928"/>
                    </a:moveTo>
                    <a:lnTo>
                      <a:pt x="19642" y="14543"/>
                    </a:lnTo>
                    <a:lnTo>
                      <a:pt x="19556" y="14722"/>
                    </a:lnTo>
                    <a:lnTo>
                      <a:pt x="18249" y="14112"/>
                    </a:lnTo>
                    <a:close/>
                    <a:moveTo>
                      <a:pt x="1946" y="7356"/>
                    </a:moveTo>
                    <a:lnTo>
                      <a:pt x="588" y="6861"/>
                    </a:lnTo>
                    <a:lnTo>
                      <a:pt x="651" y="6671"/>
                    </a:lnTo>
                    <a:lnTo>
                      <a:pt x="2015" y="7166"/>
                    </a:lnTo>
                    <a:close/>
                    <a:moveTo>
                      <a:pt x="18623" y="13220"/>
                    </a:moveTo>
                    <a:lnTo>
                      <a:pt x="19981" y="13715"/>
                    </a:lnTo>
                    <a:lnTo>
                      <a:pt x="19918" y="13899"/>
                    </a:lnTo>
                    <a:lnTo>
                      <a:pt x="18560" y="13404"/>
                    </a:lnTo>
                    <a:close/>
                    <a:moveTo>
                      <a:pt x="1727" y="8086"/>
                    </a:moveTo>
                    <a:lnTo>
                      <a:pt x="329" y="7712"/>
                    </a:lnTo>
                    <a:lnTo>
                      <a:pt x="381" y="7528"/>
                    </a:lnTo>
                    <a:lnTo>
                      <a:pt x="1773" y="7902"/>
                    </a:lnTo>
                    <a:close/>
                    <a:moveTo>
                      <a:pt x="18848" y="12477"/>
                    </a:moveTo>
                    <a:lnTo>
                      <a:pt x="20240" y="12851"/>
                    </a:lnTo>
                    <a:lnTo>
                      <a:pt x="20189" y="13036"/>
                    </a:lnTo>
                    <a:lnTo>
                      <a:pt x="18796" y="12662"/>
                    </a:lnTo>
                    <a:close/>
                    <a:moveTo>
                      <a:pt x="1566" y="8846"/>
                    </a:moveTo>
                    <a:lnTo>
                      <a:pt x="145" y="8599"/>
                    </a:lnTo>
                    <a:lnTo>
                      <a:pt x="179" y="8403"/>
                    </a:lnTo>
                    <a:lnTo>
                      <a:pt x="1601" y="8656"/>
                    </a:lnTo>
                    <a:close/>
                    <a:moveTo>
                      <a:pt x="19003" y="11724"/>
                    </a:moveTo>
                    <a:lnTo>
                      <a:pt x="20430" y="11971"/>
                    </a:lnTo>
                    <a:lnTo>
                      <a:pt x="20390" y="12167"/>
                    </a:lnTo>
                    <a:lnTo>
                      <a:pt x="18969" y="11913"/>
                    </a:lnTo>
                    <a:close/>
                    <a:moveTo>
                      <a:pt x="1474" y="9612"/>
                    </a:moveTo>
                    <a:lnTo>
                      <a:pt x="35" y="9485"/>
                    </a:lnTo>
                    <a:lnTo>
                      <a:pt x="47" y="9289"/>
                    </a:lnTo>
                    <a:lnTo>
                      <a:pt x="1485" y="9422"/>
                    </a:lnTo>
                    <a:close/>
                    <a:moveTo>
                      <a:pt x="19095" y="10958"/>
                    </a:moveTo>
                    <a:lnTo>
                      <a:pt x="20534" y="11085"/>
                    </a:lnTo>
                    <a:lnTo>
                      <a:pt x="20522" y="11280"/>
                    </a:lnTo>
                    <a:lnTo>
                      <a:pt x="19084" y="11154"/>
                    </a:lnTo>
                    <a:close/>
                    <a:moveTo>
                      <a:pt x="1445" y="10383"/>
                    </a:moveTo>
                    <a:lnTo>
                      <a:pt x="1" y="10383"/>
                    </a:lnTo>
                    <a:lnTo>
                      <a:pt x="1" y="10187"/>
                    </a:lnTo>
                    <a:lnTo>
                      <a:pt x="1445" y="10187"/>
                    </a:lnTo>
                    <a:close/>
                    <a:moveTo>
                      <a:pt x="20574" y="10187"/>
                    </a:moveTo>
                    <a:lnTo>
                      <a:pt x="20574" y="10383"/>
                    </a:lnTo>
                    <a:lnTo>
                      <a:pt x="19124" y="10383"/>
                    </a:lnTo>
                    <a:lnTo>
                      <a:pt x="19124" y="10187"/>
                    </a:lnTo>
                    <a:close/>
                    <a:moveTo>
                      <a:pt x="1485" y="11154"/>
                    </a:moveTo>
                    <a:lnTo>
                      <a:pt x="47" y="11280"/>
                    </a:lnTo>
                    <a:lnTo>
                      <a:pt x="35" y="11085"/>
                    </a:lnTo>
                    <a:lnTo>
                      <a:pt x="1474" y="10958"/>
                    </a:lnTo>
                    <a:close/>
                    <a:moveTo>
                      <a:pt x="19084" y="9422"/>
                    </a:moveTo>
                    <a:lnTo>
                      <a:pt x="20522" y="9289"/>
                    </a:lnTo>
                    <a:lnTo>
                      <a:pt x="20534" y="9485"/>
                    </a:lnTo>
                    <a:lnTo>
                      <a:pt x="19095" y="9612"/>
                    </a:lnTo>
                    <a:close/>
                    <a:moveTo>
                      <a:pt x="1595" y="11913"/>
                    </a:moveTo>
                    <a:lnTo>
                      <a:pt x="173" y="12167"/>
                    </a:lnTo>
                    <a:lnTo>
                      <a:pt x="133" y="11971"/>
                    </a:lnTo>
                    <a:lnTo>
                      <a:pt x="1560" y="11724"/>
                    </a:lnTo>
                    <a:close/>
                    <a:moveTo>
                      <a:pt x="18974" y="8650"/>
                    </a:moveTo>
                    <a:lnTo>
                      <a:pt x="20402" y="8397"/>
                    </a:lnTo>
                    <a:lnTo>
                      <a:pt x="20436" y="8593"/>
                    </a:lnTo>
                    <a:lnTo>
                      <a:pt x="19009" y="8846"/>
                    </a:lnTo>
                    <a:close/>
                    <a:moveTo>
                      <a:pt x="1773" y="12673"/>
                    </a:moveTo>
                    <a:lnTo>
                      <a:pt x="381" y="13047"/>
                    </a:lnTo>
                    <a:lnTo>
                      <a:pt x="329" y="12857"/>
                    </a:lnTo>
                    <a:lnTo>
                      <a:pt x="1727" y="12483"/>
                    </a:lnTo>
                    <a:close/>
                    <a:moveTo>
                      <a:pt x="18796" y="7902"/>
                    </a:moveTo>
                    <a:lnTo>
                      <a:pt x="20189" y="7528"/>
                    </a:lnTo>
                    <a:lnTo>
                      <a:pt x="20240" y="7712"/>
                    </a:lnTo>
                    <a:lnTo>
                      <a:pt x="18848" y="8086"/>
                    </a:lnTo>
                    <a:close/>
                    <a:moveTo>
                      <a:pt x="2015" y="13398"/>
                    </a:moveTo>
                    <a:lnTo>
                      <a:pt x="651" y="13893"/>
                    </a:lnTo>
                    <a:lnTo>
                      <a:pt x="588" y="13709"/>
                    </a:lnTo>
                    <a:lnTo>
                      <a:pt x="1946" y="13208"/>
                    </a:lnTo>
                    <a:close/>
                    <a:moveTo>
                      <a:pt x="18560" y="7166"/>
                    </a:moveTo>
                    <a:lnTo>
                      <a:pt x="19918" y="6671"/>
                    </a:lnTo>
                    <a:lnTo>
                      <a:pt x="19981" y="6861"/>
                    </a:lnTo>
                    <a:lnTo>
                      <a:pt x="18623" y="7356"/>
                    </a:lnTo>
                    <a:close/>
                    <a:moveTo>
                      <a:pt x="2314" y="14112"/>
                    </a:moveTo>
                    <a:lnTo>
                      <a:pt x="1008" y="14722"/>
                    </a:lnTo>
                    <a:lnTo>
                      <a:pt x="921" y="14543"/>
                    </a:lnTo>
                    <a:lnTo>
                      <a:pt x="2228" y="13928"/>
                    </a:lnTo>
                    <a:close/>
                    <a:moveTo>
                      <a:pt x="18255" y="6464"/>
                    </a:moveTo>
                    <a:lnTo>
                      <a:pt x="19567" y="5848"/>
                    </a:lnTo>
                    <a:lnTo>
                      <a:pt x="19653" y="6032"/>
                    </a:lnTo>
                    <a:lnTo>
                      <a:pt x="18341" y="6642"/>
                    </a:lnTo>
                    <a:close/>
                    <a:moveTo>
                      <a:pt x="2682" y="14791"/>
                    </a:moveTo>
                    <a:lnTo>
                      <a:pt x="1428" y="15510"/>
                    </a:lnTo>
                    <a:lnTo>
                      <a:pt x="1330" y="15338"/>
                    </a:lnTo>
                    <a:lnTo>
                      <a:pt x="2579" y="14618"/>
                    </a:lnTo>
                    <a:close/>
                    <a:moveTo>
                      <a:pt x="17887" y="5779"/>
                    </a:moveTo>
                    <a:lnTo>
                      <a:pt x="19141" y="5059"/>
                    </a:lnTo>
                    <a:lnTo>
                      <a:pt x="19239" y="5232"/>
                    </a:lnTo>
                    <a:lnTo>
                      <a:pt x="17990" y="5951"/>
                    </a:lnTo>
                    <a:close/>
                    <a:moveTo>
                      <a:pt x="3097" y="15435"/>
                    </a:moveTo>
                    <a:lnTo>
                      <a:pt x="1917" y="16258"/>
                    </a:lnTo>
                    <a:lnTo>
                      <a:pt x="1802" y="16103"/>
                    </a:lnTo>
                    <a:lnTo>
                      <a:pt x="2982" y="15274"/>
                    </a:lnTo>
                    <a:close/>
                    <a:moveTo>
                      <a:pt x="17472" y="5134"/>
                    </a:moveTo>
                    <a:lnTo>
                      <a:pt x="18652" y="4306"/>
                    </a:lnTo>
                    <a:lnTo>
                      <a:pt x="18767" y="4461"/>
                    </a:lnTo>
                    <a:lnTo>
                      <a:pt x="17587" y="5290"/>
                    </a:lnTo>
                    <a:close/>
                    <a:moveTo>
                      <a:pt x="3580" y="16045"/>
                    </a:moveTo>
                    <a:lnTo>
                      <a:pt x="2475" y="16972"/>
                    </a:lnTo>
                    <a:lnTo>
                      <a:pt x="2343" y="16822"/>
                    </a:lnTo>
                    <a:lnTo>
                      <a:pt x="3454" y="15896"/>
                    </a:lnTo>
                    <a:close/>
                    <a:moveTo>
                      <a:pt x="16989" y="4530"/>
                    </a:moveTo>
                    <a:lnTo>
                      <a:pt x="18100" y="3598"/>
                    </a:lnTo>
                    <a:lnTo>
                      <a:pt x="18226" y="3753"/>
                    </a:lnTo>
                    <a:lnTo>
                      <a:pt x="17121" y="4680"/>
                    </a:lnTo>
                    <a:close/>
                    <a:moveTo>
                      <a:pt x="4104" y="16604"/>
                    </a:moveTo>
                    <a:lnTo>
                      <a:pt x="3085" y="17628"/>
                    </a:lnTo>
                    <a:lnTo>
                      <a:pt x="2947" y="17490"/>
                    </a:lnTo>
                    <a:lnTo>
                      <a:pt x="3966" y="16471"/>
                    </a:lnTo>
                    <a:close/>
                    <a:moveTo>
                      <a:pt x="16465" y="3966"/>
                    </a:moveTo>
                    <a:lnTo>
                      <a:pt x="17484" y="2947"/>
                    </a:lnTo>
                    <a:lnTo>
                      <a:pt x="17622" y="3080"/>
                    </a:lnTo>
                    <a:lnTo>
                      <a:pt x="16603" y="4104"/>
                    </a:lnTo>
                    <a:close/>
                    <a:moveTo>
                      <a:pt x="4679" y="17116"/>
                    </a:moveTo>
                    <a:lnTo>
                      <a:pt x="3753" y="18226"/>
                    </a:lnTo>
                    <a:lnTo>
                      <a:pt x="3603" y="18094"/>
                    </a:lnTo>
                    <a:lnTo>
                      <a:pt x="4530" y="16989"/>
                    </a:lnTo>
                    <a:close/>
                    <a:moveTo>
                      <a:pt x="15890" y="3448"/>
                    </a:moveTo>
                    <a:lnTo>
                      <a:pt x="16816" y="2343"/>
                    </a:lnTo>
                    <a:lnTo>
                      <a:pt x="16966" y="2470"/>
                    </a:lnTo>
                    <a:lnTo>
                      <a:pt x="16039" y="3580"/>
                    </a:lnTo>
                    <a:close/>
                    <a:moveTo>
                      <a:pt x="5295" y="17582"/>
                    </a:moveTo>
                    <a:lnTo>
                      <a:pt x="4466" y="18762"/>
                    </a:lnTo>
                    <a:lnTo>
                      <a:pt x="4305" y="18647"/>
                    </a:lnTo>
                    <a:lnTo>
                      <a:pt x="5134" y="17467"/>
                    </a:lnTo>
                    <a:close/>
                    <a:moveTo>
                      <a:pt x="15280" y="2988"/>
                    </a:moveTo>
                    <a:lnTo>
                      <a:pt x="16103" y="1808"/>
                    </a:lnTo>
                    <a:lnTo>
                      <a:pt x="16264" y="1923"/>
                    </a:lnTo>
                    <a:lnTo>
                      <a:pt x="15435" y="3103"/>
                    </a:lnTo>
                    <a:close/>
                    <a:moveTo>
                      <a:pt x="5945" y="17985"/>
                    </a:moveTo>
                    <a:lnTo>
                      <a:pt x="5226" y="19239"/>
                    </a:lnTo>
                    <a:lnTo>
                      <a:pt x="5053" y="19136"/>
                    </a:lnTo>
                    <a:lnTo>
                      <a:pt x="5773" y="17887"/>
                    </a:lnTo>
                    <a:close/>
                    <a:moveTo>
                      <a:pt x="14624" y="2579"/>
                    </a:moveTo>
                    <a:lnTo>
                      <a:pt x="15343" y="1325"/>
                    </a:lnTo>
                    <a:lnTo>
                      <a:pt x="15516" y="1428"/>
                    </a:lnTo>
                    <a:lnTo>
                      <a:pt x="14796" y="2677"/>
                    </a:lnTo>
                    <a:close/>
                    <a:moveTo>
                      <a:pt x="6458" y="18255"/>
                    </a:moveTo>
                    <a:lnTo>
                      <a:pt x="6636" y="18342"/>
                    </a:lnTo>
                    <a:lnTo>
                      <a:pt x="6026" y="19648"/>
                    </a:lnTo>
                    <a:lnTo>
                      <a:pt x="5848" y="19562"/>
                    </a:lnTo>
                    <a:close/>
                    <a:moveTo>
                      <a:pt x="14112" y="2314"/>
                    </a:moveTo>
                    <a:lnTo>
                      <a:pt x="13933" y="2228"/>
                    </a:lnTo>
                    <a:lnTo>
                      <a:pt x="14543" y="916"/>
                    </a:lnTo>
                    <a:lnTo>
                      <a:pt x="14722" y="1002"/>
                    </a:lnTo>
                    <a:close/>
                    <a:moveTo>
                      <a:pt x="7171" y="18555"/>
                    </a:moveTo>
                    <a:lnTo>
                      <a:pt x="7355" y="18618"/>
                    </a:lnTo>
                    <a:lnTo>
                      <a:pt x="6860" y="19982"/>
                    </a:lnTo>
                    <a:lnTo>
                      <a:pt x="6676" y="19913"/>
                    </a:lnTo>
                    <a:close/>
                    <a:moveTo>
                      <a:pt x="13398" y="2009"/>
                    </a:moveTo>
                    <a:lnTo>
                      <a:pt x="13214" y="1946"/>
                    </a:lnTo>
                    <a:lnTo>
                      <a:pt x="13709" y="588"/>
                    </a:lnTo>
                    <a:lnTo>
                      <a:pt x="13899" y="651"/>
                    </a:lnTo>
                    <a:close/>
                    <a:moveTo>
                      <a:pt x="7902" y="18802"/>
                    </a:moveTo>
                    <a:lnTo>
                      <a:pt x="8092" y="18848"/>
                    </a:lnTo>
                    <a:lnTo>
                      <a:pt x="7718" y="20246"/>
                    </a:lnTo>
                    <a:lnTo>
                      <a:pt x="7528" y="20195"/>
                    </a:lnTo>
                    <a:close/>
                    <a:moveTo>
                      <a:pt x="12667" y="1773"/>
                    </a:moveTo>
                    <a:lnTo>
                      <a:pt x="12477" y="1722"/>
                    </a:lnTo>
                    <a:lnTo>
                      <a:pt x="12851" y="329"/>
                    </a:lnTo>
                    <a:lnTo>
                      <a:pt x="13041" y="375"/>
                    </a:lnTo>
                    <a:close/>
                    <a:moveTo>
                      <a:pt x="8650" y="18975"/>
                    </a:moveTo>
                    <a:lnTo>
                      <a:pt x="8846" y="19009"/>
                    </a:lnTo>
                    <a:lnTo>
                      <a:pt x="8593" y="20431"/>
                    </a:lnTo>
                    <a:lnTo>
                      <a:pt x="8403" y="20396"/>
                    </a:lnTo>
                    <a:close/>
                    <a:moveTo>
                      <a:pt x="11919" y="1601"/>
                    </a:moveTo>
                    <a:lnTo>
                      <a:pt x="11723" y="1566"/>
                    </a:lnTo>
                    <a:lnTo>
                      <a:pt x="11976" y="139"/>
                    </a:lnTo>
                    <a:lnTo>
                      <a:pt x="12172" y="174"/>
                    </a:lnTo>
                    <a:close/>
                    <a:moveTo>
                      <a:pt x="9416" y="19078"/>
                    </a:moveTo>
                    <a:lnTo>
                      <a:pt x="9611" y="19095"/>
                    </a:lnTo>
                    <a:lnTo>
                      <a:pt x="9479" y="20534"/>
                    </a:lnTo>
                    <a:lnTo>
                      <a:pt x="9283" y="20517"/>
                    </a:lnTo>
                    <a:close/>
                    <a:moveTo>
                      <a:pt x="11154" y="1486"/>
                    </a:moveTo>
                    <a:lnTo>
                      <a:pt x="10964" y="1468"/>
                    </a:lnTo>
                    <a:lnTo>
                      <a:pt x="11090" y="30"/>
                    </a:lnTo>
                    <a:lnTo>
                      <a:pt x="11286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7D9D3FC-F7DF-4B58-92B2-3F9BB6406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30778">
            <a:off x="2836689" y="2200673"/>
            <a:ext cx="2933851" cy="1530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7EF135B-24AC-457F-9A9C-EE579AE90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945" y="180780"/>
            <a:ext cx="3206915" cy="16764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1D63B77-6243-4CD0-A085-E5D212706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849" y="503919"/>
            <a:ext cx="3302170" cy="1854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F2FF387-CFC7-46A3-AAAE-4635B96738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490" y="2358214"/>
            <a:ext cx="3073558" cy="16447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AE86313-2A18-4519-B0AA-5D0840F73CD2}"/>
              </a:ext>
            </a:extLst>
          </p:cNvPr>
          <p:cNvSpPr txBox="1"/>
          <p:nvPr/>
        </p:nvSpPr>
        <p:spPr>
          <a:xfrm>
            <a:off x="5739006" y="2000474"/>
            <a:ext cx="320691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800" dirty="0">
                <a:solidFill>
                  <a:schemeClr val="tx1"/>
                </a:solidFill>
                <a:latin typeface="Comic Sans MS" panose="030F0702030302020204" pitchFamily="66" charset="0"/>
              </a:rPr>
              <a:t>Τι είδους εικόνα θα παραχθεί από το σύστημα αν δοθεί η εντολή "παιδιά που κάνουν μπαλέτο", με βάση τα δεδομένα στα οποία έχει βασιστεί η εκπαίδευσή του;</a:t>
            </a:r>
            <a:br>
              <a:rPr lang="el-GR" sz="1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l-GR" sz="1800" dirty="0">
                <a:solidFill>
                  <a:schemeClr val="tx1"/>
                </a:solidFill>
                <a:latin typeface="Comic Sans MS" panose="030F0702030302020204" pitchFamily="66" charset="0"/>
              </a:rPr>
              <a:t>Πώς μπορούμε να συμβάλουμε ώστε τα αποτελέσματα να είναι πιο δίκαια και αντιπροσωπευτικά;</a:t>
            </a:r>
            <a:endParaRPr lang="en-US" sz="1800" dirty="0">
              <a:solidFill>
                <a:schemeClr val="tx1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7714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9" name="Google Shape;3659;p75"/>
          <p:cNvSpPr txBox="1">
            <a:spLocks noGrp="1"/>
          </p:cNvSpPr>
          <p:nvPr>
            <p:ph type="title"/>
          </p:nvPr>
        </p:nvSpPr>
        <p:spPr>
          <a:xfrm>
            <a:off x="223982" y="865750"/>
            <a:ext cx="2242127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dirty="0">
                <a:latin typeface="Comic Sans MS" panose="030F0702030302020204" pitchFamily="66" charset="0"/>
              </a:rPr>
              <a:t>Μάθε στον υπολογιστή να παίζει ένα παιχνίδι </a:t>
            </a:r>
            <a:endParaRPr sz="2800" dirty="0">
              <a:latin typeface="Comic Sans MS" panose="030F0702030302020204" pitchFamily="66" charset="0"/>
            </a:endParaRPr>
          </a:p>
        </p:txBody>
      </p:sp>
      <p:sp>
        <p:nvSpPr>
          <p:cNvPr id="3660" name="Google Shape;3660;p75"/>
          <p:cNvSpPr txBox="1">
            <a:spLocks noGrp="1"/>
          </p:cNvSpPr>
          <p:nvPr>
            <p:ph type="subTitle" idx="1"/>
          </p:nvPr>
        </p:nvSpPr>
        <p:spPr>
          <a:xfrm>
            <a:off x="2825948" y="1101976"/>
            <a:ext cx="3658052" cy="314675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AutoNum type="arabicPeriod"/>
            </a:pPr>
            <a:r>
              <a:rPr lang="el-GR" sz="1600" b="1" dirty="0">
                <a:latin typeface="Comic Sans MS" panose="030F0702030302020204" pitchFamily="66" charset="0"/>
              </a:rPr>
              <a:t>Συγκέντρωσε παραδείγματα γι’ αυτό που θέλεις να αναγνωρίζει ο υπολογιστής </a:t>
            </a:r>
          </a:p>
          <a:p>
            <a:pPr marL="342900" lvl="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AutoNum type="arabicPeriod"/>
            </a:pPr>
            <a:r>
              <a:rPr lang="el-GR" sz="1600" b="1" dirty="0">
                <a:latin typeface="Comic Sans MS" panose="030F0702030302020204" pitchFamily="66" charset="0"/>
              </a:rPr>
              <a:t>Χρησιμοποίησε τα παραδείγματα για να εκπαιδεύσεις τον υπολογιστή να το αναγνωρίζει.</a:t>
            </a:r>
          </a:p>
          <a:p>
            <a:pPr marL="342900" lvl="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AutoNum type="arabicPeriod"/>
            </a:pPr>
            <a:r>
              <a:rPr lang="el-GR" sz="1600" b="1" dirty="0">
                <a:latin typeface="Comic Sans MS" panose="030F0702030302020204" pitchFamily="66" charset="0"/>
              </a:rPr>
              <a:t>Φτιάξε ένα παιχνίδι </a:t>
            </a:r>
            <a:r>
              <a:rPr lang="el-GR" sz="1600" b="1" dirty="0" err="1">
                <a:latin typeface="Comic Sans MS" panose="030F0702030302020204" pitchFamily="66" charset="0"/>
              </a:rPr>
              <a:t>στ</a:t>
            </a:r>
            <a:r>
              <a:rPr lang="en-US" sz="1600" b="1" dirty="0">
                <a:latin typeface="Comic Sans MS" panose="030F0702030302020204" pitchFamily="66" charset="0"/>
              </a:rPr>
              <a:t>o Scratch </a:t>
            </a:r>
            <a:r>
              <a:rPr lang="el-GR" sz="1600" b="1" dirty="0">
                <a:latin typeface="Comic Sans MS" panose="030F0702030302020204" pitchFamily="66" charset="0"/>
              </a:rPr>
              <a:t>που χρησιμοποιεί την ικανότητα του υπολογιστή να το αναγνωρίζει.</a:t>
            </a:r>
          </a:p>
        </p:txBody>
      </p:sp>
      <p:sp>
        <p:nvSpPr>
          <p:cNvPr id="3661" name="Google Shape;3661;p75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2" name="Google Shape;3662;p75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4CEE2F-03A3-4D8F-966C-5AFCC695A647}"/>
              </a:ext>
            </a:extLst>
          </p:cNvPr>
          <p:cNvSpPr txBox="1"/>
          <p:nvPr/>
        </p:nvSpPr>
        <p:spPr>
          <a:xfrm>
            <a:off x="5853436" y="4707450"/>
            <a:ext cx="4154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linkClick r:id="rId3"/>
              </a:rPr>
              <a:t>https://machinelearningforkids.co.uk/</a:t>
            </a:r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AC3394-D4A8-439C-897F-BA15CF39E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5113" y="2963121"/>
            <a:ext cx="1379454" cy="154112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45"/>
          <p:cNvSpPr txBox="1">
            <a:spLocks noGrp="1"/>
          </p:cNvSpPr>
          <p:nvPr>
            <p:ph type="title"/>
          </p:nvPr>
        </p:nvSpPr>
        <p:spPr>
          <a:xfrm>
            <a:off x="4674476" y="163050"/>
            <a:ext cx="4161301" cy="382417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/>
              </a:rPr>
              <a:t>Η τεχνητή νοημοσύνη δεν έχει ικανότητα σκέψης – επεξεργάζεται τα δεδομένα που της παρέχονται. Για να προκύπτουν δίκαια και αξιόπιστα αποτελέσματα, είναι σημαντικό να χρησιμοποιούνται πολλά και διαφορετικά παραδείγματα. Όσο πιο αντιπροσωπευτικά είναι τα δεδομένα, τόσο μεγαλύτερη η πιθανότητα να παράγονται δίκαιες εκτιμήσεις.</a:t>
            </a:r>
            <a:endParaRPr lang="el-GR" sz="1800" b="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10" name="Google Shape;810;p45"/>
          <p:cNvPicPr preferRelativeResize="0">
            <a:picLocks noGrp="1"/>
          </p:cNvPicPr>
          <p:nvPr>
            <p:ph type="pic" idx="2"/>
          </p:nvPr>
        </p:nvPicPr>
        <p:blipFill>
          <a:blip r:embed="rId3"/>
          <a:srcRect/>
          <a:stretch/>
        </p:blipFill>
        <p:spPr>
          <a:xfrm>
            <a:off x="202954" y="388500"/>
            <a:ext cx="4379700" cy="4379700"/>
          </a:xfrm>
          <a:prstGeom prst="ellipse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3" name="Google Shape;3753;p83"/>
          <p:cNvSpPr txBox="1">
            <a:spLocks noGrp="1"/>
          </p:cNvSpPr>
          <p:nvPr>
            <p:ph type="ctrTitle"/>
          </p:nvPr>
        </p:nvSpPr>
        <p:spPr>
          <a:xfrm>
            <a:off x="1530450" y="374727"/>
            <a:ext cx="60831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dirty="0" err="1">
                <a:latin typeface="Comic Sans MS" panose="030F0702030302020204" pitchFamily="66" charset="0"/>
              </a:rPr>
              <a:t>Ποιός</a:t>
            </a:r>
            <a:r>
              <a:rPr lang="el-GR" sz="2800" dirty="0">
                <a:latin typeface="Comic Sans MS" panose="030F0702030302020204" pitchFamily="66" charset="0"/>
              </a:rPr>
              <a:t> Ελέγχει την ΤΝ; – Υπευθυνότητα και Επιλογές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754" name="Google Shape;3754;p83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5" name="Google Shape;3755;p83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6" name="Google Shape;3756;p83">
            <a:hlinkClick r:id="rId3" action="ppaction://hlinksldjump"/>
          </p:cNvPr>
          <p:cNvSpPr txBox="1"/>
          <p:nvPr/>
        </p:nvSpPr>
        <p:spPr>
          <a:xfrm>
            <a:off x="172064" y="190495"/>
            <a:ext cx="63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01</a:t>
            </a:r>
            <a:endParaRPr sz="24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3757" name="Google Shape;3757;p83">
            <a:hlinkClick r:id="" action="ppaction://noaction"/>
          </p:cNvPr>
          <p:cNvSpPr txBox="1"/>
          <p:nvPr/>
        </p:nvSpPr>
        <p:spPr>
          <a:xfrm>
            <a:off x="676939" y="875345"/>
            <a:ext cx="63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02</a:t>
            </a:r>
            <a:endParaRPr sz="24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3758" name="Google Shape;3758;p83">
            <a:hlinkClick r:id="" action="ppaction://noaction"/>
          </p:cNvPr>
          <p:cNvSpPr txBox="1"/>
          <p:nvPr/>
        </p:nvSpPr>
        <p:spPr>
          <a:xfrm>
            <a:off x="308789" y="1525283"/>
            <a:ext cx="63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03</a:t>
            </a:r>
            <a:endParaRPr sz="24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3759" name="Google Shape;3759;p83"/>
          <p:cNvSpPr txBox="1">
            <a:spLocks noGrp="1"/>
          </p:cNvSpPr>
          <p:nvPr>
            <p:ph type="subTitle" idx="1"/>
          </p:nvPr>
        </p:nvSpPr>
        <p:spPr>
          <a:xfrm>
            <a:off x="1696798" y="2760386"/>
            <a:ext cx="2439372" cy="16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l-GR" sz="1800" dirty="0">
                <a:latin typeface="Comic Sans MS" panose="030F0702030302020204" pitchFamily="66" charset="0"/>
              </a:rPr>
              <a:t>Η ΤΝ προτείνει, αλλά δεν αποφασίζει για εμάς.</a:t>
            </a:r>
          </a:p>
        </p:txBody>
      </p:sp>
      <p:sp>
        <p:nvSpPr>
          <p:cNvPr id="3760" name="Google Shape;3760;p83"/>
          <p:cNvSpPr txBox="1">
            <a:spLocks noGrp="1"/>
          </p:cNvSpPr>
          <p:nvPr>
            <p:ph type="subTitle" idx="2"/>
          </p:nvPr>
        </p:nvSpPr>
        <p:spPr>
          <a:xfrm>
            <a:off x="4696599" y="2957686"/>
            <a:ext cx="2402664" cy="169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>
              <a:buNone/>
            </a:pPr>
            <a:r>
              <a:rPr lang="el-GR" sz="1800" dirty="0">
                <a:latin typeface="Comic Sans MS" panose="030F0702030302020204" pitchFamily="66" charset="0"/>
              </a:rPr>
              <a:t>Χρειάζεται πάντα να υπάρχει έλεγχος.</a:t>
            </a:r>
          </a:p>
        </p:txBody>
      </p:sp>
      <p:sp>
        <p:nvSpPr>
          <p:cNvPr id="3761" name="Google Shape;3761;p83">
            <a:hlinkClick r:id="rId4" action="ppaction://hlinksldjump"/>
          </p:cNvPr>
          <p:cNvSpPr txBox="1"/>
          <p:nvPr/>
        </p:nvSpPr>
        <p:spPr>
          <a:xfrm>
            <a:off x="7789327" y="530718"/>
            <a:ext cx="11085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Table of  contents</a:t>
            </a:r>
            <a:endParaRPr sz="18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1640C4-EE0B-4486-8A42-D06A3CD17C83}"/>
              </a:ext>
            </a:extLst>
          </p:cNvPr>
          <p:cNvSpPr txBox="1"/>
          <p:nvPr/>
        </p:nvSpPr>
        <p:spPr>
          <a:xfrm>
            <a:off x="1459321" y="1165316"/>
            <a:ext cx="62904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«Η ΤΝ μας βοηθάει, αλλά την ευθύνη την έχουμε εμείς!»</a:t>
            </a:r>
            <a:endParaRPr lang="en-US" sz="1800" dirty="0">
              <a:solidFill>
                <a:schemeClr val="tx1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Google Shape;533;p39">
            <a:extLst>
              <a:ext uri="{FF2B5EF4-FFF2-40B4-BE49-F238E27FC236}">
                <a16:creationId xmlns:a16="http://schemas.microsoft.com/office/drawing/2014/main" id="{AFB671F8-F361-453B-8787-242C56EC3032}"/>
              </a:ext>
            </a:extLst>
          </p:cNvPr>
          <p:cNvGrpSpPr/>
          <p:nvPr/>
        </p:nvGrpSpPr>
        <p:grpSpPr>
          <a:xfrm>
            <a:off x="7321728" y="3171089"/>
            <a:ext cx="1631653" cy="1597684"/>
            <a:chOff x="5824825" y="1527650"/>
            <a:chExt cx="2854173" cy="2794752"/>
          </a:xfrm>
        </p:grpSpPr>
        <p:sp>
          <p:nvSpPr>
            <p:cNvPr id="14" name="Google Shape;534;p39">
              <a:extLst>
                <a:ext uri="{FF2B5EF4-FFF2-40B4-BE49-F238E27FC236}">
                  <a16:creationId xmlns:a16="http://schemas.microsoft.com/office/drawing/2014/main" id="{237F3E5E-7D53-413B-843A-28E5EDCEBC13}"/>
                </a:ext>
              </a:extLst>
            </p:cNvPr>
            <p:cNvSpPr/>
            <p:nvPr/>
          </p:nvSpPr>
          <p:spPr>
            <a:xfrm>
              <a:off x="6851449" y="4087375"/>
              <a:ext cx="681552" cy="126175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35;p39">
              <a:extLst>
                <a:ext uri="{FF2B5EF4-FFF2-40B4-BE49-F238E27FC236}">
                  <a16:creationId xmlns:a16="http://schemas.microsoft.com/office/drawing/2014/main" id="{D161D038-B4EF-425A-AB8E-C7B5A2C0170D}"/>
                </a:ext>
              </a:extLst>
            </p:cNvPr>
            <p:cNvSpPr/>
            <p:nvPr/>
          </p:nvSpPr>
          <p:spPr>
            <a:xfrm>
              <a:off x="7477175" y="4122900"/>
              <a:ext cx="1157331" cy="199500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36;p39">
              <a:extLst>
                <a:ext uri="{FF2B5EF4-FFF2-40B4-BE49-F238E27FC236}">
                  <a16:creationId xmlns:a16="http://schemas.microsoft.com/office/drawing/2014/main" id="{7D667646-21CF-4B08-91BC-4D992DF03DF4}"/>
                </a:ext>
              </a:extLst>
            </p:cNvPr>
            <p:cNvSpPr/>
            <p:nvPr/>
          </p:nvSpPr>
          <p:spPr>
            <a:xfrm>
              <a:off x="5974449" y="4087375"/>
              <a:ext cx="681552" cy="126175"/>
            </a:xfrm>
            <a:custGeom>
              <a:avLst/>
              <a:gdLst/>
              <a:ahLst/>
              <a:cxnLst/>
              <a:rect l="l" t="t" r="r" b="b"/>
              <a:pathLst>
                <a:path w="48848" h="1987" extrusionOk="0">
                  <a:moveTo>
                    <a:pt x="48848" y="996"/>
                  </a:moveTo>
                  <a:cubicBezTo>
                    <a:pt x="48848" y="1543"/>
                    <a:pt x="37914" y="1986"/>
                    <a:pt x="24424" y="1986"/>
                  </a:cubicBezTo>
                  <a:cubicBezTo>
                    <a:pt x="10935" y="1986"/>
                    <a:pt x="1" y="1543"/>
                    <a:pt x="1" y="996"/>
                  </a:cubicBezTo>
                  <a:cubicBezTo>
                    <a:pt x="1" y="450"/>
                    <a:pt x="10935" y="1"/>
                    <a:pt x="24424" y="1"/>
                  </a:cubicBezTo>
                  <a:cubicBezTo>
                    <a:pt x="37914" y="1"/>
                    <a:pt x="48848" y="450"/>
                    <a:pt x="48848" y="996"/>
                  </a:cubicBezTo>
                  <a:close/>
                </a:path>
              </a:pathLst>
            </a:custGeom>
            <a:solidFill>
              <a:srgbClr val="134F5C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oogle Shape;537;p39">
              <a:extLst>
                <a:ext uri="{FF2B5EF4-FFF2-40B4-BE49-F238E27FC236}">
                  <a16:creationId xmlns:a16="http://schemas.microsoft.com/office/drawing/2014/main" id="{04D9BA94-54A7-465A-AD1F-0D225CC07362}"/>
                </a:ext>
              </a:extLst>
            </p:cNvPr>
            <p:cNvGrpSpPr/>
            <p:nvPr/>
          </p:nvGrpSpPr>
          <p:grpSpPr>
            <a:xfrm>
              <a:off x="5824825" y="1527650"/>
              <a:ext cx="2854173" cy="2794752"/>
              <a:chOff x="5824825" y="1527650"/>
              <a:chExt cx="2854173" cy="2794752"/>
            </a:xfrm>
          </p:grpSpPr>
          <p:sp>
            <p:nvSpPr>
              <p:cNvPr id="18" name="Google Shape;538;p39">
                <a:extLst>
                  <a:ext uri="{FF2B5EF4-FFF2-40B4-BE49-F238E27FC236}">
                    <a16:creationId xmlns:a16="http://schemas.microsoft.com/office/drawing/2014/main" id="{4B68EF7F-CD39-4146-9CC4-9BAEF815DC5B}"/>
                  </a:ext>
                </a:extLst>
              </p:cNvPr>
              <p:cNvSpPr/>
              <p:nvPr/>
            </p:nvSpPr>
            <p:spPr>
              <a:xfrm>
                <a:off x="6408134" y="1694871"/>
                <a:ext cx="256051" cy="259184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4219" extrusionOk="0">
                    <a:moveTo>
                      <a:pt x="1" y="3482"/>
                    </a:moveTo>
                    <a:lnTo>
                      <a:pt x="2907" y="4219"/>
                    </a:lnTo>
                    <a:cubicBezTo>
                      <a:pt x="3143" y="3528"/>
                      <a:pt x="3592" y="2936"/>
                      <a:pt x="4167" y="2521"/>
                    </a:cubicBezTo>
                    <a:lnTo>
                      <a:pt x="2550" y="1"/>
                    </a:lnTo>
                    <a:cubicBezTo>
                      <a:pt x="1348" y="835"/>
                      <a:pt x="438" y="2061"/>
                      <a:pt x="1" y="34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539;p39">
                <a:extLst>
                  <a:ext uri="{FF2B5EF4-FFF2-40B4-BE49-F238E27FC236}">
                    <a16:creationId xmlns:a16="http://schemas.microsoft.com/office/drawing/2014/main" id="{0B4C0DAC-56B8-4C47-B99D-5562D592EE0E}"/>
                  </a:ext>
                </a:extLst>
              </p:cNvPr>
              <p:cNvSpPr/>
              <p:nvPr/>
            </p:nvSpPr>
            <p:spPr>
              <a:xfrm>
                <a:off x="6724577" y="1833832"/>
                <a:ext cx="467808" cy="591841"/>
              </a:xfrm>
              <a:custGeom>
                <a:avLst/>
                <a:gdLst/>
                <a:ahLst/>
                <a:cxnLst/>
                <a:rect l="l" t="t" r="r" b="b"/>
                <a:pathLst>
                  <a:path w="7615" h="9634" extrusionOk="0">
                    <a:moveTo>
                      <a:pt x="1094" y="9634"/>
                    </a:moveTo>
                    <a:cubicBezTo>
                      <a:pt x="4691" y="9634"/>
                      <a:pt x="7614" y="6705"/>
                      <a:pt x="7614" y="3114"/>
                    </a:cubicBezTo>
                    <a:cubicBezTo>
                      <a:pt x="7614" y="1986"/>
                      <a:pt x="7326" y="927"/>
                      <a:pt x="6820" y="0"/>
                    </a:cubicBezTo>
                    <a:lnTo>
                      <a:pt x="4259" y="1560"/>
                    </a:lnTo>
                    <a:cubicBezTo>
                      <a:pt x="4489" y="2026"/>
                      <a:pt x="4622" y="2550"/>
                      <a:pt x="4622" y="3114"/>
                    </a:cubicBezTo>
                    <a:cubicBezTo>
                      <a:pt x="4622" y="5065"/>
                      <a:pt x="3039" y="6641"/>
                      <a:pt x="1094" y="6641"/>
                    </a:cubicBezTo>
                    <a:cubicBezTo>
                      <a:pt x="950" y="6641"/>
                      <a:pt x="806" y="6630"/>
                      <a:pt x="668" y="6613"/>
                    </a:cubicBezTo>
                    <a:lnTo>
                      <a:pt x="1" y="9536"/>
                    </a:lnTo>
                    <a:cubicBezTo>
                      <a:pt x="352" y="9594"/>
                      <a:pt x="720" y="9634"/>
                      <a:pt x="1094" y="9634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540;p39">
                <a:extLst>
                  <a:ext uri="{FF2B5EF4-FFF2-40B4-BE49-F238E27FC236}">
                    <a16:creationId xmlns:a16="http://schemas.microsoft.com/office/drawing/2014/main" id="{6A2D304A-4104-43A9-9F0A-12B53005E5F2}"/>
                  </a:ext>
                </a:extLst>
              </p:cNvPr>
              <p:cNvSpPr/>
              <p:nvPr/>
            </p:nvSpPr>
            <p:spPr>
              <a:xfrm>
                <a:off x="6363964" y="1606469"/>
                <a:ext cx="853482" cy="853543"/>
              </a:xfrm>
              <a:custGeom>
                <a:avLst/>
                <a:gdLst/>
                <a:ahLst/>
                <a:cxnLst/>
                <a:rect l="l" t="t" r="r" b="b"/>
                <a:pathLst>
                  <a:path w="13893" h="13894" extrusionOk="0">
                    <a:moveTo>
                      <a:pt x="12264" y="6953"/>
                    </a:moveTo>
                    <a:cubicBezTo>
                      <a:pt x="12264" y="3966"/>
                      <a:pt x="9836" y="1537"/>
                      <a:pt x="6849" y="1537"/>
                    </a:cubicBezTo>
                    <a:cubicBezTo>
                      <a:pt x="3862" y="1537"/>
                      <a:pt x="1434" y="3966"/>
                      <a:pt x="1434" y="6953"/>
                    </a:cubicBezTo>
                    <a:cubicBezTo>
                      <a:pt x="1434" y="9940"/>
                      <a:pt x="3862" y="12368"/>
                      <a:pt x="6849" y="12368"/>
                    </a:cubicBezTo>
                    <a:cubicBezTo>
                      <a:pt x="9836" y="12368"/>
                      <a:pt x="12264" y="9940"/>
                      <a:pt x="12264" y="6953"/>
                    </a:cubicBezTo>
                    <a:close/>
                    <a:moveTo>
                      <a:pt x="1497" y="6953"/>
                    </a:moveTo>
                    <a:cubicBezTo>
                      <a:pt x="1497" y="4001"/>
                      <a:pt x="3902" y="1607"/>
                      <a:pt x="6843" y="1607"/>
                    </a:cubicBezTo>
                    <a:cubicBezTo>
                      <a:pt x="9790" y="1607"/>
                      <a:pt x="12189" y="4012"/>
                      <a:pt x="12189" y="6953"/>
                    </a:cubicBezTo>
                    <a:cubicBezTo>
                      <a:pt x="12189" y="9893"/>
                      <a:pt x="9784" y="12299"/>
                      <a:pt x="6843" y="12299"/>
                    </a:cubicBezTo>
                    <a:cubicBezTo>
                      <a:pt x="3902" y="12299"/>
                      <a:pt x="1497" y="9899"/>
                      <a:pt x="1497" y="6953"/>
                    </a:cubicBezTo>
                    <a:close/>
                    <a:moveTo>
                      <a:pt x="12914" y="7016"/>
                    </a:moveTo>
                    <a:lnTo>
                      <a:pt x="12914" y="6884"/>
                    </a:lnTo>
                    <a:lnTo>
                      <a:pt x="13893" y="6884"/>
                    </a:lnTo>
                    <a:lnTo>
                      <a:pt x="13893" y="7016"/>
                    </a:lnTo>
                    <a:close/>
                    <a:moveTo>
                      <a:pt x="979" y="6884"/>
                    </a:moveTo>
                    <a:lnTo>
                      <a:pt x="979" y="7016"/>
                    </a:lnTo>
                    <a:lnTo>
                      <a:pt x="1" y="7016"/>
                    </a:lnTo>
                    <a:lnTo>
                      <a:pt x="1" y="6884"/>
                    </a:lnTo>
                    <a:close/>
                    <a:moveTo>
                      <a:pt x="12886" y="6360"/>
                    </a:moveTo>
                    <a:lnTo>
                      <a:pt x="13858" y="6274"/>
                    </a:lnTo>
                    <a:lnTo>
                      <a:pt x="13870" y="6406"/>
                    </a:lnTo>
                    <a:lnTo>
                      <a:pt x="12897" y="6492"/>
                    </a:lnTo>
                    <a:close/>
                    <a:moveTo>
                      <a:pt x="1008" y="7534"/>
                    </a:moveTo>
                    <a:lnTo>
                      <a:pt x="35" y="7620"/>
                    </a:lnTo>
                    <a:lnTo>
                      <a:pt x="24" y="7488"/>
                    </a:lnTo>
                    <a:lnTo>
                      <a:pt x="996" y="7402"/>
                    </a:lnTo>
                    <a:close/>
                    <a:moveTo>
                      <a:pt x="12805" y="5854"/>
                    </a:moveTo>
                    <a:lnTo>
                      <a:pt x="13760" y="5681"/>
                    </a:lnTo>
                    <a:lnTo>
                      <a:pt x="13783" y="5808"/>
                    </a:lnTo>
                    <a:lnTo>
                      <a:pt x="12828" y="5980"/>
                    </a:lnTo>
                    <a:close/>
                    <a:moveTo>
                      <a:pt x="1083" y="8052"/>
                    </a:moveTo>
                    <a:lnTo>
                      <a:pt x="121" y="8225"/>
                    </a:lnTo>
                    <a:lnTo>
                      <a:pt x="104" y="8098"/>
                    </a:lnTo>
                    <a:lnTo>
                      <a:pt x="1059" y="7925"/>
                    </a:lnTo>
                    <a:close/>
                    <a:moveTo>
                      <a:pt x="12690" y="5341"/>
                    </a:moveTo>
                    <a:lnTo>
                      <a:pt x="13634" y="5088"/>
                    </a:lnTo>
                    <a:lnTo>
                      <a:pt x="13668" y="5221"/>
                    </a:lnTo>
                    <a:lnTo>
                      <a:pt x="12725" y="5468"/>
                    </a:lnTo>
                    <a:close/>
                    <a:moveTo>
                      <a:pt x="1198" y="8564"/>
                    </a:moveTo>
                    <a:lnTo>
                      <a:pt x="254" y="8817"/>
                    </a:lnTo>
                    <a:lnTo>
                      <a:pt x="219" y="8685"/>
                    </a:lnTo>
                    <a:lnTo>
                      <a:pt x="1157" y="8432"/>
                    </a:lnTo>
                    <a:close/>
                    <a:moveTo>
                      <a:pt x="12523" y="4852"/>
                    </a:moveTo>
                    <a:lnTo>
                      <a:pt x="13438" y="4518"/>
                    </a:lnTo>
                    <a:lnTo>
                      <a:pt x="13484" y="4645"/>
                    </a:lnTo>
                    <a:lnTo>
                      <a:pt x="12569" y="4973"/>
                    </a:lnTo>
                    <a:close/>
                    <a:moveTo>
                      <a:pt x="1359" y="9053"/>
                    </a:moveTo>
                    <a:lnTo>
                      <a:pt x="444" y="9381"/>
                    </a:lnTo>
                    <a:lnTo>
                      <a:pt x="403" y="9260"/>
                    </a:lnTo>
                    <a:lnTo>
                      <a:pt x="1318" y="8932"/>
                    </a:lnTo>
                    <a:close/>
                    <a:moveTo>
                      <a:pt x="12322" y="4369"/>
                    </a:moveTo>
                    <a:lnTo>
                      <a:pt x="13208" y="3960"/>
                    </a:lnTo>
                    <a:lnTo>
                      <a:pt x="13265" y="4081"/>
                    </a:lnTo>
                    <a:lnTo>
                      <a:pt x="12379" y="4490"/>
                    </a:lnTo>
                    <a:close/>
                    <a:moveTo>
                      <a:pt x="1560" y="9537"/>
                    </a:moveTo>
                    <a:lnTo>
                      <a:pt x="680" y="9945"/>
                    </a:lnTo>
                    <a:lnTo>
                      <a:pt x="622" y="9824"/>
                    </a:lnTo>
                    <a:lnTo>
                      <a:pt x="1503" y="9410"/>
                    </a:lnTo>
                    <a:close/>
                    <a:moveTo>
                      <a:pt x="12080" y="3908"/>
                    </a:moveTo>
                    <a:lnTo>
                      <a:pt x="12920" y="3419"/>
                    </a:lnTo>
                    <a:lnTo>
                      <a:pt x="12983" y="3534"/>
                    </a:lnTo>
                    <a:lnTo>
                      <a:pt x="12143" y="4024"/>
                    </a:lnTo>
                    <a:close/>
                    <a:moveTo>
                      <a:pt x="1808" y="9997"/>
                    </a:moveTo>
                    <a:lnTo>
                      <a:pt x="962" y="10486"/>
                    </a:lnTo>
                    <a:lnTo>
                      <a:pt x="898" y="10371"/>
                    </a:lnTo>
                    <a:lnTo>
                      <a:pt x="1744" y="9882"/>
                    </a:lnTo>
                    <a:close/>
                    <a:moveTo>
                      <a:pt x="11792" y="3477"/>
                    </a:moveTo>
                    <a:lnTo>
                      <a:pt x="12586" y="2919"/>
                    </a:lnTo>
                    <a:lnTo>
                      <a:pt x="12667" y="3022"/>
                    </a:lnTo>
                    <a:lnTo>
                      <a:pt x="11867" y="3586"/>
                    </a:lnTo>
                    <a:close/>
                    <a:moveTo>
                      <a:pt x="2095" y="10429"/>
                    </a:moveTo>
                    <a:lnTo>
                      <a:pt x="1295" y="10987"/>
                    </a:lnTo>
                    <a:lnTo>
                      <a:pt x="1215" y="10878"/>
                    </a:lnTo>
                    <a:lnTo>
                      <a:pt x="2015" y="10319"/>
                    </a:lnTo>
                    <a:close/>
                    <a:moveTo>
                      <a:pt x="11476" y="3068"/>
                    </a:moveTo>
                    <a:lnTo>
                      <a:pt x="12224" y="2441"/>
                    </a:lnTo>
                    <a:lnTo>
                      <a:pt x="12310" y="2545"/>
                    </a:lnTo>
                    <a:lnTo>
                      <a:pt x="11562" y="3166"/>
                    </a:lnTo>
                    <a:close/>
                    <a:moveTo>
                      <a:pt x="2418" y="10837"/>
                    </a:moveTo>
                    <a:lnTo>
                      <a:pt x="1669" y="11465"/>
                    </a:lnTo>
                    <a:lnTo>
                      <a:pt x="1583" y="11361"/>
                    </a:lnTo>
                    <a:lnTo>
                      <a:pt x="2331" y="10734"/>
                    </a:lnTo>
                    <a:close/>
                    <a:moveTo>
                      <a:pt x="11113" y="2688"/>
                    </a:moveTo>
                    <a:lnTo>
                      <a:pt x="11804" y="1998"/>
                    </a:lnTo>
                    <a:lnTo>
                      <a:pt x="11902" y="2090"/>
                    </a:lnTo>
                    <a:lnTo>
                      <a:pt x="11211" y="2781"/>
                    </a:lnTo>
                    <a:close/>
                    <a:moveTo>
                      <a:pt x="2769" y="11217"/>
                    </a:moveTo>
                    <a:lnTo>
                      <a:pt x="2078" y="11908"/>
                    </a:lnTo>
                    <a:lnTo>
                      <a:pt x="1986" y="11816"/>
                    </a:lnTo>
                    <a:lnTo>
                      <a:pt x="2677" y="11125"/>
                    </a:lnTo>
                    <a:close/>
                    <a:moveTo>
                      <a:pt x="10728" y="2343"/>
                    </a:moveTo>
                    <a:lnTo>
                      <a:pt x="11355" y="1595"/>
                    </a:lnTo>
                    <a:lnTo>
                      <a:pt x="11453" y="1676"/>
                    </a:lnTo>
                    <a:lnTo>
                      <a:pt x="10825" y="2424"/>
                    </a:lnTo>
                    <a:close/>
                    <a:moveTo>
                      <a:pt x="3160" y="11562"/>
                    </a:moveTo>
                    <a:lnTo>
                      <a:pt x="2533" y="12311"/>
                    </a:lnTo>
                    <a:lnTo>
                      <a:pt x="2429" y="12224"/>
                    </a:lnTo>
                    <a:lnTo>
                      <a:pt x="3056" y="11476"/>
                    </a:lnTo>
                    <a:close/>
                    <a:moveTo>
                      <a:pt x="10307" y="2027"/>
                    </a:moveTo>
                    <a:lnTo>
                      <a:pt x="10871" y="1227"/>
                    </a:lnTo>
                    <a:lnTo>
                      <a:pt x="10981" y="1307"/>
                    </a:lnTo>
                    <a:lnTo>
                      <a:pt x="10417" y="2101"/>
                    </a:lnTo>
                    <a:close/>
                    <a:moveTo>
                      <a:pt x="3574" y="11879"/>
                    </a:moveTo>
                    <a:lnTo>
                      <a:pt x="3016" y="12679"/>
                    </a:lnTo>
                    <a:lnTo>
                      <a:pt x="2907" y="12598"/>
                    </a:lnTo>
                    <a:lnTo>
                      <a:pt x="3471" y="11798"/>
                    </a:lnTo>
                    <a:close/>
                    <a:moveTo>
                      <a:pt x="9870" y="1750"/>
                    </a:moveTo>
                    <a:lnTo>
                      <a:pt x="10359" y="910"/>
                    </a:lnTo>
                    <a:lnTo>
                      <a:pt x="10474" y="974"/>
                    </a:lnTo>
                    <a:lnTo>
                      <a:pt x="9985" y="1814"/>
                    </a:lnTo>
                    <a:close/>
                    <a:moveTo>
                      <a:pt x="4017" y="12155"/>
                    </a:moveTo>
                    <a:lnTo>
                      <a:pt x="3528" y="12995"/>
                    </a:lnTo>
                    <a:lnTo>
                      <a:pt x="3413" y="12932"/>
                    </a:lnTo>
                    <a:lnTo>
                      <a:pt x="3902" y="12086"/>
                    </a:lnTo>
                    <a:close/>
                    <a:moveTo>
                      <a:pt x="9404" y="1514"/>
                    </a:moveTo>
                    <a:lnTo>
                      <a:pt x="9813" y="628"/>
                    </a:lnTo>
                    <a:lnTo>
                      <a:pt x="9933" y="686"/>
                    </a:lnTo>
                    <a:lnTo>
                      <a:pt x="9525" y="1572"/>
                    </a:lnTo>
                    <a:close/>
                    <a:moveTo>
                      <a:pt x="4484" y="12391"/>
                    </a:moveTo>
                    <a:lnTo>
                      <a:pt x="4075" y="13277"/>
                    </a:lnTo>
                    <a:lnTo>
                      <a:pt x="3948" y="13220"/>
                    </a:lnTo>
                    <a:lnTo>
                      <a:pt x="4363" y="12334"/>
                    </a:lnTo>
                    <a:close/>
                    <a:moveTo>
                      <a:pt x="8921" y="1319"/>
                    </a:moveTo>
                    <a:lnTo>
                      <a:pt x="9254" y="404"/>
                    </a:lnTo>
                    <a:lnTo>
                      <a:pt x="9375" y="450"/>
                    </a:lnTo>
                    <a:lnTo>
                      <a:pt x="9041" y="1365"/>
                    </a:lnTo>
                    <a:close/>
                    <a:moveTo>
                      <a:pt x="4967" y="12587"/>
                    </a:moveTo>
                    <a:lnTo>
                      <a:pt x="4633" y="13496"/>
                    </a:lnTo>
                    <a:lnTo>
                      <a:pt x="4512" y="13456"/>
                    </a:lnTo>
                    <a:lnTo>
                      <a:pt x="4840" y="12541"/>
                    </a:lnTo>
                    <a:close/>
                    <a:moveTo>
                      <a:pt x="8426" y="1169"/>
                    </a:moveTo>
                    <a:lnTo>
                      <a:pt x="8679" y="225"/>
                    </a:lnTo>
                    <a:lnTo>
                      <a:pt x="8805" y="260"/>
                    </a:lnTo>
                    <a:lnTo>
                      <a:pt x="8552" y="1204"/>
                    </a:lnTo>
                    <a:close/>
                    <a:moveTo>
                      <a:pt x="5462" y="12736"/>
                    </a:moveTo>
                    <a:lnTo>
                      <a:pt x="5209" y="13680"/>
                    </a:lnTo>
                    <a:lnTo>
                      <a:pt x="5082" y="13640"/>
                    </a:lnTo>
                    <a:lnTo>
                      <a:pt x="5330" y="12702"/>
                    </a:lnTo>
                    <a:close/>
                    <a:moveTo>
                      <a:pt x="7913" y="1060"/>
                    </a:moveTo>
                    <a:lnTo>
                      <a:pt x="8086" y="105"/>
                    </a:lnTo>
                    <a:lnTo>
                      <a:pt x="8218" y="128"/>
                    </a:lnTo>
                    <a:lnTo>
                      <a:pt x="8046" y="1083"/>
                    </a:lnTo>
                    <a:close/>
                    <a:moveTo>
                      <a:pt x="5974" y="12834"/>
                    </a:moveTo>
                    <a:lnTo>
                      <a:pt x="5801" y="13795"/>
                    </a:lnTo>
                    <a:lnTo>
                      <a:pt x="5669" y="13772"/>
                    </a:lnTo>
                    <a:lnTo>
                      <a:pt x="5842" y="12817"/>
                    </a:lnTo>
                    <a:close/>
                    <a:moveTo>
                      <a:pt x="7396" y="1002"/>
                    </a:moveTo>
                    <a:lnTo>
                      <a:pt x="7482" y="30"/>
                    </a:lnTo>
                    <a:lnTo>
                      <a:pt x="7614" y="47"/>
                    </a:lnTo>
                    <a:lnTo>
                      <a:pt x="7528" y="1020"/>
                    </a:lnTo>
                    <a:close/>
                    <a:moveTo>
                      <a:pt x="6492" y="12903"/>
                    </a:moveTo>
                    <a:lnTo>
                      <a:pt x="6406" y="13870"/>
                    </a:lnTo>
                    <a:lnTo>
                      <a:pt x="6273" y="13859"/>
                    </a:lnTo>
                    <a:lnTo>
                      <a:pt x="6360" y="12886"/>
                    </a:lnTo>
                    <a:close/>
                    <a:moveTo>
                      <a:pt x="6878" y="979"/>
                    </a:moveTo>
                    <a:lnTo>
                      <a:pt x="6878" y="1"/>
                    </a:lnTo>
                    <a:lnTo>
                      <a:pt x="7010" y="1"/>
                    </a:lnTo>
                    <a:lnTo>
                      <a:pt x="7010" y="979"/>
                    </a:lnTo>
                    <a:close/>
                    <a:moveTo>
                      <a:pt x="7010" y="13893"/>
                    </a:moveTo>
                    <a:lnTo>
                      <a:pt x="6878" y="13893"/>
                    </a:lnTo>
                    <a:lnTo>
                      <a:pt x="6878" y="12915"/>
                    </a:lnTo>
                    <a:lnTo>
                      <a:pt x="7010" y="12915"/>
                    </a:lnTo>
                    <a:close/>
                    <a:moveTo>
                      <a:pt x="6360" y="1008"/>
                    </a:moveTo>
                    <a:lnTo>
                      <a:pt x="6273" y="41"/>
                    </a:lnTo>
                    <a:lnTo>
                      <a:pt x="6400" y="24"/>
                    </a:lnTo>
                    <a:lnTo>
                      <a:pt x="6492" y="997"/>
                    </a:lnTo>
                    <a:close/>
                    <a:moveTo>
                      <a:pt x="7534" y="12886"/>
                    </a:moveTo>
                    <a:lnTo>
                      <a:pt x="7620" y="13859"/>
                    </a:lnTo>
                    <a:lnTo>
                      <a:pt x="7488" y="13870"/>
                    </a:lnTo>
                    <a:lnTo>
                      <a:pt x="7396" y="12903"/>
                    </a:lnTo>
                    <a:close/>
                    <a:moveTo>
                      <a:pt x="5842" y="1089"/>
                    </a:moveTo>
                    <a:lnTo>
                      <a:pt x="5669" y="133"/>
                    </a:lnTo>
                    <a:lnTo>
                      <a:pt x="5801" y="110"/>
                    </a:lnTo>
                    <a:lnTo>
                      <a:pt x="5974" y="1066"/>
                    </a:lnTo>
                    <a:close/>
                    <a:moveTo>
                      <a:pt x="8046" y="12817"/>
                    </a:moveTo>
                    <a:lnTo>
                      <a:pt x="8218" y="13772"/>
                    </a:lnTo>
                    <a:lnTo>
                      <a:pt x="8086" y="13795"/>
                    </a:lnTo>
                    <a:lnTo>
                      <a:pt x="7913" y="12834"/>
                    </a:lnTo>
                    <a:close/>
                    <a:moveTo>
                      <a:pt x="5330" y="1204"/>
                    </a:moveTo>
                    <a:lnTo>
                      <a:pt x="5082" y="260"/>
                    </a:lnTo>
                    <a:lnTo>
                      <a:pt x="5209" y="225"/>
                    </a:lnTo>
                    <a:lnTo>
                      <a:pt x="5462" y="1169"/>
                    </a:lnTo>
                    <a:close/>
                    <a:moveTo>
                      <a:pt x="8552" y="12702"/>
                    </a:moveTo>
                    <a:lnTo>
                      <a:pt x="8805" y="13640"/>
                    </a:lnTo>
                    <a:lnTo>
                      <a:pt x="8679" y="13680"/>
                    </a:lnTo>
                    <a:lnTo>
                      <a:pt x="8426" y="12736"/>
                    </a:lnTo>
                    <a:close/>
                    <a:moveTo>
                      <a:pt x="4840" y="1371"/>
                    </a:moveTo>
                    <a:lnTo>
                      <a:pt x="4512" y="456"/>
                    </a:lnTo>
                    <a:lnTo>
                      <a:pt x="4633" y="415"/>
                    </a:lnTo>
                    <a:lnTo>
                      <a:pt x="4967" y="1325"/>
                    </a:lnTo>
                    <a:close/>
                    <a:moveTo>
                      <a:pt x="9041" y="12535"/>
                    </a:moveTo>
                    <a:lnTo>
                      <a:pt x="9375" y="13450"/>
                    </a:lnTo>
                    <a:lnTo>
                      <a:pt x="9254" y="13490"/>
                    </a:lnTo>
                    <a:lnTo>
                      <a:pt x="8921" y="12575"/>
                    </a:lnTo>
                    <a:close/>
                    <a:moveTo>
                      <a:pt x="4363" y="1572"/>
                    </a:moveTo>
                    <a:lnTo>
                      <a:pt x="3948" y="686"/>
                    </a:lnTo>
                    <a:lnTo>
                      <a:pt x="4075" y="628"/>
                    </a:lnTo>
                    <a:lnTo>
                      <a:pt x="4484" y="1514"/>
                    </a:lnTo>
                    <a:close/>
                    <a:moveTo>
                      <a:pt x="9525" y="12334"/>
                    </a:moveTo>
                    <a:lnTo>
                      <a:pt x="9933" y="13220"/>
                    </a:lnTo>
                    <a:lnTo>
                      <a:pt x="9813" y="13277"/>
                    </a:lnTo>
                    <a:lnTo>
                      <a:pt x="9404" y="12391"/>
                    </a:lnTo>
                    <a:close/>
                    <a:moveTo>
                      <a:pt x="3902" y="1814"/>
                    </a:moveTo>
                    <a:lnTo>
                      <a:pt x="3413" y="974"/>
                    </a:lnTo>
                    <a:lnTo>
                      <a:pt x="3528" y="910"/>
                    </a:lnTo>
                    <a:lnTo>
                      <a:pt x="4017" y="1750"/>
                    </a:lnTo>
                    <a:close/>
                    <a:moveTo>
                      <a:pt x="9985" y="12086"/>
                    </a:moveTo>
                    <a:lnTo>
                      <a:pt x="10474" y="12932"/>
                    </a:lnTo>
                    <a:lnTo>
                      <a:pt x="10359" y="12995"/>
                    </a:lnTo>
                    <a:lnTo>
                      <a:pt x="9870" y="12155"/>
                    </a:lnTo>
                    <a:close/>
                    <a:moveTo>
                      <a:pt x="3471" y="2101"/>
                    </a:moveTo>
                    <a:lnTo>
                      <a:pt x="2907" y="1307"/>
                    </a:lnTo>
                    <a:lnTo>
                      <a:pt x="3016" y="1227"/>
                    </a:lnTo>
                    <a:lnTo>
                      <a:pt x="3574" y="2027"/>
                    </a:lnTo>
                    <a:close/>
                    <a:moveTo>
                      <a:pt x="10417" y="11798"/>
                    </a:moveTo>
                    <a:lnTo>
                      <a:pt x="10981" y="12598"/>
                    </a:lnTo>
                    <a:lnTo>
                      <a:pt x="10871" y="12679"/>
                    </a:lnTo>
                    <a:lnTo>
                      <a:pt x="10307" y="11879"/>
                    </a:lnTo>
                    <a:close/>
                    <a:moveTo>
                      <a:pt x="3056" y="2418"/>
                    </a:moveTo>
                    <a:lnTo>
                      <a:pt x="2435" y="1681"/>
                    </a:lnTo>
                    <a:lnTo>
                      <a:pt x="2533" y="1595"/>
                    </a:lnTo>
                    <a:lnTo>
                      <a:pt x="3160" y="2343"/>
                    </a:lnTo>
                    <a:close/>
                    <a:moveTo>
                      <a:pt x="10825" y="11476"/>
                    </a:moveTo>
                    <a:lnTo>
                      <a:pt x="11453" y="12224"/>
                    </a:lnTo>
                    <a:lnTo>
                      <a:pt x="11355" y="12311"/>
                    </a:lnTo>
                    <a:lnTo>
                      <a:pt x="10728" y="11562"/>
                    </a:lnTo>
                    <a:close/>
                    <a:moveTo>
                      <a:pt x="2677" y="2781"/>
                    </a:moveTo>
                    <a:lnTo>
                      <a:pt x="1986" y="2090"/>
                    </a:lnTo>
                    <a:lnTo>
                      <a:pt x="2078" y="1998"/>
                    </a:lnTo>
                    <a:lnTo>
                      <a:pt x="2769" y="2688"/>
                    </a:lnTo>
                    <a:close/>
                    <a:moveTo>
                      <a:pt x="11211" y="11125"/>
                    </a:moveTo>
                    <a:lnTo>
                      <a:pt x="11902" y="11816"/>
                    </a:lnTo>
                    <a:lnTo>
                      <a:pt x="11804" y="11908"/>
                    </a:lnTo>
                    <a:lnTo>
                      <a:pt x="11113" y="11217"/>
                    </a:lnTo>
                    <a:close/>
                    <a:moveTo>
                      <a:pt x="2331" y="3166"/>
                    </a:moveTo>
                    <a:lnTo>
                      <a:pt x="1583" y="2545"/>
                    </a:lnTo>
                    <a:lnTo>
                      <a:pt x="1669" y="2441"/>
                    </a:lnTo>
                    <a:lnTo>
                      <a:pt x="2418" y="3068"/>
                    </a:lnTo>
                    <a:close/>
                    <a:moveTo>
                      <a:pt x="11556" y="10734"/>
                    </a:moveTo>
                    <a:lnTo>
                      <a:pt x="12304" y="11361"/>
                    </a:lnTo>
                    <a:lnTo>
                      <a:pt x="12218" y="11459"/>
                    </a:lnTo>
                    <a:lnTo>
                      <a:pt x="11470" y="10837"/>
                    </a:lnTo>
                    <a:close/>
                    <a:moveTo>
                      <a:pt x="2015" y="3586"/>
                    </a:moveTo>
                    <a:lnTo>
                      <a:pt x="1215" y="3022"/>
                    </a:lnTo>
                    <a:lnTo>
                      <a:pt x="1295" y="2919"/>
                    </a:lnTo>
                    <a:lnTo>
                      <a:pt x="2095" y="3477"/>
                    </a:lnTo>
                    <a:close/>
                    <a:moveTo>
                      <a:pt x="11873" y="10319"/>
                    </a:moveTo>
                    <a:lnTo>
                      <a:pt x="12667" y="10878"/>
                    </a:lnTo>
                    <a:lnTo>
                      <a:pt x="12592" y="10987"/>
                    </a:lnTo>
                    <a:lnTo>
                      <a:pt x="11792" y="10429"/>
                    </a:lnTo>
                    <a:close/>
                    <a:moveTo>
                      <a:pt x="1744" y="4024"/>
                    </a:moveTo>
                    <a:lnTo>
                      <a:pt x="898" y="3534"/>
                    </a:lnTo>
                    <a:lnTo>
                      <a:pt x="967" y="3419"/>
                    </a:lnTo>
                    <a:lnTo>
                      <a:pt x="1808" y="3908"/>
                    </a:lnTo>
                    <a:close/>
                    <a:moveTo>
                      <a:pt x="12143" y="9882"/>
                    </a:moveTo>
                    <a:lnTo>
                      <a:pt x="12983" y="10371"/>
                    </a:lnTo>
                    <a:lnTo>
                      <a:pt x="12920" y="10486"/>
                    </a:lnTo>
                    <a:lnTo>
                      <a:pt x="12080" y="9997"/>
                    </a:lnTo>
                    <a:close/>
                    <a:moveTo>
                      <a:pt x="1560" y="4369"/>
                    </a:moveTo>
                    <a:lnTo>
                      <a:pt x="1503" y="4490"/>
                    </a:lnTo>
                    <a:lnTo>
                      <a:pt x="622" y="4081"/>
                    </a:lnTo>
                    <a:lnTo>
                      <a:pt x="680" y="3960"/>
                    </a:lnTo>
                    <a:close/>
                    <a:moveTo>
                      <a:pt x="12322" y="9537"/>
                    </a:moveTo>
                    <a:lnTo>
                      <a:pt x="12379" y="9410"/>
                    </a:lnTo>
                    <a:lnTo>
                      <a:pt x="13265" y="9824"/>
                    </a:lnTo>
                    <a:lnTo>
                      <a:pt x="13208" y="9945"/>
                    </a:lnTo>
                    <a:close/>
                    <a:moveTo>
                      <a:pt x="1359" y="4852"/>
                    </a:moveTo>
                    <a:lnTo>
                      <a:pt x="1318" y="4973"/>
                    </a:lnTo>
                    <a:lnTo>
                      <a:pt x="403" y="4645"/>
                    </a:lnTo>
                    <a:lnTo>
                      <a:pt x="444" y="4518"/>
                    </a:lnTo>
                    <a:close/>
                    <a:moveTo>
                      <a:pt x="12523" y="9053"/>
                    </a:moveTo>
                    <a:lnTo>
                      <a:pt x="12569" y="8932"/>
                    </a:lnTo>
                    <a:lnTo>
                      <a:pt x="13484" y="9260"/>
                    </a:lnTo>
                    <a:lnTo>
                      <a:pt x="13438" y="9381"/>
                    </a:lnTo>
                    <a:close/>
                    <a:moveTo>
                      <a:pt x="1198" y="5341"/>
                    </a:moveTo>
                    <a:lnTo>
                      <a:pt x="1157" y="5468"/>
                    </a:lnTo>
                    <a:lnTo>
                      <a:pt x="219" y="5221"/>
                    </a:lnTo>
                    <a:lnTo>
                      <a:pt x="254" y="5088"/>
                    </a:lnTo>
                    <a:close/>
                    <a:moveTo>
                      <a:pt x="12690" y="8564"/>
                    </a:moveTo>
                    <a:lnTo>
                      <a:pt x="12725" y="8432"/>
                    </a:lnTo>
                    <a:lnTo>
                      <a:pt x="13668" y="8685"/>
                    </a:lnTo>
                    <a:lnTo>
                      <a:pt x="13634" y="8817"/>
                    </a:lnTo>
                    <a:close/>
                    <a:moveTo>
                      <a:pt x="1083" y="5854"/>
                    </a:moveTo>
                    <a:lnTo>
                      <a:pt x="1059" y="5980"/>
                    </a:lnTo>
                    <a:lnTo>
                      <a:pt x="104" y="5808"/>
                    </a:lnTo>
                    <a:lnTo>
                      <a:pt x="121" y="5681"/>
                    </a:lnTo>
                    <a:close/>
                    <a:moveTo>
                      <a:pt x="12805" y="8052"/>
                    </a:moveTo>
                    <a:lnTo>
                      <a:pt x="12828" y="7925"/>
                    </a:lnTo>
                    <a:lnTo>
                      <a:pt x="13783" y="8098"/>
                    </a:lnTo>
                    <a:lnTo>
                      <a:pt x="13760" y="8225"/>
                    </a:lnTo>
                    <a:close/>
                    <a:moveTo>
                      <a:pt x="1008" y="6360"/>
                    </a:moveTo>
                    <a:lnTo>
                      <a:pt x="996" y="6492"/>
                    </a:lnTo>
                    <a:lnTo>
                      <a:pt x="24" y="6406"/>
                    </a:lnTo>
                    <a:lnTo>
                      <a:pt x="35" y="6274"/>
                    </a:lnTo>
                    <a:close/>
                    <a:moveTo>
                      <a:pt x="12886" y="7534"/>
                    </a:moveTo>
                    <a:lnTo>
                      <a:pt x="12897" y="7402"/>
                    </a:lnTo>
                    <a:lnTo>
                      <a:pt x="13870" y="7488"/>
                    </a:lnTo>
                    <a:lnTo>
                      <a:pt x="13858" y="76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541;p39">
                <a:extLst>
                  <a:ext uri="{FF2B5EF4-FFF2-40B4-BE49-F238E27FC236}">
                    <a16:creationId xmlns:a16="http://schemas.microsoft.com/office/drawing/2014/main" id="{2F44CE40-271C-4B5F-9CD7-4B40A00ED666}"/>
                  </a:ext>
                </a:extLst>
              </p:cNvPr>
              <p:cNvSpPr/>
              <p:nvPr/>
            </p:nvSpPr>
            <p:spPr>
              <a:xfrm>
                <a:off x="6573635" y="1921865"/>
                <a:ext cx="199103" cy="201929"/>
              </a:xfrm>
              <a:custGeom>
                <a:avLst/>
                <a:gdLst/>
                <a:ahLst/>
                <a:cxnLst/>
                <a:rect l="l" t="t" r="r" b="b"/>
                <a:pathLst>
                  <a:path w="3241" h="3287" extrusionOk="0">
                    <a:moveTo>
                      <a:pt x="3240" y="576"/>
                    </a:moveTo>
                    <a:lnTo>
                      <a:pt x="979" y="0"/>
                    </a:lnTo>
                    <a:cubicBezTo>
                      <a:pt x="789" y="535"/>
                      <a:pt x="443" y="996"/>
                      <a:pt x="0" y="1318"/>
                    </a:cubicBezTo>
                    <a:lnTo>
                      <a:pt x="1266" y="3286"/>
                    </a:lnTo>
                    <a:cubicBezTo>
                      <a:pt x="2199" y="2636"/>
                      <a:pt x="2912" y="1686"/>
                      <a:pt x="3240" y="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542;p39">
                <a:extLst>
                  <a:ext uri="{FF2B5EF4-FFF2-40B4-BE49-F238E27FC236}">
                    <a16:creationId xmlns:a16="http://schemas.microsoft.com/office/drawing/2014/main" id="{4904C994-5C77-4114-B8CF-274C62FD8B1B}"/>
                  </a:ext>
                </a:extLst>
              </p:cNvPr>
              <p:cNvSpPr/>
              <p:nvPr/>
            </p:nvSpPr>
            <p:spPr>
              <a:xfrm>
                <a:off x="6161418" y="1554496"/>
                <a:ext cx="364909" cy="461788"/>
              </a:xfrm>
              <a:custGeom>
                <a:avLst/>
                <a:gdLst/>
                <a:ahLst/>
                <a:cxnLst/>
                <a:rect l="l" t="t" r="r" b="b"/>
                <a:pathLst>
                  <a:path w="5940" h="7517" extrusionOk="0">
                    <a:moveTo>
                      <a:pt x="5087" y="1"/>
                    </a:moveTo>
                    <a:cubicBezTo>
                      <a:pt x="2285" y="1"/>
                      <a:pt x="0" y="2280"/>
                      <a:pt x="0" y="5088"/>
                    </a:cubicBezTo>
                    <a:cubicBezTo>
                      <a:pt x="0" y="5963"/>
                      <a:pt x="225" y="6792"/>
                      <a:pt x="622" y="7517"/>
                    </a:cubicBezTo>
                    <a:lnTo>
                      <a:pt x="2613" y="6303"/>
                    </a:lnTo>
                    <a:cubicBezTo>
                      <a:pt x="2434" y="5934"/>
                      <a:pt x="2331" y="5526"/>
                      <a:pt x="2331" y="5094"/>
                    </a:cubicBezTo>
                    <a:cubicBezTo>
                      <a:pt x="2331" y="3575"/>
                      <a:pt x="3562" y="2343"/>
                      <a:pt x="5082" y="2343"/>
                    </a:cubicBezTo>
                    <a:cubicBezTo>
                      <a:pt x="5197" y="2343"/>
                      <a:pt x="5306" y="2355"/>
                      <a:pt x="5410" y="2366"/>
                    </a:cubicBezTo>
                    <a:lnTo>
                      <a:pt x="5939" y="87"/>
                    </a:lnTo>
                    <a:cubicBezTo>
                      <a:pt x="5663" y="24"/>
                      <a:pt x="5375" y="1"/>
                      <a:pt x="508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543;p39">
                <a:extLst>
                  <a:ext uri="{FF2B5EF4-FFF2-40B4-BE49-F238E27FC236}">
                    <a16:creationId xmlns:a16="http://schemas.microsoft.com/office/drawing/2014/main" id="{3BE56E79-68C6-4EB2-AF43-A64F621631AE}"/>
                  </a:ext>
                </a:extLst>
              </p:cNvPr>
              <p:cNvSpPr/>
              <p:nvPr/>
            </p:nvSpPr>
            <p:spPr>
              <a:xfrm>
                <a:off x="6142312" y="1527650"/>
                <a:ext cx="665375" cy="665068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0826" extrusionOk="0">
                    <a:moveTo>
                      <a:pt x="1261" y="5410"/>
                    </a:moveTo>
                    <a:cubicBezTo>
                      <a:pt x="1261" y="7735"/>
                      <a:pt x="3154" y="9628"/>
                      <a:pt x="5485" y="9628"/>
                    </a:cubicBezTo>
                    <a:cubicBezTo>
                      <a:pt x="7815" y="9628"/>
                      <a:pt x="9709" y="7735"/>
                      <a:pt x="9709" y="5410"/>
                    </a:cubicBezTo>
                    <a:cubicBezTo>
                      <a:pt x="9709" y="3079"/>
                      <a:pt x="7815" y="1186"/>
                      <a:pt x="5485" y="1186"/>
                    </a:cubicBezTo>
                    <a:cubicBezTo>
                      <a:pt x="3165" y="1186"/>
                      <a:pt x="1261" y="3085"/>
                      <a:pt x="1261" y="5410"/>
                    </a:cubicBezTo>
                    <a:close/>
                    <a:moveTo>
                      <a:pt x="9657" y="5410"/>
                    </a:moveTo>
                    <a:cubicBezTo>
                      <a:pt x="9657" y="7712"/>
                      <a:pt x="7787" y="9582"/>
                      <a:pt x="5485" y="9582"/>
                    </a:cubicBezTo>
                    <a:cubicBezTo>
                      <a:pt x="3183" y="9582"/>
                      <a:pt x="1312" y="7712"/>
                      <a:pt x="1312" y="5410"/>
                    </a:cubicBezTo>
                    <a:cubicBezTo>
                      <a:pt x="1312" y="3108"/>
                      <a:pt x="3183" y="1238"/>
                      <a:pt x="5485" y="1238"/>
                    </a:cubicBezTo>
                    <a:cubicBezTo>
                      <a:pt x="7787" y="1238"/>
                      <a:pt x="9657" y="3114"/>
                      <a:pt x="9657" y="5410"/>
                    </a:cubicBezTo>
                    <a:close/>
                    <a:moveTo>
                      <a:pt x="760" y="5358"/>
                    </a:moveTo>
                    <a:lnTo>
                      <a:pt x="760" y="5456"/>
                    </a:lnTo>
                    <a:lnTo>
                      <a:pt x="0" y="5456"/>
                    </a:lnTo>
                    <a:lnTo>
                      <a:pt x="0" y="5358"/>
                    </a:lnTo>
                    <a:close/>
                    <a:moveTo>
                      <a:pt x="10071" y="5468"/>
                    </a:moveTo>
                    <a:lnTo>
                      <a:pt x="10071" y="5364"/>
                    </a:lnTo>
                    <a:lnTo>
                      <a:pt x="10831" y="5364"/>
                    </a:lnTo>
                    <a:lnTo>
                      <a:pt x="10831" y="5468"/>
                    </a:lnTo>
                    <a:close/>
                    <a:moveTo>
                      <a:pt x="783" y="5871"/>
                    </a:moveTo>
                    <a:lnTo>
                      <a:pt x="29" y="5934"/>
                    </a:lnTo>
                    <a:lnTo>
                      <a:pt x="18" y="5830"/>
                    </a:lnTo>
                    <a:lnTo>
                      <a:pt x="777" y="5767"/>
                    </a:lnTo>
                    <a:close/>
                    <a:moveTo>
                      <a:pt x="10048" y="4956"/>
                    </a:moveTo>
                    <a:lnTo>
                      <a:pt x="10802" y="4892"/>
                    </a:lnTo>
                    <a:lnTo>
                      <a:pt x="10808" y="4990"/>
                    </a:lnTo>
                    <a:lnTo>
                      <a:pt x="10054" y="5053"/>
                    </a:lnTo>
                    <a:close/>
                    <a:moveTo>
                      <a:pt x="841" y="6273"/>
                    </a:moveTo>
                    <a:lnTo>
                      <a:pt x="92" y="6400"/>
                    </a:lnTo>
                    <a:lnTo>
                      <a:pt x="69" y="6302"/>
                    </a:lnTo>
                    <a:lnTo>
                      <a:pt x="818" y="6170"/>
                    </a:lnTo>
                    <a:close/>
                    <a:moveTo>
                      <a:pt x="9991" y="4553"/>
                    </a:moveTo>
                    <a:lnTo>
                      <a:pt x="10739" y="4420"/>
                    </a:lnTo>
                    <a:lnTo>
                      <a:pt x="10762" y="4524"/>
                    </a:lnTo>
                    <a:lnTo>
                      <a:pt x="10014" y="4651"/>
                    </a:lnTo>
                    <a:close/>
                    <a:moveTo>
                      <a:pt x="933" y="6665"/>
                    </a:moveTo>
                    <a:lnTo>
                      <a:pt x="202" y="6860"/>
                    </a:lnTo>
                    <a:lnTo>
                      <a:pt x="167" y="6763"/>
                    </a:lnTo>
                    <a:lnTo>
                      <a:pt x="904" y="6567"/>
                    </a:lnTo>
                    <a:close/>
                    <a:moveTo>
                      <a:pt x="9899" y="4156"/>
                    </a:moveTo>
                    <a:lnTo>
                      <a:pt x="10629" y="3960"/>
                    </a:lnTo>
                    <a:lnTo>
                      <a:pt x="10658" y="4064"/>
                    </a:lnTo>
                    <a:lnTo>
                      <a:pt x="9927" y="4259"/>
                    </a:lnTo>
                    <a:close/>
                    <a:moveTo>
                      <a:pt x="1065" y="7050"/>
                    </a:moveTo>
                    <a:lnTo>
                      <a:pt x="351" y="7309"/>
                    </a:lnTo>
                    <a:lnTo>
                      <a:pt x="311" y="7206"/>
                    </a:lnTo>
                    <a:lnTo>
                      <a:pt x="1025" y="6947"/>
                    </a:lnTo>
                    <a:close/>
                    <a:moveTo>
                      <a:pt x="9772" y="3770"/>
                    </a:moveTo>
                    <a:lnTo>
                      <a:pt x="10486" y="3511"/>
                    </a:lnTo>
                    <a:lnTo>
                      <a:pt x="10520" y="3609"/>
                    </a:lnTo>
                    <a:lnTo>
                      <a:pt x="9812" y="3868"/>
                    </a:lnTo>
                    <a:close/>
                    <a:moveTo>
                      <a:pt x="1220" y="7424"/>
                    </a:moveTo>
                    <a:lnTo>
                      <a:pt x="530" y="7747"/>
                    </a:lnTo>
                    <a:lnTo>
                      <a:pt x="489" y="7655"/>
                    </a:lnTo>
                    <a:lnTo>
                      <a:pt x="1180" y="7327"/>
                    </a:lnTo>
                    <a:close/>
                    <a:moveTo>
                      <a:pt x="9611" y="3396"/>
                    </a:moveTo>
                    <a:lnTo>
                      <a:pt x="10296" y="3068"/>
                    </a:lnTo>
                    <a:lnTo>
                      <a:pt x="10342" y="3166"/>
                    </a:lnTo>
                    <a:lnTo>
                      <a:pt x="9651" y="3488"/>
                    </a:lnTo>
                    <a:close/>
                    <a:moveTo>
                      <a:pt x="1416" y="7781"/>
                    </a:moveTo>
                    <a:lnTo>
                      <a:pt x="754" y="8161"/>
                    </a:lnTo>
                    <a:lnTo>
                      <a:pt x="702" y="8075"/>
                    </a:lnTo>
                    <a:lnTo>
                      <a:pt x="1364" y="7695"/>
                    </a:lnTo>
                    <a:close/>
                    <a:moveTo>
                      <a:pt x="9421" y="3039"/>
                    </a:moveTo>
                    <a:lnTo>
                      <a:pt x="10083" y="2659"/>
                    </a:lnTo>
                    <a:lnTo>
                      <a:pt x="10135" y="2746"/>
                    </a:lnTo>
                    <a:lnTo>
                      <a:pt x="9473" y="3125"/>
                    </a:lnTo>
                    <a:close/>
                    <a:moveTo>
                      <a:pt x="1629" y="8121"/>
                    </a:moveTo>
                    <a:lnTo>
                      <a:pt x="1007" y="8558"/>
                    </a:lnTo>
                    <a:lnTo>
                      <a:pt x="950" y="8472"/>
                    </a:lnTo>
                    <a:lnTo>
                      <a:pt x="1571" y="8034"/>
                    </a:lnTo>
                    <a:close/>
                    <a:moveTo>
                      <a:pt x="9197" y="2694"/>
                    </a:moveTo>
                    <a:lnTo>
                      <a:pt x="9824" y="2257"/>
                    </a:lnTo>
                    <a:lnTo>
                      <a:pt x="9881" y="2343"/>
                    </a:lnTo>
                    <a:lnTo>
                      <a:pt x="9254" y="2780"/>
                    </a:lnTo>
                    <a:close/>
                    <a:moveTo>
                      <a:pt x="1882" y="8443"/>
                    </a:moveTo>
                    <a:lnTo>
                      <a:pt x="1301" y="8932"/>
                    </a:lnTo>
                    <a:lnTo>
                      <a:pt x="1238" y="8852"/>
                    </a:lnTo>
                    <a:lnTo>
                      <a:pt x="1819" y="8362"/>
                    </a:lnTo>
                    <a:close/>
                    <a:moveTo>
                      <a:pt x="8949" y="2377"/>
                    </a:moveTo>
                    <a:lnTo>
                      <a:pt x="9530" y="1888"/>
                    </a:lnTo>
                    <a:lnTo>
                      <a:pt x="9594" y="1969"/>
                    </a:lnTo>
                    <a:lnTo>
                      <a:pt x="9012" y="2458"/>
                    </a:lnTo>
                    <a:close/>
                    <a:moveTo>
                      <a:pt x="2164" y="8736"/>
                    </a:moveTo>
                    <a:lnTo>
                      <a:pt x="1623" y="9277"/>
                    </a:lnTo>
                    <a:lnTo>
                      <a:pt x="1548" y="9208"/>
                    </a:lnTo>
                    <a:lnTo>
                      <a:pt x="2089" y="8667"/>
                    </a:lnTo>
                    <a:close/>
                    <a:moveTo>
                      <a:pt x="8673" y="2084"/>
                    </a:moveTo>
                    <a:lnTo>
                      <a:pt x="9214" y="1543"/>
                    </a:lnTo>
                    <a:lnTo>
                      <a:pt x="9283" y="1618"/>
                    </a:lnTo>
                    <a:lnTo>
                      <a:pt x="8748" y="2159"/>
                    </a:lnTo>
                    <a:close/>
                    <a:moveTo>
                      <a:pt x="2463" y="9013"/>
                    </a:moveTo>
                    <a:lnTo>
                      <a:pt x="1974" y="9594"/>
                    </a:lnTo>
                    <a:lnTo>
                      <a:pt x="1899" y="9531"/>
                    </a:lnTo>
                    <a:lnTo>
                      <a:pt x="2389" y="8949"/>
                    </a:lnTo>
                    <a:close/>
                    <a:moveTo>
                      <a:pt x="8374" y="1813"/>
                    </a:moveTo>
                    <a:lnTo>
                      <a:pt x="8863" y="1226"/>
                    </a:lnTo>
                    <a:lnTo>
                      <a:pt x="8938" y="1295"/>
                    </a:lnTo>
                    <a:lnTo>
                      <a:pt x="8448" y="1877"/>
                    </a:lnTo>
                    <a:close/>
                    <a:moveTo>
                      <a:pt x="2791" y="9249"/>
                    </a:moveTo>
                    <a:lnTo>
                      <a:pt x="2348" y="9876"/>
                    </a:lnTo>
                    <a:lnTo>
                      <a:pt x="2262" y="9818"/>
                    </a:lnTo>
                    <a:lnTo>
                      <a:pt x="2699" y="9191"/>
                    </a:lnTo>
                    <a:close/>
                    <a:moveTo>
                      <a:pt x="8040" y="1566"/>
                    </a:moveTo>
                    <a:lnTo>
                      <a:pt x="8477" y="939"/>
                    </a:lnTo>
                    <a:lnTo>
                      <a:pt x="8563" y="996"/>
                    </a:lnTo>
                    <a:lnTo>
                      <a:pt x="8126" y="1623"/>
                    </a:lnTo>
                    <a:close/>
                    <a:moveTo>
                      <a:pt x="3131" y="9462"/>
                    </a:moveTo>
                    <a:lnTo>
                      <a:pt x="2751" y="10123"/>
                    </a:lnTo>
                    <a:lnTo>
                      <a:pt x="2665" y="10077"/>
                    </a:lnTo>
                    <a:lnTo>
                      <a:pt x="3045" y="9416"/>
                    </a:lnTo>
                    <a:close/>
                    <a:moveTo>
                      <a:pt x="7695" y="1353"/>
                    </a:moveTo>
                    <a:lnTo>
                      <a:pt x="8074" y="691"/>
                    </a:lnTo>
                    <a:lnTo>
                      <a:pt x="8161" y="737"/>
                    </a:lnTo>
                    <a:lnTo>
                      <a:pt x="7781" y="1399"/>
                    </a:lnTo>
                    <a:close/>
                    <a:moveTo>
                      <a:pt x="3493" y="9651"/>
                    </a:moveTo>
                    <a:lnTo>
                      <a:pt x="3171" y="10342"/>
                    </a:lnTo>
                    <a:lnTo>
                      <a:pt x="3079" y="10302"/>
                    </a:lnTo>
                    <a:lnTo>
                      <a:pt x="3401" y="9605"/>
                    </a:lnTo>
                    <a:close/>
                    <a:moveTo>
                      <a:pt x="7338" y="1169"/>
                    </a:moveTo>
                    <a:lnTo>
                      <a:pt x="7660" y="478"/>
                    </a:lnTo>
                    <a:lnTo>
                      <a:pt x="7752" y="524"/>
                    </a:lnTo>
                    <a:lnTo>
                      <a:pt x="7430" y="1215"/>
                    </a:lnTo>
                    <a:close/>
                    <a:moveTo>
                      <a:pt x="3873" y="9801"/>
                    </a:moveTo>
                    <a:lnTo>
                      <a:pt x="3614" y="10515"/>
                    </a:lnTo>
                    <a:lnTo>
                      <a:pt x="3517" y="10480"/>
                    </a:lnTo>
                    <a:lnTo>
                      <a:pt x="3775" y="9767"/>
                    </a:lnTo>
                    <a:close/>
                    <a:moveTo>
                      <a:pt x="6964" y="1019"/>
                    </a:moveTo>
                    <a:lnTo>
                      <a:pt x="7223" y="306"/>
                    </a:lnTo>
                    <a:lnTo>
                      <a:pt x="7320" y="346"/>
                    </a:lnTo>
                    <a:lnTo>
                      <a:pt x="7061" y="1054"/>
                    </a:lnTo>
                    <a:close/>
                    <a:moveTo>
                      <a:pt x="4265" y="9916"/>
                    </a:moveTo>
                    <a:lnTo>
                      <a:pt x="4069" y="10653"/>
                    </a:lnTo>
                    <a:lnTo>
                      <a:pt x="3965" y="10624"/>
                    </a:lnTo>
                    <a:lnTo>
                      <a:pt x="4161" y="9887"/>
                    </a:lnTo>
                    <a:close/>
                    <a:moveTo>
                      <a:pt x="6572" y="904"/>
                    </a:moveTo>
                    <a:lnTo>
                      <a:pt x="6768" y="173"/>
                    </a:lnTo>
                    <a:lnTo>
                      <a:pt x="6866" y="202"/>
                    </a:lnTo>
                    <a:lnTo>
                      <a:pt x="6676" y="933"/>
                    </a:lnTo>
                    <a:close/>
                    <a:moveTo>
                      <a:pt x="4662" y="10002"/>
                    </a:moveTo>
                    <a:lnTo>
                      <a:pt x="4529" y="10751"/>
                    </a:lnTo>
                    <a:lnTo>
                      <a:pt x="4426" y="10728"/>
                    </a:lnTo>
                    <a:lnTo>
                      <a:pt x="4558" y="9979"/>
                    </a:lnTo>
                    <a:close/>
                    <a:moveTo>
                      <a:pt x="6169" y="818"/>
                    </a:moveTo>
                    <a:lnTo>
                      <a:pt x="6302" y="70"/>
                    </a:lnTo>
                    <a:lnTo>
                      <a:pt x="6400" y="93"/>
                    </a:lnTo>
                    <a:lnTo>
                      <a:pt x="6273" y="841"/>
                    </a:lnTo>
                    <a:close/>
                    <a:moveTo>
                      <a:pt x="5065" y="10049"/>
                    </a:moveTo>
                    <a:lnTo>
                      <a:pt x="4996" y="10802"/>
                    </a:lnTo>
                    <a:lnTo>
                      <a:pt x="4898" y="10797"/>
                    </a:lnTo>
                    <a:lnTo>
                      <a:pt x="4961" y="10037"/>
                    </a:lnTo>
                    <a:close/>
                    <a:moveTo>
                      <a:pt x="5767" y="766"/>
                    </a:moveTo>
                    <a:lnTo>
                      <a:pt x="5830" y="12"/>
                    </a:lnTo>
                    <a:lnTo>
                      <a:pt x="5934" y="18"/>
                    </a:lnTo>
                    <a:lnTo>
                      <a:pt x="5870" y="778"/>
                    </a:lnTo>
                    <a:close/>
                    <a:moveTo>
                      <a:pt x="5467" y="10060"/>
                    </a:moveTo>
                    <a:lnTo>
                      <a:pt x="5467" y="10825"/>
                    </a:lnTo>
                    <a:lnTo>
                      <a:pt x="5364" y="10825"/>
                    </a:lnTo>
                    <a:lnTo>
                      <a:pt x="5364" y="10060"/>
                    </a:lnTo>
                    <a:close/>
                    <a:moveTo>
                      <a:pt x="5364" y="1"/>
                    </a:moveTo>
                    <a:lnTo>
                      <a:pt x="5467" y="1"/>
                    </a:lnTo>
                    <a:lnTo>
                      <a:pt x="5467" y="760"/>
                    </a:lnTo>
                    <a:lnTo>
                      <a:pt x="5364" y="760"/>
                    </a:lnTo>
                    <a:close/>
                    <a:moveTo>
                      <a:pt x="5876" y="10037"/>
                    </a:moveTo>
                    <a:lnTo>
                      <a:pt x="5939" y="10797"/>
                    </a:lnTo>
                    <a:lnTo>
                      <a:pt x="5841" y="10802"/>
                    </a:lnTo>
                    <a:lnTo>
                      <a:pt x="5772" y="10049"/>
                    </a:lnTo>
                    <a:close/>
                    <a:moveTo>
                      <a:pt x="4961" y="778"/>
                    </a:moveTo>
                    <a:lnTo>
                      <a:pt x="4898" y="18"/>
                    </a:lnTo>
                    <a:lnTo>
                      <a:pt x="4996" y="12"/>
                    </a:lnTo>
                    <a:lnTo>
                      <a:pt x="5065" y="766"/>
                    </a:lnTo>
                    <a:close/>
                    <a:moveTo>
                      <a:pt x="6279" y="9985"/>
                    </a:moveTo>
                    <a:lnTo>
                      <a:pt x="6405" y="10733"/>
                    </a:lnTo>
                    <a:lnTo>
                      <a:pt x="6308" y="10751"/>
                    </a:lnTo>
                    <a:lnTo>
                      <a:pt x="6175" y="10002"/>
                    </a:lnTo>
                    <a:close/>
                    <a:moveTo>
                      <a:pt x="4558" y="835"/>
                    </a:moveTo>
                    <a:lnTo>
                      <a:pt x="4432" y="87"/>
                    </a:lnTo>
                    <a:lnTo>
                      <a:pt x="4529" y="64"/>
                    </a:lnTo>
                    <a:lnTo>
                      <a:pt x="4662" y="812"/>
                    </a:lnTo>
                    <a:close/>
                    <a:moveTo>
                      <a:pt x="6676" y="9887"/>
                    </a:moveTo>
                    <a:lnTo>
                      <a:pt x="6866" y="10624"/>
                    </a:lnTo>
                    <a:lnTo>
                      <a:pt x="6768" y="10653"/>
                    </a:lnTo>
                    <a:lnTo>
                      <a:pt x="6572" y="9916"/>
                    </a:lnTo>
                    <a:close/>
                    <a:moveTo>
                      <a:pt x="4161" y="927"/>
                    </a:moveTo>
                    <a:lnTo>
                      <a:pt x="3971" y="191"/>
                    </a:lnTo>
                    <a:lnTo>
                      <a:pt x="4069" y="162"/>
                    </a:lnTo>
                    <a:lnTo>
                      <a:pt x="4265" y="898"/>
                    </a:lnTo>
                    <a:close/>
                    <a:moveTo>
                      <a:pt x="7056" y="9767"/>
                    </a:moveTo>
                    <a:lnTo>
                      <a:pt x="7315" y="10480"/>
                    </a:lnTo>
                    <a:lnTo>
                      <a:pt x="7211" y="10515"/>
                    </a:lnTo>
                    <a:lnTo>
                      <a:pt x="6952" y="9801"/>
                    </a:lnTo>
                    <a:close/>
                    <a:moveTo>
                      <a:pt x="3775" y="1054"/>
                    </a:moveTo>
                    <a:lnTo>
                      <a:pt x="3517" y="346"/>
                    </a:lnTo>
                    <a:lnTo>
                      <a:pt x="3614" y="306"/>
                    </a:lnTo>
                    <a:lnTo>
                      <a:pt x="3873" y="1019"/>
                    </a:lnTo>
                    <a:close/>
                    <a:moveTo>
                      <a:pt x="7430" y="9605"/>
                    </a:moveTo>
                    <a:lnTo>
                      <a:pt x="7752" y="10302"/>
                    </a:lnTo>
                    <a:lnTo>
                      <a:pt x="7660" y="10342"/>
                    </a:lnTo>
                    <a:lnTo>
                      <a:pt x="7338" y="9651"/>
                    </a:lnTo>
                    <a:close/>
                    <a:moveTo>
                      <a:pt x="3401" y="1215"/>
                    </a:moveTo>
                    <a:lnTo>
                      <a:pt x="3079" y="524"/>
                    </a:lnTo>
                    <a:lnTo>
                      <a:pt x="3171" y="478"/>
                    </a:lnTo>
                    <a:lnTo>
                      <a:pt x="3493" y="1169"/>
                    </a:lnTo>
                    <a:close/>
                    <a:moveTo>
                      <a:pt x="7787" y="9416"/>
                    </a:moveTo>
                    <a:lnTo>
                      <a:pt x="8172" y="10077"/>
                    </a:lnTo>
                    <a:lnTo>
                      <a:pt x="8086" y="10123"/>
                    </a:lnTo>
                    <a:lnTo>
                      <a:pt x="7700" y="9462"/>
                    </a:lnTo>
                    <a:close/>
                    <a:moveTo>
                      <a:pt x="3039" y="1411"/>
                    </a:moveTo>
                    <a:lnTo>
                      <a:pt x="2659" y="749"/>
                    </a:lnTo>
                    <a:lnTo>
                      <a:pt x="2745" y="697"/>
                    </a:lnTo>
                    <a:lnTo>
                      <a:pt x="3125" y="1359"/>
                    </a:lnTo>
                    <a:close/>
                    <a:moveTo>
                      <a:pt x="8126" y="9191"/>
                    </a:moveTo>
                    <a:lnTo>
                      <a:pt x="8563" y="9818"/>
                    </a:lnTo>
                    <a:lnTo>
                      <a:pt x="8477" y="9876"/>
                    </a:lnTo>
                    <a:lnTo>
                      <a:pt x="8040" y="9249"/>
                    </a:lnTo>
                    <a:close/>
                    <a:moveTo>
                      <a:pt x="2699" y="1629"/>
                    </a:moveTo>
                    <a:lnTo>
                      <a:pt x="2262" y="1008"/>
                    </a:lnTo>
                    <a:lnTo>
                      <a:pt x="2348" y="950"/>
                    </a:lnTo>
                    <a:lnTo>
                      <a:pt x="2791" y="1572"/>
                    </a:lnTo>
                    <a:close/>
                    <a:moveTo>
                      <a:pt x="8448" y="8938"/>
                    </a:moveTo>
                    <a:lnTo>
                      <a:pt x="8938" y="9525"/>
                    </a:lnTo>
                    <a:lnTo>
                      <a:pt x="8863" y="9588"/>
                    </a:lnTo>
                    <a:lnTo>
                      <a:pt x="8374" y="9007"/>
                    </a:lnTo>
                    <a:close/>
                    <a:moveTo>
                      <a:pt x="2389" y="1877"/>
                    </a:moveTo>
                    <a:lnTo>
                      <a:pt x="1899" y="1295"/>
                    </a:lnTo>
                    <a:lnTo>
                      <a:pt x="1974" y="1226"/>
                    </a:lnTo>
                    <a:lnTo>
                      <a:pt x="2463" y="1813"/>
                    </a:lnTo>
                    <a:close/>
                    <a:moveTo>
                      <a:pt x="8748" y="8667"/>
                    </a:moveTo>
                    <a:lnTo>
                      <a:pt x="9283" y="9208"/>
                    </a:lnTo>
                    <a:lnTo>
                      <a:pt x="9214" y="9277"/>
                    </a:lnTo>
                    <a:lnTo>
                      <a:pt x="8673" y="8736"/>
                    </a:lnTo>
                    <a:close/>
                    <a:moveTo>
                      <a:pt x="2089" y="2159"/>
                    </a:moveTo>
                    <a:lnTo>
                      <a:pt x="1548" y="1618"/>
                    </a:lnTo>
                    <a:lnTo>
                      <a:pt x="1623" y="1543"/>
                    </a:lnTo>
                    <a:lnTo>
                      <a:pt x="2164" y="2084"/>
                    </a:lnTo>
                    <a:close/>
                    <a:moveTo>
                      <a:pt x="9012" y="8362"/>
                    </a:moveTo>
                    <a:lnTo>
                      <a:pt x="9594" y="8852"/>
                    </a:lnTo>
                    <a:lnTo>
                      <a:pt x="9530" y="8932"/>
                    </a:lnTo>
                    <a:lnTo>
                      <a:pt x="8949" y="8443"/>
                    </a:lnTo>
                    <a:close/>
                    <a:moveTo>
                      <a:pt x="1819" y="2458"/>
                    </a:moveTo>
                    <a:lnTo>
                      <a:pt x="1238" y="1969"/>
                    </a:lnTo>
                    <a:lnTo>
                      <a:pt x="1301" y="1888"/>
                    </a:lnTo>
                    <a:lnTo>
                      <a:pt x="1882" y="2377"/>
                    </a:lnTo>
                    <a:close/>
                    <a:moveTo>
                      <a:pt x="9254" y="8034"/>
                    </a:moveTo>
                    <a:lnTo>
                      <a:pt x="9881" y="8472"/>
                    </a:lnTo>
                    <a:lnTo>
                      <a:pt x="9824" y="8558"/>
                    </a:lnTo>
                    <a:lnTo>
                      <a:pt x="9197" y="8121"/>
                    </a:lnTo>
                    <a:close/>
                    <a:moveTo>
                      <a:pt x="1571" y="2780"/>
                    </a:moveTo>
                    <a:lnTo>
                      <a:pt x="950" y="2343"/>
                    </a:lnTo>
                    <a:lnTo>
                      <a:pt x="1007" y="2257"/>
                    </a:lnTo>
                    <a:lnTo>
                      <a:pt x="1629" y="2694"/>
                    </a:lnTo>
                    <a:close/>
                    <a:moveTo>
                      <a:pt x="9473" y="7695"/>
                    </a:moveTo>
                    <a:lnTo>
                      <a:pt x="10135" y="8075"/>
                    </a:lnTo>
                    <a:lnTo>
                      <a:pt x="10083" y="8161"/>
                    </a:lnTo>
                    <a:lnTo>
                      <a:pt x="9421" y="7781"/>
                    </a:lnTo>
                    <a:close/>
                    <a:moveTo>
                      <a:pt x="1358" y="3125"/>
                    </a:moveTo>
                    <a:lnTo>
                      <a:pt x="697" y="2746"/>
                    </a:lnTo>
                    <a:lnTo>
                      <a:pt x="748" y="2659"/>
                    </a:lnTo>
                    <a:lnTo>
                      <a:pt x="1410" y="3039"/>
                    </a:lnTo>
                    <a:close/>
                    <a:moveTo>
                      <a:pt x="9611" y="7424"/>
                    </a:moveTo>
                    <a:lnTo>
                      <a:pt x="9651" y="7327"/>
                    </a:lnTo>
                    <a:lnTo>
                      <a:pt x="10342" y="7655"/>
                    </a:lnTo>
                    <a:lnTo>
                      <a:pt x="10296" y="7747"/>
                    </a:lnTo>
                    <a:close/>
                    <a:moveTo>
                      <a:pt x="1220" y="3396"/>
                    </a:moveTo>
                    <a:lnTo>
                      <a:pt x="1180" y="3488"/>
                    </a:lnTo>
                    <a:lnTo>
                      <a:pt x="489" y="3166"/>
                    </a:lnTo>
                    <a:lnTo>
                      <a:pt x="530" y="3068"/>
                    </a:lnTo>
                    <a:close/>
                    <a:moveTo>
                      <a:pt x="9772" y="7050"/>
                    </a:moveTo>
                    <a:lnTo>
                      <a:pt x="9812" y="6947"/>
                    </a:lnTo>
                    <a:lnTo>
                      <a:pt x="10520" y="7206"/>
                    </a:lnTo>
                    <a:lnTo>
                      <a:pt x="10486" y="7309"/>
                    </a:lnTo>
                    <a:close/>
                    <a:moveTo>
                      <a:pt x="1065" y="3770"/>
                    </a:moveTo>
                    <a:lnTo>
                      <a:pt x="1025" y="3868"/>
                    </a:lnTo>
                    <a:lnTo>
                      <a:pt x="311" y="3609"/>
                    </a:lnTo>
                    <a:lnTo>
                      <a:pt x="351" y="3511"/>
                    </a:lnTo>
                    <a:close/>
                    <a:moveTo>
                      <a:pt x="9899" y="6665"/>
                    </a:moveTo>
                    <a:lnTo>
                      <a:pt x="9927" y="6567"/>
                    </a:lnTo>
                    <a:lnTo>
                      <a:pt x="10658" y="6763"/>
                    </a:lnTo>
                    <a:lnTo>
                      <a:pt x="10629" y="6860"/>
                    </a:lnTo>
                    <a:close/>
                    <a:moveTo>
                      <a:pt x="933" y="4156"/>
                    </a:moveTo>
                    <a:lnTo>
                      <a:pt x="904" y="4259"/>
                    </a:lnTo>
                    <a:lnTo>
                      <a:pt x="167" y="4064"/>
                    </a:lnTo>
                    <a:lnTo>
                      <a:pt x="202" y="3960"/>
                    </a:lnTo>
                    <a:close/>
                    <a:moveTo>
                      <a:pt x="9991" y="6273"/>
                    </a:moveTo>
                    <a:lnTo>
                      <a:pt x="10014" y="6170"/>
                    </a:lnTo>
                    <a:lnTo>
                      <a:pt x="10762" y="6302"/>
                    </a:lnTo>
                    <a:lnTo>
                      <a:pt x="10739" y="6400"/>
                    </a:lnTo>
                    <a:close/>
                    <a:moveTo>
                      <a:pt x="841" y="4553"/>
                    </a:moveTo>
                    <a:lnTo>
                      <a:pt x="818" y="4651"/>
                    </a:lnTo>
                    <a:lnTo>
                      <a:pt x="69" y="4524"/>
                    </a:lnTo>
                    <a:lnTo>
                      <a:pt x="92" y="4420"/>
                    </a:lnTo>
                    <a:close/>
                    <a:moveTo>
                      <a:pt x="10048" y="5871"/>
                    </a:moveTo>
                    <a:lnTo>
                      <a:pt x="10054" y="5767"/>
                    </a:lnTo>
                    <a:lnTo>
                      <a:pt x="10808" y="5830"/>
                    </a:lnTo>
                    <a:lnTo>
                      <a:pt x="10802" y="5934"/>
                    </a:lnTo>
                    <a:close/>
                    <a:moveTo>
                      <a:pt x="783" y="4956"/>
                    </a:moveTo>
                    <a:lnTo>
                      <a:pt x="777" y="5053"/>
                    </a:lnTo>
                    <a:lnTo>
                      <a:pt x="18" y="4990"/>
                    </a:lnTo>
                    <a:lnTo>
                      <a:pt x="29" y="489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544;p39">
                <a:extLst>
                  <a:ext uri="{FF2B5EF4-FFF2-40B4-BE49-F238E27FC236}">
                    <a16:creationId xmlns:a16="http://schemas.microsoft.com/office/drawing/2014/main" id="{79F4AD11-BD8E-4FAD-A6D9-CECCB0EE07C9}"/>
                  </a:ext>
                </a:extLst>
              </p:cNvPr>
              <p:cNvSpPr/>
              <p:nvPr/>
            </p:nvSpPr>
            <p:spPr>
              <a:xfrm>
                <a:off x="5824825" y="2060089"/>
                <a:ext cx="585145" cy="538149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8760" extrusionOk="0">
                    <a:moveTo>
                      <a:pt x="8765" y="0"/>
                    </a:moveTo>
                    <a:lnTo>
                      <a:pt x="754" y="0"/>
                    </a:lnTo>
                    <a:cubicBezTo>
                      <a:pt x="340" y="0"/>
                      <a:pt x="0" y="340"/>
                      <a:pt x="0" y="754"/>
                    </a:cubicBezTo>
                    <a:lnTo>
                      <a:pt x="0" y="6371"/>
                    </a:lnTo>
                    <a:cubicBezTo>
                      <a:pt x="0" y="6791"/>
                      <a:pt x="340" y="7131"/>
                      <a:pt x="754" y="7131"/>
                    </a:cubicBezTo>
                    <a:lnTo>
                      <a:pt x="4835" y="7131"/>
                    </a:lnTo>
                    <a:cubicBezTo>
                      <a:pt x="5301" y="7131"/>
                      <a:pt x="5755" y="7263"/>
                      <a:pt x="6147" y="7516"/>
                    </a:cubicBezTo>
                    <a:lnTo>
                      <a:pt x="7879" y="8661"/>
                    </a:lnTo>
                    <a:cubicBezTo>
                      <a:pt x="8028" y="8759"/>
                      <a:pt x="8224" y="8621"/>
                      <a:pt x="8190" y="8448"/>
                    </a:cubicBezTo>
                    <a:lnTo>
                      <a:pt x="7948" y="7372"/>
                    </a:lnTo>
                    <a:cubicBezTo>
                      <a:pt x="7919" y="7251"/>
                      <a:pt x="8017" y="7131"/>
                      <a:pt x="8144" y="7131"/>
                    </a:cubicBezTo>
                    <a:lnTo>
                      <a:pt x="8754" y="7131"/>
                    </a:lnTo>
                    <a:cubicBezTo>
                      <a:pt x="9174" y="7131"/>
                      <a:pt x="9513" y="6791"/>
                      <a:pt x="9513" y="6371"/>
                    </a:cubicBezTo>
                    <a:lnTo>
                      <a:pt x="9513" y="754"/>
                    </a:lnTo>
                    <a:cubicBezTo>
                      <a:pt x="9525" y="340"/>
                      <a:pt x="9185" y="0"/>
                      <a:pt x="87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545;p39">
                <a:extLst>
                  <a:ext uri="{FF2B5EF4-FFF2-40B4-BE49-F238E27FC236}">
                    <a16:creationId xmlns:a16="http://schemas.microsoft.com/office/drawing/2014/main" id="{1C259ED8-6754-448C-B384-56E93C00FD33}"/>
                  </a:ext>
                </a:extLst>
              </p:cNvPr>
              <p:cNvSpPr/>
              <p:nvPr/>
            </p:nvSpPr>
            <p:spPr>
              <a:xfrm>
                <a:off x="5922074" y="2214900"/>
                <a:ext cx="204755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64" extrusionOk="0">
                    <a:moveTo>
                      <a:pt x="0" y="1"/>
                    </a:moveTo>
                    <a:lnTo>
                      <a:pt x="3332" y="1"/>
                    </a:lnTo>
                    <a:lnTo>
                      <a:pt x="3332" y="364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546;p39">
                <a:extLst>
                  <a:ext uri="{FF2B5EF4-FFF2-40B4-BE49-F238E27FC236}">
                    <a16:creationId xmlns:a16="http://schemas.microsoft.com/office/drawing/2014/main" id="{2579A630-1E07-47CB-94C3-1A205C7C3E84}"/>
                  </a:ext>
                </a:extLst>
              </p:cNvPr>
              <p:cNvSpPr/>
              <p:nvPr/>
            </p:nvSpPr>
            <p:spPr>
              <a:xfrm>
                <a:off x="6144770" y="2214900"/>
                <a:ext cx="168018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364" extrusionOk="0">
                    <a:moveTo>
                      <a:pt x="1" y="1"/>
                    </a:moveTo>
                    <a:lnTo>
                      <a:pt x="2734" y="1"/>
                    </a:lnTo>
                    <a:lnTo>
                      <a:pt x="2734" y="364"/>
                    </a:lnTo>
                    <a:lnTo>
                      <a:pt x="1" y="3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547;p39">
                <a:extLst>
                  <a:ext uri="{FF2B5EF4-FFF2-40B4-BE49-F238E27FC236}">
                    <a16:creationId xmlns:a16="http://schemas.microsoft.com/office/drawing/2014/main" id="{87707089-9B07-470D-A0B8-3C0A26DEB9EB}"/>
                  </a:ext>
                </a:extLst>
              </p:cNvPr>
              <p:cNvSpPr/>
              <p:nvPr/>
            </p:nvSpPr>
            <p:spPr>
              <a:xfrm>
                <a:off x="5922074" y="2276455"/>
                <a:ext cx="132264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2153" h="363" extrusionOk="0">
                    <a:moveTo>
                      <a:pt x="0" y="0"/>
                    </a:moveTo>
                    <a:lnTo>
                      <a:pt x="2152" y="0"/>
                    </a:lnTo>
                    <a:lnTo>
                      <a:pt x="2152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548;p39">
                <a:extLst>
                  <a:ext uri="{FF2B5EF4-FFF2-40B4-BE49-F238E27FC236}">
                    <a16:creationId xmlns:a16="http://schemas.microsoft.com/office/drawing/2014/main" id="{6D97F8A1-7824-43D5-9CF0-6B6F3C731B0B}"/>
                  </a:ext>
                </a:extLst>
              </p:cNvPr>
              <p:cNvSpPr/>
              <p:nvPr/>
            </p:nvSpPr>
            <p:spPr>
              <a:xfrm>
                <a:off x="6066319" y="2276455"/>
                <a:ext cx="166175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363" extrusionOk="0">
                    <a:moveTo>
                      <a:pt x="0" y="0"/>
                    </a:moveTo>
                    <a:lnTo>
                      <a:pt x="2705" y="0"/>
                    </a:lnTo>
                    <a:lnTo>
                      <a:pt x="2705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549;p39">
                <a:extLst>
                  <a:ext uri="{FF2B5EF4-FFF2-40B4-BE49-F238E27FC236}">
                    <a16:creationId xmlns:a16="http://schemas.microsoft.com/office/drawing/2014/main" id="{FC614315-C92B-4BE1-8804-CA18C63324FD}"/>
                  </a:ext>
                </a:extLst>
              </p:cNvPr>
              <p:cNvSpPr/>
              <p:nvPr/>
            </p:nvSpPr>
            <p:spPr>
              <a:xfrm>
                <a:off x="6252954" y="2276455"/>
                <a:ext cx="59467" cy="22300"/>
              </a:xfrm>
              <a:custGeom>
                <a:avLst/>
                <a:gdLst/>
                <a:ahLst/>
                <a:cxnLst/>
                <a:rect l="l" t="t" r="r" b="b"/>
                <a:pathLst>
                  <a:path w="968" h="363" extrusionOk="0">
                    <a:moveTo>
                      <a:pt x="1" y="0"/>
                    </a:moveTo>
                    <a:lnTo>
                      <a:pt x="967" y="0"/>
                    </a:lnTo>
                    <a:lnTo>
                      <a:pt x="967" y="363"/>
                    </a:lnTo>
                    <a:lnTo>
                      <a:pt x="1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550;p39">
                <a:extLst>
                  <a:ext uri="{FF2B5EF4-FFF2-40B4-BE49-F238E27FC236}">
                    <a16:creationId xmlns:a16="http://schemas.microsoft.com/office/drawing/2014/main" id="{C7ACC694-BBFD-4913-AC56-56BCB4C0C9EB}"/>
                  </a:ext>
                </a:extLst>
              </p:cNvPr>
              <p:cNvSpPr/>
              <p:nvPr/>
            </p:nvSpPr>
            <p:spPr>
              <a:xfrm>
                <a:off x="5922074" y="2337950"/>
                <a:ext cx="101486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1652" h="364" extrusionOk="0">
                    <a:moveTo>
                      <a:pt x="0" y="1"/>
                    </a:moveTo>
                    <a:lnTo>
                      <a:pt x="1652" y="1"/>
                    </a:lnTo>
                    <a:lnTo>
                      <a:pt x="1652" y="363"/>
                    </a:lnTo>
                    <a:lnTo>
                      <a:pt x="0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551;p39">
                <a:extLst>
                  <a:ext uri="{FF2B5EF4-FFF2-40B4-BE49-F238E27FC236}">
                    <a16:creationId xmlns:a16="http://schemas.microsoft.com/office/drawing/2014/main" id="{E4355D91-B516-42F4-AE6A-E5E16507B548}"/>
                  </a:ext>
                </a:extLst>
              </p:cNvPr>
              <p:cNvSpPr/>
              <p:nvPr/>
            </p:nvSpPr>
            <p:spPr>
              <a:xfrm>
                <a:off x="6032347" y="2337950"/>
                <a:ext cx="83118" cy="22361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364" extrusionOk="0">
                    <a:moveTo>
                      <a:pt x="1" y="1"/>
                    </a:moveTo>
                    <a:lnTo>
                      <a:pt x="1353" y="1"/>
                    </a:lnTo>
                    <a:lnTo>
                      <a:pt x="1353" y="363"/>
                    </a:lnTo>
                    <a:lnTo>
                      <a:pt x="1" y="3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552;p39">
                <a:extLst>
                  <a:ext uri="{FF2B5EF4-FFF2-40B4-BE49-F238E27FC236}">
                    <a16:creationId xmlns:a16="http://schemas.microsoft.com/office/drawing/2014/main" id="{22C2B89F-44A7-4546-AC03-7452C2896026}"/>
                  </a:ext>
                </a:extLst>
              </p:cNvPr>
              <p:cNvSpPr/>
              <p:nvPr/>
            </p:nvSpPr>
            <p:spPr>
              <a:xfrm>
                <a:off x="7584704" y="2233329"/>
                <a:ext cx="925296" cy="2033231"/>
              </a:xfrm>
              <a:custGeom>
                <a:avLst/>
                <a:gdLst/>
                <a:ahLst/>
                <a:cxnLst/>
                <a:rect l="l" t="t" r="r" b="b"/>
                <a:pathLst>
                  <a:path w="15062" h="33097" extrusionOk="0">
                    <a:moveTo>
                      <a:pt x="14434" y="12"/>
                    </a:moveTo>
                    <a:cubicBezTo>
                      <a:pt x="14532" y="0"/>
                      <a:pt x="14618" y="12"/>
                      <a:pt x="14693" y="52"/>
                    </a:cubicBezTo>
                    <a:cubicBezTo>
                      <a:pt x="14774" y="87"/>
                      <a:pt x="14837" y="144"/>
                      <a:pt x="14894" y="213"/>
                    </a:cubicBezTo>
                    <a:cubicBezTo>
                      <a:pt x="14952" y="288"/>
                      <a:pt x="14998" y="380"/>
                      <a:pt x="15027" y="489"/>
                    </a:cubicBezTo>
                    <a:cubicBezTo>
                      <a:pt x="15056" y="587"/>
                      <a:pt x="15061" y="714"/>
                      <a:pt x="15056" y="835"/>
                    </a:cubicBezTo>
                    <a:lnTo>
                      <a:pt x="13145" y="32198"/>
                    </a:lnTo>
                    <a:cubicBezTo>
                      <a:pt x="13139" y="32342"/>
                      <a:pt x="13110" y="32469"/>
                      <a:pt x="13070" y="32584"/>
                    </a:cubicBezTo>
                    <a:cubicBezTo>
                      <a:pt x="13024" y="32699"/>
                      <a:pt x="12967" y="32803"/>
                      <a:pt x="12898" y="32883"/>
                    </a:cubicBezTo>
                    <a:cubicBezTo>
                      <a:pt x="12823" y="32958"/>
                      <a:pt x="12748" y="33016"/>
                      <a:pt x="12662" y="33056"/>
                    </a:cubicBezTo>
                    <a:cubicBezTo>
                      <a:pt x="12570" y="33090"/>
                      <a:pt x="12477" y="33096"/>
                      <a:pt x="12380" y="33085"/>
                    </a:cubicBezTo>
                    <a:lnTo>
                      <a:pt x="496" y="30771"/>
                    </a:lnTo>
                    <a:cubicBezTo>
                      <a:pt x="415" y="30760"/>
                      <a:pt x="341" y="30714"/>
                      <a:pt x="277" y="30656"/>
                    </a:cubicBezTo>
                    <a:cubicBezTo>
                      <a:pt x="214" y="30599"/>
                      <a:pt x="156" y="30524"/>
                      <a:pt x="110" y="30426"/>
                    </a:cubicBezTo>
                    <a:cubicBezTo>
                      <a:pt x="70" y="30334"/>
                      <a:pt x="36" y="30230"/>
                      <a:pt x="18" y="30121"/>
                    </a:cubicBezTo>
                    <a:cubicBezTo>
                      <a:pt x="1" y="30000"/>
                      <a:pt x="1" y="29879"/>
                      <a:pt x="7" y="29758"/>
                    </a:cubicBezTo>
                    <a:lnTo>
                      <a:pt x="2337" y="2250"/>
                    </a:lnTo>
                    <a:cubicBezTo>
                      <a:pt x="2343" y="2135"/>
                      <a:pt x="2372" y="2026"/>
                      <a:pt x="2407" y="1928"/>
                    </a:cubicBezTo>
                    <a:cubicBezTo>
                      <a:pt x="2447" y="1825"/>
                      <a:pt x="2493" y="1732"/>
                      <a:pt x="2550" y="1652"/>
                    </a:cubicBezTo>
                    <a:cubicBezTo>
                      <a:pt x="2608" y="1571"/>
                      <a:pt x="2677" y="1508"/>
                      <a:pt x="2746" y="1456"/>
                    </a:cubicBezTo>
                    <a:cubicBezTo>
                      <a:pt x="2821" y="1410"/>
                      <a:pt x="2890" y="1381"/>
                      <a:pt x="2970" y="1376"/>
                    </a:cubicBezTo>
                    <a:lnTo>
                      <a:pt x="5474" y="1076"/>
                    </a:lnTo>
                    <a:cubicBezTo>
                      <a:pt x="5531" y="1071"/>
                      <a:pt x="5589" y="1076"/>
                      <a:pt x="5635" y="1105"/>
                    </a:cubicBezTo>
                    <a:cubicBezTo>
                      <a:pt x="5687" y="1134"/>
                      <a:pt x="5733" y="1168"/>
                      <a:pt x="5767" y="1220"/>
                    </a:cubicBezTo>
                    <a:cubicBezTo>
                      <a:pt x="5802" y="1272"/>
                      <a:pt x="5831" y="1335"/>
                      <a:pt x="5848" y="1410"/>
                    </a:cubicBezTo>
                    <a:cubicBezTo>
                      <a:pt x="5859" y="1479"/>
                      <a:pt x="5865" y="1560"/>
                      <a:pt x="5859" y="1646"/>
                    </a:cubicBezTo>
                    <a:cubicBezTo>
                      <a:pt x="5854" y="1732"/>
                      <a:pt x="5859" y="1813"/>
                      <a:pt x="5877" y="1882"/>
                    </a:cubicBezTo>
                    <a:cubicBezTo>
                      <a:pt x="5888" y="1957"/>
                      <a:pt x="5917" y="2020"/>
                      <a:pt x="5951" y="2072"/>
                    </a:cubicBezTo>
                    <a:cubicBezTo>
                      <a:pt x="5992" y="2124"/>
                      <a:pt x="6032" y="2164"/>
                      <a:pt x="6084" y="2193"/>
                    </a:cubicBezTo>
                    <a:cubicBezTo>
                      <a:pt x="6136" y="2222"/>
                      <a:pt x="6193" y="2227"/>
                      <a:pt x="6251" y="2222"/>
                    </a:cubicBezTo>
                    <a:lnTo>
                      <a:pt x="10498" y="1761"/>
                    </a:lnTo>
                    <a:cubicBezTo>
                      <a:pt x="10567" y="1755"/>
                      <a:pt x="10630" y="1732"/>
                      <a:pt x="10688" y="1692"/>
                    </a:cubicBezTo>
                    <a:cubicBezTo>
                      <a:pt x="10745" y="1652"/>
                      <a:pt x="10803" y="1594"/>
                      <a:pt x="10843" y="1531"/>
                    </a:cubicBezTo>
                    <a:cubicBezTo>
                      <a:pt x="10895" y="1468"/>
                      <a:pt x="10929" y="1393"/>
                      <a:pt x="10958" y="1318"/>
                    </a:cubicBezTo>
                    <a:cubicBezTo>
                      <a:pt x="10987" y="1238"/>
                      <a:pt x="11010" y="1151"/>
                      <a:pt x="11016" y="1059"/>
                    </a:cubicBezTo>
                    <a:cubicBezTo>
                      <a:pt x="11027" y="961"/>
                      <a:pt x="11045" y="875"/>
                      <a:pt x="11073" y="800"/>
                    </a:cubicBezTo>
                    <a:cubicBezTo>
                      <a:pt x="11102" y="720"/>
                      <a:pt x="11148" y="639"/>
                      <a:pt x="11188" y="581"/>
                    </a:cubicBezTo>
                    <a:cubicBezTo>
                      <a:pt x="11240" y="518"/>
                      <a:pt x="11292" y="466"/>
                      <a:pt x="11355" y="426"/>
                    </a:cubicBezTo>
                    <a:cubicBezTo>
                      <a:pt x="11413" y="380"/>
                      <a:pt x="11476" y="357"/>
                      <a:pt x="11551" y="35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553;p39">
                <a:extLst>
                  <a:ext uri="{FF2B5EF4-FFF2-40B4-BE49-F238E27FC236}">
                    <a16:creationId xmlns:a16="http://schemas.microsoft.com/office/drawing/2014/main" id="{D4F82108-DA20-4629-8B90-803BAA93B0ED}"/>
                  </a:ext>
                </a:extLst>
              </p:cNvPr>
              <p:cNvSpPr/>
              <p:nvPr/>
            </p:nvSpPr>
            <p:spPr>
              <a:xfrm>
                <a:off x="8377377" y="2203596"/>
                <a:ext cx="244010" cy="2112787"/>
              </a:xfrm>
              <a:custGeom>
                <a:avLst/>
                <a:gdLst/>
                <a:ahLst/>
                <a:cxnLst/>
                <a:rect l="l" t="t" r="r" b="b"/>
                <a:pathLst>
                  <a:path w="3972" h="34392" extrusionOk="0">
                    <a:moveTo>
                      <a:pt x="3960" y="1457"/>
                    </a:moveTo>
                    <a:cubicBezTo>
                      <a:pt x="3919" y="835"/>
                      <a:pt x="2935" y="202"/>
                      <a:pt x="2389" y="1"/>
                    </a:cubicBezTo>
                    <a:cubicBezTo>
                      <a:pt x="2786" y="634"/>
                      <a:pt x="2757" y="1434"/>
                      <a:pt x="2711" y="2176"/>
                    </a:cubicBezTo>
                    <a:cubicBezTo>
                      <a:pt x="2020" y="12178"/>
                      <a:pt x="1571" y="22191"/>
                      <a:pt x="915" y="32199"/>
                    </a:cubicBezTo>
                    <a:cubicBezTo>
                      <a:pt x="864" y="33028"/>
                      <a:pt x="725" y="34000"/>
                      <a:pt x="0" y="34392"/>
                    </a:cubicBezTo>
                    <a:cubicBezTo>
                      <a:pt x="553" y="34271"/>
                      <a:pt x="1784" y="33805"/>
                      <a:pt x="2003" y="33269"/>
                    </a:cubicBezTo>
                    <a:cubicBezTo>
                      <a:pt x="2210" y="32746"/>
                      <a:pt x="2245" y="32170"/>
                      <a:pt x="2273" y="31601"/>
                    </a:cubicBezTo>
                    <a:lnTo>
                      <a:pt x="3971" y="1842"/>
                    </a:lnTo>
                    <a:cubicBezTo>
                      <a:pt x="3965" y="1848"/>
                      <a:pt x="3965" y="1589"/>
                      <a:pt x="3960" y="14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54;p39">
                <a:extLst>
                  <a:ext uri="{FF2B5EF4-FFF2-40B4-BE49-F238E27FC236}">
                    <a16:creationId xmlns:a16="http://schemas.microsoft.com/office/drawing/2014/main" id="{5539DAD3-DECE-4A05-9F15-F10F58BED6F8}"/>
                  </a:ext>
                </a:extLst>
              </p:cNvPr>
              <p:cNvSpPr/>
              <p:nvPr/>
            </p:nvSpPr>
            <p:spPr>
              <a:xfrm>
                <a:off x="7552206" y="2184183"/>
                <a:ext cx="995268" cy="2138220"/>
              </a:xfrm>
              <a:custGeom>
                <a:avLst/>
                <a:gdLst/>
                <a:ahLst/>
                <a:cxnLst/>
                <a:rect l="l" t="t" r="r" b="b"/>
                <a:pathLst>
                  <a:path w="16201" h="34806" extrusionOk="0">
                    <a:moveTo>
                      <a:pt x="15015" y="23"/>
                    </a:moveTo>
                    <a:cubicBezTo>
                      <a:pt x="15188" y="0"/>
                      <a:pt x="15354" y="29"/>
                      <a:pt x="15504" y="92"/>
                    </a:cubicBezTo>
                    <a:cubicBezTo>
                      <a:pt x="15654" y="156"/>
                      <a:pt x="15786" y="265"/>
                      <a:pt x="15884" y="403"/>
                    </a:cubicBezTo>
                    <a:cubicBezTo>
                      <a:pt x="15993" y="541"/>
                      <a:pt x="16074" y="714"/>
                      <a:pt x="16131" y="910"/>
                    </a:cubicBezTo>
                    <a:cubicBezTo>
                      <a:pt x="16183" y="1099"/>
                      <a:pt x="16200" y="1324"/>
                      <a:pt x="16189" y="1560"/>
                    </a:cubicBezTo>
                    <a:lnTo>
                      <a:pt x="14301" y="33114"/>
                    </a:lnTo>
                    <a:cubicBezTo>
                      <a:pt x="14290" y="33378"/>
                      <a:pt x="14232" y="33626"/>
                      <a:pt x="14146" y="33839"/>
                    </a:cubicBezTo>
                    <a:cubicBezTo>
                      <a:pt x="14060" y="34057"/>
                      <a:pt x="13950" y="34242"/>
                      <a:pt x="13812" y="34391"/>
                    </a:cubicBezTo>
                    <a:cubicBezTo>
                      <a:pt x="13686" y="34547"/>
                      <a:pt x="13524" y="34650"/>
                      <a:pt x="13363" y="34719"/>
                    </a:cubicBezTo>
                    <a:cubicBezTo>
                      <a:pt x="13196" y="34782"/>
                      <a:pt x="13018" y="34805"/>
                      <a:pt x="12834" y="34759"/>
                    </a:cubicBezTo>
                    <a:lnTo>
                      <a:pt x="939" y="32360"/>
                    </a:lnTo>
                    <a:cubicBezTo>
                      <a:pt x="789" y="32331"/>
                      <a:pt x="651" y="32250"/>
                      <a:pt x="536" y="32141"/>
                    </a:cubicBezTo>
                    <a:cubicBezTo>
                      <a:pt x="415" y="32026"/>
                      <a:pt x="311" y="31882"/>
                      <a:pt x="225" y="31709"/>
                    </a:cubicBezTo>
                    <a:cubicBezTo>
                      <a:pt x="144" y="31537"/>
                      <a:pt x="81" y="31341"/>
                      <a:pt x="47" y="31128"/>
                    </a:cubicBezTo>
                    <a:cubicBezTo>
                      <a:pt x="12" y="30909"/>
                      <a:pt x="1" y="30691"/>
                      <a:pt x="24" y="30449"/>
                    </a:cubicBezTo>
                    <a:lnTo>
                      <a:pt x="2372" y="3085"/>
                    </a:lnTo>
                    <a:cubicBezTo>
                      <a:pt x="2389" y="2878"/>
                      <a:pt x="2435" y="2676"/>
                      <a:pt x="2498" y="2481"/>
                    </a:cubicBezTo>
                    <a:cubicBezTo>
                      <a:pt x="2561" y="2296"/>
                      <a:pt x="2659" y="2124"/>
                      <a:pt x="2763" y="1974"/>
                    </a:cubicBezTo>
                    <a:cubicBezTo>
                      <a:pt x="2872" y="1819"/>
                      <a:pt x="2987" y="1698"/>
                      <a:pt x="3125" y="1606"/>
                    </a:cubicBezTo>
                    <a:cubicBezTo>
                      <a:pt x="3252" y="1514"/>
                      <a:pt x="3396" y="1456"/>
                      <a:pt x="3540" y="1433"/>
                    </a:cubicBezTo>
                    <a:close/>
                    <a:moveTo>
                      <a:pt x="13680" y="33004"/>
                    </a:moveTo>
                    <a:lnTo>
                      <a:pt x="15585" y="1640"/>
                    </a:lnTo>
                    <a:cubicBezTo>
                      <a:pt x="15590" y="1520"/>
                      <a:pt x="15585" y="1399"/>
                      <a:pt x="15556" y="1295"/>
                    </a:cubicBezTo>
                    <a:cubicBezTo>
                      <a:pt x="15527" y="1197"/>
                      <a:pt x="15481" y="1099"/>
                      <a:pt x="15423" y="1025"/>
                    </a:cubicBezTo>
                    <a:cubicBezTo>
                      <a:pt x="15366" y="950"/>
                      <a:pt x="15303" y="892"/>
                      <a:pt x="15222" y="858"/>
                    </a:cubicBezTo>
                    <a:cubicBezTo>
                      <a:pt x="15147" y="823"/>
                      <a:pt x="15061" y="806"/>
                      <a:pt x="14963" y="823"/>
                    </a:cubicBezTo>
                    <a:lnTo>
                      <a:pt x="12057" y="1169"/>
                    </a:lnTo>
                    <a:cubicBezTo>
                      <a:pt x="11994" y="1174"/>
                      <a:pt x="11930" y="1203"/>
                      <a:pt x="11867" y="1238"/>
                    </a:cubicBezTo>
                    <a:cubicBezTo>
                      <a:pt x="11809" y="1284"/>
                      <a:pt x="11752" y="1330"/>
                      <a:pt x="11700" y="1399"/>
                    </a:cubicBezTo>
                    <a:cubicBezTo>
                      <a:pt x="11648" y="1462"/>
                      <a:pt x="11614" y="1531"/>
                      <a:pt x="11585" y="1612"/>
                    </a:cubicBezTo>
                    <a:cubicBezTo>
                      <a:pt x="11556" y="1692"/>
                      <a:pt x="11533" y="1779"/>
                      <a:pt x="11527" y="1871"/>
                    </a:cubicBezTo>
                    <a:cubicBezTo>
                      <a:pt x="11522" y="1963"/>
                      <a:pt x="11499" y="2049"/>
                      <a:pt x="11470" y="2130"/>
                    </a:cubicBezTo>
                    <a:cubicBezTo>
                      <a:pt x="11441" y="2210"/>
                      <a:pt x="11395" y="2291"/>
                      <a:pt x="11355" y="2348"/>
                    </a:cubicBezTo>
                    <a:cubicBezTo>
                      <a:pt x="11303" y="2412"/>
                      <a:pt x="11251" y="2463"/>
                      <a:pt x="11194" y="2504"/>
                    </a:cubicBezTo>
                    <a:cubicBezTo>
                      <a:pt x="11136" y="2538"/>
                      <a:pt x="11073" y="2567"/>
                      <a:pt x="11010" y="2578"/>
                    </a:cubicBezTo>
                    <a:lnTo>
                      <a:pt x="6757" y="3039"/>
                    </a:lnTo>
                    <a:cubicBezTo>
                      <a:pt x="6699" y="3045"/>
                      <a:pt x="6642" y="3027"/>
                      <a:pt x="6590" y="3010"/>
                    </a:cubicBezTo>
                    <a:cubicBezTo>
                      <a:pt x="6544" y="2981"/>
                      <a:pt x="6498" y="2941"/>
                      <a:pt x="6463" y="2883"/>
                    </a:cubicBezTo>
                    <a:cubicBezTo>
                      <a:pt x="6429" y="2837"/>
                      <a:pt x="6400" y="2768"/>
                      <a:pt x="6383" y="2699"/>
                    </a:cubicBezTo>
                    <a:cubicBezTo>
                      <a:pt x="6371" y="2625"/>
                      <a:pt x="6360" y="2550"/>
                      <a:pt x="6371" y="2463"/>
                    </a:cubicBezTo>
                    <a:cubicBezTo>
                      <a:pt x="6377" y="2377"/>
                      <a:pt x="6371" y="2296"/>
                      <a:pt x="6354" y="2222"/>
                    </a:cubicBezTo>
                    <a:cubicBezTo>
                      <a:pt x="6342" y="2153"/>
                      <a:pt x="6314" y="2089"/>
                      <a:pt x="6273" y="2038"/>
                    </a:cubicBezTo>
                    <a:cubicBezTo>
                      <a:pt x="6239" y="1986"/>
                      <a:pt x="6199" y="1945"/>
                      <a:pt x="6147" y="1922"/>
                    </a:cubicBezTo>
                    <a:cubicBezTo>
                      <a:pt x="6095" y="1894"/>
                      <a:pt x="6037" y="1888"/>
                      <a:pt x="5980" y="1894"/>
                    </a:cubicBezTo>
                    <a:lnTo>
                      <a:pt x="3476" y="2187"/>
                    </a:lnTo>
                    <a:cubicBezTo>
                      <a:pt x="3396" y="2193"/>
                      <a:pt x="3327" y="2233"/>
                      <a:pt x="3252" y="2273"/>
                    </a:cubicBezTo>
                    <a:cubicBezTo>
                      <a:pt x="3183" y="2325"/>
                      <a:pt x="3120" y="2389"/>
                      <a:pt x="3062" y="2469"/>
                    </a:cubicBezTo>
                    <a:cubicBezTo>
                      <a:pt x="3005" y="2550"/>
                      <a:pt x="2953" y="2642"/>
                      <a:pt x="2918" y="2740"/>
                    </a:cubicBezTo>
                    <a:cubicBezTo>
                      <a:pt x="2878" y="2843"/>
                      <a:pt x="2849" y="2953"/>
                      <a:pt x="2843" y="3068"/>
                    </a:cubicBezTo>
                    <a:lnTo>
                      <a:pt x="513" y="30576"/>
                    </a:lnTo>
                    <a:cubicBezTo>
                      <a:pt x="501" y="30697"/>
                      <a:pt x="507" y="30817"/>
                      <a:pt x="530" y="30932"/>
                    </a:cubicBezTo>
                    <a:cubicBezTo>
                      <a:pt x="547" y="31048"/>
                      <a:pt x="576" y="31157"/>
                      <a:pt x="622" y="31243"/>
                    </a:cubicBezTo>
                    <a:cubicBezTo>
                      <a:pt x="662" y="31335"/>
                      <a:pt x="720" y="31416"/>
                      <a:pt x="789" y="31473"/>
                    </a:cubicBezTo>
                    <a:cubicBezTo>
                      <a:pt x="852" y="31531"/>
                      <a:pt x="921" y="31571"/>
                      <a:pt x="1002" y="31589"/>
                    </a:cubicBezTo>
                    <a:lnTo>
                      <a:pt x="12886" y="33896"/>
                    </a:lnTo>
                    <a:cubicBezTo>
                      <a:pt x="12989" y="33919"/>
                      <a:pt x="13081" y="33902"/>
                      <a:pt x="13168" y="33867"/>
                    </a:cubicBezTo>
                    <a:cubicBezTo>
                      <a:pt x="13254" y="33833"/>
                      <a:pt x="13340" y="33775"/>
                      <a:pt x="13404" y="33695"/>
                    </a:cubicBezTo>
                    <a:cubicBezTo>
                      <a:pt x="13478" y="33614"/>
                      <a:pt x="13536" y="33516"/>
                      <a:pt x="13576" y="33401"/>
                    </a:cubicBezTo>
                    <a:cubicBezTo>
                      <a:pt x="13639" y="33269"/>
                      <a:pt x="13668" y="33142"/>
                      <a:pt x="13680" y="3300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55;p39">
                <a:extLst>
                  <a:ext uri="{FF2B5EF4-FFF2-40B4-BE49-F238E27FC236}">
                    <a16:creationId xmlns:a16="http://schemas.microsoft.com/office/drawing/2014/main" id="{B9B15FE4-A43C-4980-A6E6-4FF1CE14950E}"/>
                  </a:ext>
                </a:extLst>
              </p:cNvPr>
              <p:cNvSpPr/>
              <p:nvPr/>
            </p:nvSpPr>
            <p:spPr>
              <a:xfrm>
                <a:off x="7565659" y="2256674"/>
                <a:ext cx="657942" cy="1658432"/>
              </a:xfrm>
              <a:custGeom>
                <a:avLst/>
                <a:gdLst/>
                <a:ahLst/>
                <a:cxnLst/>
                <a:rect l="l" t="t" r="r" b="b"/>
                <a:pathLst>
                  <a:path w="10710" h="26996" extrusionOk="0">
                    <a:moveTo>
                      <a:pt x="5128" y="0"/>
                    </a:moveTo>
                    <a:lnTo>
                      <a:pt x="4575" y="63"/>
                    </a:lnTo>
                    <a:lnTo>
                      <a:pt x="4575" y="311"/>
                    </a:lnTo>
                    <a:cubicBezTo>
                      <a:pt x="4558" y="230"/>
                      <a:pt x="4541" y="150"/>
                      <a:pt x="4518" y="69"/>
                    </a:cubicBezTo>
                    <a:lnTo>
                      <a:pt x="3793" y="167"/>
                    </a:lnTo>
                    <a:cubicBezTo>
                      <a:pt x="3821" y="276"/>
                      <a:pt x="3850" y="374"/>
                      <a:pt x="3867" y="483"/>
                    </a:cubicBezTo>
                    <a:cubicBezTo>
                      <a:pt x="3660" y="524"/>
                      <a:pt x="3505" y="714"/>
                      <a:pt x="3505" y="927"/>
                    </a:cubicBezTo>
                    <a:lnTo>
                      <a:pt x="3505" y="1105"/>
                    </a:lnTo>
                    <a:cubicBezTo>
                      <a:pt x="3407" y="817"/>
                      <a:pt x="3286" y="541"/>
                      <a:pt x="3142" y="265"/>
                    </a:cubicBezTo>
                    <a:cubicBezTo>
                      <a:pt x="3062" y="294"/>
                      <a:pt x="2987" y="340"/>
                      <a:pt x="2906" y="386"/>
                    </a:cubicBezTo>
                    <a:cubicBezTo>
                      <a:pt x="2774" y="483"/>
                      <a:pt x="2653" y="604"/>
                      <a:pt x="2544" y="754"/>
                    </a:cubicBezTo>
                    <a:cubicBezTo>
                      <a:pt x="2440" y="909"/>
                      <a:pt x="2354" y="1076"/>
                      <a:pt x="2279" y="1266"/>
                    </a:cubicBezTo>
                    <a:cubicBezTo>
                      <a:pt x="2216" y="1456"/>
                      <a:pt x="2164" y="1652"/>
                      <a:pt x="2153" y="1870"/>
                    </a:cubicBezTo>
                    <a:lnTo>
                      <a:pt x="1675" y="7424"/>
                    </a:lnTo>
                    <a:cubicBezTo>
                      <a:pt x="2527" y="6647"/>
                      <a:pt x="3160" y="5720"/>
                      <a:pt x="3493" y="4696"/>
                    </a:cubicBezTo>
                    <a:lnTo>
                      <a:pt x="3493" y="4926"/>
                    </a:lnTo>
                    <a:cubicBezTo>
                      <a:pt x="3493" y="5179"/>
                      <a:pt x="3706" y="5387"/>
                      <a:pt x="3954" y="5387"/>
                    </a:cubicBezTo>
                    <a:lnTo>
                      <a:pt x="4126" y="5387"/>
                    </a:lnTo>
                    <a:cubicBezTo>
                      <a:pt x="3925" y="5962"/>
                      <a:pt x="3447" y="6946"/>
                      <a:pt x="2337" y="7735"/>
                    </a:cubicBezTo>
                    <a:cubicBezTo>
                      <a:pt x="2135" y="7631"/>
                      <a:pt x="1911" y="7539"/>
                      <a:pt x="1675" y="7447"/>
                    </a:cubicBezTo>
                    <a:lnTo>
                      <a:pt x="0" y="26996"/>
                    </a:lnTo>
                    <a:cubicBezTo>
                      <a:pt x="1836" y="24343"/>
                      <a:pt x="3085" y="20372"/>
                      <a:pt x="3919" y="16712"/>
                    </a:cubicBezTo>
                    <a:cubicBezTo>
                      <a:pt x="4339" y="17144"/>
                      <a:pt x="4759" y="17558"/>
                      <a:pt x="5191" y="17949"/>
                    </a:cubicBezTo>
                    <a:cubicBezTo>
                      <a:pt x="6705" y="19322"/>
                      <a:pt x="8203" y="20337"/>
                      <a:pt x="9021" y="20337"/>
                    </a:cubicBezTo>
                    <a:cubicBezTo>
                      <a:pt x="9208" y="20337"/>
                      <a:pt x="9359" y="20284"/>
                      <a:pt x="9467" y="20171"/>
                    </a:cubicBezTo>
                    <a:cubicBezTo>
                      <a:pt x="10710" y="18859"/>
                      <a:pt x="7683" y="12695"/>
                      <a:pt x="5277" y="10393"/>
                    </a:cubicBezTo>
                    <a:cubicBezTo>
                      <a:pt x="5036" y="10163"/>
                      <a:pt x="4788" y="9979"/>
                      <a:pt x="4552" y="9829"/>
                    </a:cubicBezTo>
                    <a:cubicBezTo>
                      <a:pt x="4213" y="9087"/>
                      <a:pt x="3637" y="8460"/>
                      <a:pt x="2912" y="8045"/>
                    </a:cubicBezTo>
                    <a:cubicBezTo>
                      <a:pt x="4092" y="7107"/>
                      <a:pt x="4581" y="5968"/>
                      <a:pt x="4759" y="5387"/>
                    </a:cubicBezTo>
                    <a:lnTo>
                      <a:pt x="5162" y="5387"/>
                    </a:lnTo>
                    <a:cubicBezTo>
                      <a:pt x="5416" y="5387"/>
                      <a:pt x="5623" y="5179"/>
                      <a:pt x="5623" y="4926"/>
                    </a:cubicBezTo>
                    <a:lnTo>
                      <a:pt x="5623" y="938"/>
                    </a:lnTo>
                    <a:cubicBezTo>
                      <a:pt x="5623" y="685"/>
                      <a:pt x="5416" y="478"/>
                      <a:pt x="5162" y="478"/>
                    </a:cubicBezTo>
                    <a:lnTo>
                      <a:pt x="5128" y="478"/>
                    </a:lnTo>
                    <a:lnTo>
                      <a:pt x="5128" y="0"/>
                    </a:ln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556;p39">
                <a:extLst>
                  <a:ext uri="{FF2B5EF4-FFF2-40B4-BE49-F238E27FC236}">
                    <a16:creationId xmlns:a16="http://schemas.microsoft.com/office/drawing/2014/main" id="{0B450091-661C-4DE4-BA9D-1F4B2B777483}"/>
                  </a:ext>
                </a:extLst>
              </p:cNvPr>
              <p:cNvSpPr/>
              <p:nvPr/>
            </p:nvSpPr>
            <p:spPr>
              <a:xfrm>
                <a:off x="7516881" y="2637066"/>
                <a:ext cx="627533" cy="824854"/>
              </a:xfrm>
              <a:custGeom>
                <a:avLst/>
                <a:gdLst/>
                <a:ahLst/>
                <a:cxnLst/>
                <a:rect l="l" t="t" r="r" b="b"/>
                <a:pathLst>
                  <a:path w="10215" h="13427" extrusionOk="0">
                    <a:moveTo>
                      <a:pt x="4788" y="2268"/>
                    </a:moveTo>
                    <a:cubicBezTo>
                      <a:pt x="7188" y="4570"/>
                      <a:pt x="10215" y="10733"/>
                      <a:pt x="8972" y="12045"/>
                    </a:cubicBezTo>
                    <a:cubicBezTo>
                      <a:pt x="7654" y="13426"/>
                      <a:pt x="23" y="5899"/>
                      <a:pt x="12" y="3338"/>
                    </a:cubicBezTo>
                    <a:cubicBezTo>
                      <a:pt x="0" y="1917"/>
                      <a:pt x="2429" y="0"/>
                      <a:pt x="4788" y="2268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557;p39">
                <a:extLst>
                  <a:ext uri="{FF2B5EF4-FFF2-40B4-BE49-F238E27FC236}">
                    <a16:creationId xmlns:a16="http://schemas.microsoft.com/office/drawing/2014/main" id="{A022A7EF-4B7C-45CD-AF75-5F14B0E49131}"/>
                  </a:ext>
                </a:extLst>
              </p:cNvPr>
              <p:cNvSpPr/>
              <p:nvPr/>
            </p:nvSpPr>
            <p:spPr>
              <a:xfrm>
                <a:off x="7516943" y="2712444"/>
                <a:ext cx="326637" cy="528135"/>
              </a:xfrm>
              <a:custGeom>
                <a:avLst/>
                <a:gdLst/>
                <a:ahLst/>
                <a:cxnLst/>
                <a:rect l="l" t="t" r="r" b="b"/>
                <a:pathLst>
                  <a:path w="5317" h="8597" extrusionOk="0">
                    <a:moveTo>
                      <a:pt x="2502" y="1"/>
                    </a:moveTo>
                    <a:cubicBezTo>
                      <a:pt x="1081" y="1"/>
                      <a:pt x="1" y="1166"/>
                      <a:pt x="5" y="2111"/>
                    </a:cubicBezTo>
                    <a:cubicBezTo>
                      <a:pt x="22" y="3532"/>
                      <a:pt x="2376" y="6485"/>
                      <a:pt x="4701" y="8597"/>
                    </a:cubicBezTo>
                    <a:cubicBezTo>
                      <a:pt x="4816" y="8154"/>
                      <a:pt x="4891" y="7710"/>
                      <a:pt x="4937" y="7256"/>
                    </a:cubicBezTo>
                    <a:cubicBezTo>
                      <a:pt x="5132" y="5196"/>
                      <a:pt x="5317" y="3199"/>
                      <a:pt x="4816" y="1069"/>
                    </a:cubicBezTo>
                    <a:lnTo>
                      <a:pt x="4787" y="1041"/>
                    </a:lnTo>
                    <a:cubicBezTo>
                      <a:pt x="4002" y="290"/>
                      <a:pt x="3210" y="1"/>
                      <a:pt x="2502" y="1"/>
                    </a:cubicBezTo>
                    <a:close/>
                  </a:path>
                </a:pathLst>
              </a:custGeom>
              <a:solidFill>
                <a:srgbClr val="134F5C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558;p39">
                <a:extLst>
                  <a:ext uri="{FF2B5EF4-FFF2-40B4-BE49-F238E27FC236}">
                    <a16:creationId xmlns:a16="http://schemas.microsoft.com/office/drawing/2014/main" id="{743F8B1D-7732-4829-8637-3D7CCE197E6B}"/>
                  </a:ext>
                </a:extLst>
              </p:cNvPr>
              <p:cNvSpPr/>
              <p:nvPr/>
            </p:nvSpPr>
            <p:spPr>
              <a:xfrm>
                <a:off x="6575355" y="2597810"/>
                <a:ext cx="1230739" cy="1389419"/>
              </a:xfrm>
              <a:custGeom>
                <a:avLst/>
                <a:gdLst/>
                <a:ahLst/>
                <a:cxnLst/>
                <a:rect l="l" t="t" r="r" b="b"/>
                <a:pathLst>
                  <a:path w="20034" h="22617" extrusionOk="0">
                    <a:moveTo>
                      <a:pt x="10020" y="22617"/>
                    </a:moveTo>
                    <a:cubicBezTo>
                      <a:pt x="4075" y="22617"/>
                      <a:pt x="1399" y="11015"/>
                      <a:pt x="364" y="4426"/>
                    </a:cubicBezTo>
                    <a:cubicBezTo>
                      <a:pt x="1" y="2095"/>
                      <a:pt x="1900" y="0"/>
                      <a:pt x="4386" y="0"/>
                    </a:cubicBezTo>
                    <a:lnTo>
                      <a:pt x="15643" y="0"/>
                    </a:lnTo>
                    <a:cubicBezTo>
                      <a:pt x="18134" y="0"/>
                      <a:pt x="20034" y="2095"/>
                      <a:pt x="19665" y="4426"/>
                    </a:cubicBezTo>
                    <a:cubicBezTo>
                      <a:pt x="18629" y="11015"/>
                      <a:pt x="15959" y="22617"/>
                      <a:pt x="10020" y="2261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559;p39">
                <a:extLst>
                  <a:ext uri="{FF2B5EF4-FFF2-40B4-BE49-F238E27FC236}">
                    <a16:creationId xmlns:a16="http://schemas.microsoft.com/office/drawing/2014/main" id="{3D28A095-5796-4E22-A359-0ECF6C768532}"/>
                  </a:ext>
                </a:extLst>
              </p:cNvPr>
              <p:cNvSpPr/>
              <p:nvPr/>
            </p:nvSpPr>
            <p:spPr>
              <a:xfrm>
                <a:off x="6906665" y="2978940"/>
                <a:ext cx="567821" cy="273313"/>
              </a:xfrm>
              <a:custGeom>
                <a:avLst/>
                <a:gdLst/>
                <a:ahLst/>
                <a:cxnLst/>
                <a:rect l="l" t="t" r="r" b="b"/>
                <a:pathLst>
                  <a:path w="9243" h="4449" extrusionOk="0">
                    <a:moveTo>
                      <a:pt x="8287" y="4449"/>
                    </a:moveTo>
                    <a:lnTo>
                      <a:pt x="956" y="4449"/>
                    </a:lnTo>
                    <a:cubicBezTo>
                      <a:pt x="432" y="4449"/>
                      <a:pt x="0" y="4029"/>
                      <a:pt x="0" y="3493"/>
                    </a:cubicBezTo>
                    <a:lnTo>
                      <a:pt x="0" y="955"/>
                    </a:lnTo>
                    <a:cubicBezTo>
                      <a:pt x="0" y="432"/>
                      <a:pt x="426" y="0"/>
                      <a:pt x="956" y="0"/>
                    </a:cubicBezTo>
                    <a:lnTo>
                      <a:pt x="8287" y="0"/>
                    </a:lnTo>
                    <a:cubicBezTo>
                      <a:pt x="8811" y="0"/>
                      <a:pt x="9242" y="420"/>
                      <a:pt x="9242" y="955"/>
                    </a:cubicBezTo>
                    <a:lnTo>
                      <a:pt x="9242" y="3493"/>
                    </a:lnTo>
                    <a:cubicBezTo>
                      <a:pt x="9242" y="4029"/>
                      <a:pt x="8811" y="4449"/>
                      <a:pt x="8287" y="44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560;p39">
                <a:extLst>
                  <a:ext uri="{FF2B5EF4-FFF2-40B4-BE49-F238E27FC236}">
                    <a16:creationId xmlns:a16="http://schemas.microsoft.com/office/drawing/2014/main" id="{E7434857-89C8-4E9D-8F01-9432A0C24F3A}"/>
                  </a:ext>
                </a:extLst>
              </p:cNvPr>
              <p:cNvSpPr/>
              <p:nvPr/>
            </p:nvSpPr>
            <p:spPr>
              <a:xfrm>
                <a:off x="6904896" y="2934159"/>
                <a:ext cx="567452" cy="141172"/>
              </a:xfrm>
              <a:custGeom>
                <a:avLst/>
                <a:gdLst/>
                <a:ahLst/>
                <a:cxnLst/>
                <a:rect l="l" t="t" r="r" b="b"/>
                <a:pathLst>
                  <a:path w="9237" h="2298" extrusionOk="0">
                    <a:moveTo>
                      <a:pt x="7677" y="1"/>
                    </a:moveTo>
                    <a:lnTo>
                      <a:pt x="1565" y="1"/>
                    </a:lnTo>
                    <a:cubicBezTo>
                      <a:pt x="702" y="1"/>
                      <a:pt x="0" y="697"/>
                      <a:pt x="0" y="1560"/>
                    </a:cubicBezTo>
                    <a:lnTo>
                      <a:pt x="0" y="2297"/>
                    </a:lnTo>
                    <a:cubicBezTo>
                      <a:pt x="0" y="1434"/>
                      <a:pt x="702" y="732"/>
                      <a:pt x="1565" y="732"/>
                    </a:cubicBezTo>
                    <a:lnTo>
                      <a:pt x="7677" y="732"/>
                    </a:lnTo>
                    <a:cubicBezTo>
                      <a:pt x="8540" y="732"/>
                      <a:pt x="9236" y="1434"/>
                      <a:pt x="9236" y="2297"/>
                    </a:cubicBezTo>
                    <a:lnTo>
                      <a:pt x="9236" y="1560"/>
                    </a:lnTo>
                    <a:cubicBezTo>
                      <a:pt x="9236" y="697"/>
                      <a:pt x="8534" y="1"/>
                      <a:pt x="76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561;p39">
                <a:extLst>
                  <a:ext uri="{FF2B5EF4-FFF2-40B4-BE49-F238E27FC236}">
                    <a16:creationId xmlns:a16="http://schemas.microsoft.com/office/drawing/2014/main" id="{3E5E5494-DB2A-4477-BAB3-43E468185FD6}"/>
                  </a:ext>
                </a:extLst>
              </p:cNvPr>
              <p:cNvSpPr/>
              <p:nvPr/>
            </p:nvSpPr>
            <p:spPr>
              <a:xfrm>
                <a:off x="6680038" y="2537729"/>
                <a:ext cx="1021745" cy="305872"/>
              </a:xfrm>
              <a:custGeom>
                <a:avLst/>
                <a:gdLst/>
                <a:ahLst/>
                <a:cxnLst/>
                <a:rect l="l" t="t" r="r" b="b"/>
                <a:pathLst>
                  <a:path w="16632" h="4979" extrusionOk="0">
                    <a:moveTo>
                      <a:pt x="16632" y="2492"/>
                    </a:moveTo>
                    <a:cubicBezTo>
                      <a:pt x="16632" y="3862"/>
                      <a:pt x="12908" y="4978"/>
                      <a:pt x="8316" y="4978"/>
                    </a:cubicBezTo>
                    <a:cubicBezTo>
                      <a:pt x="3724" y="4978"/>
                      <a:pt x="0" y="3862"/>
                      <a:pt x="0" y="2492"/>
                    </a:cubicBezTo>
                    <a:cubicBezTo>
                      <a:pt x="0" y="1117"/>
                      <a:pt x="3724" y="0"/>
                      <a:pt x="8316" y="0"/>
                    </a:cubicBezTo>
                    <a:cubicBezTo>
                      <a:pt x="12908" y="0"/>
                      <a:pt x="16632" y="1117"/>
                      <a:pt x="16632" y="249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562;p39">
                <a:extLst>
                  <a:ext uri="{FF2B5EF4-FFF2-40B4-BE49-F238E27FC236}">
                    <a16:creationId xmlns:a16="http://schemas.microsoft.com/office/drawing/2014/main" id="{355338F2-3CD0-4E40-8C3C-C444A7548068}"/>
                  </a:ext>
                </a:extLst>
              </p:cNvPr>
              <p:cNvSpPr/>
              <p:nvPr/>
            </p:nvSpPr>
            <p:spPr>
              <a:xfrm>
                <a:off x="6661976" y="1892869"/>
                <a:ext cx="1057868" cy="846786"/>
              </a:xfrm>
              <a:custGeom>
                <a:avLst/>
                <a:gdLst/>
                <a:ahLst/>
                <a:cxnLst/>
                <a:rect l="l" t="t" r="r" b="b"/>
                <a:pathLst>
                  <a:path w="17220" h="13784" extrusionOk="0">
                    <a:moveTo>
                      <a:pt x="17219" y="6895"/>
                    </a:moveTo>
                    <a:cubicBezTo>
                      <a:pt x="17219" y="10699"/>
                      <a:pt x="13364" y="13783"/>
                      <a:pt x="8610" y="13783"/>
                    </a:cubicBezTo>
                    <a:cubicBezTo>
                      <a:pt x="3851" y="13783"/>
                      <a:pt x="1" y="10699"/>
                      <a:pt x="1" y="6895"/>
                    </a:cubicBezTo>
                    <a:cubicBezTo>
                      <a:pt x="1" y="3085"/>
                      <a:pt x="3851" y="0"/>
                      <a:pt x="8610" y="0"/>
                    </a:cubicBezTo>
                    <a:cubicBezTo>
                      <a:pt x="13364" y="0"/>
                      <a:pt x="17219" y="3085"/>
                      <a:pt x="17219" y="689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563;p39">
                <a:extLst>
                  <a:ext uri="{FF2B5EF4-FFF2-40B4-BE49-F238E27FC236}">
                    <a16:creationId xmlns:a16="http://schemas.microsoft.com/office/drawing/2014/main" id="{06D01FAC-9E4A-4AF0-840E-7CB20AED1BD4}"/>
                  </a:ext>
                </a:extLst>
              </p:cNvPr>
              <p:cNvSpPr/>
              <p:nvPr/>
            </p:nvSpPr>
            <p:spPr>
              <a:xfrm>
                <a:off x="6754986" y="2078457"/>
                <a:ext cx="871543" cy="563582"/>
              </a:xfrm>
              <a:custGeom>
                <a:avLst/>
                <a:gdLst/>
                <a:ahLst/>
                <a:cxnLst/>
                <a:rect l="l" t="t" r="r" b="b"/>
                <a:pathLst>
                  <a:path w="14187" h="9174" extrusionOk="0">
                    <a:moveTo>
                      <a:pt x="2820" y="1"/>
                    </a:moveTo>
                    <a:cubicBezTo>
                      <a:pt x="1266" y="1"/>
                      <a:pt x="0" y="1261"/>
                      <a:pt x="0" y="2820"/>
                    </a:cubicBezTo>
                    <a:lnTo>
                      <a:pt x="0" y="2820"/>
                    </a:lnTo>
                    <a:cubicBezTo>
                      <a:pt x="0" y="5825"/>
                      <a:pt x="3177" y="9174"/>
                      <a:pt x="7096" y="9174"/>
                    </a:cubicBezTo>
                    <a:cubicBezTo>
                      <a:pt x="11015" y="9174"/>
                      <a:pt x="14186" y="5825"/>
                      <a:pt x="14186" y="2820"/>
                    </a:cubicBezTo>
                    <a:lnTo>
                      <a:pt x="14186" y="2820"/>
                    </a:lnTo>
                    <a:cubicBezTo>
                      <a:pt x="14186" y="1267"/>
                      <a:pt x="12932" y="1"/>
                      <a:pt x="11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564;p39">
                <a:extLst>
                  <a:ext uri="{FF2B5EF4-FFF2-40B4-BE49-F238E27FC236}">
                    <a16:creationId xmlns:a16="http://schemas.microsoft.com/office/drawing/2014/main" id="{B480E2AD-B0E1-4B4A-8682-9AC591360215}"/>
                  </a:ext>
                </a:extLst>
              </p:cNvPr>
              <p:cNvSpPr/>
              <p:nvPr/>
            </p:nvSpPr>
            <p:spPr>
              <a:xfrm>
                <a:off x="6824959" y="2140320"/>
                <a:ext cx="731907" cy="248617"/>
              </a:xfrm>
              <a:custGeom>
                <a:avLst/>
                <a:gdLst/>
                <a:ahLst/>
                <a:cxnLst/>
                <a:rect l="l" t="t" r="r" b="b"/>
                <a:pathLst>
                  <a:path w="11914" h="4047" extrusionOk="0">
                    <a:moveTo>
                      <a:pt x="9882" y="4046"/>
                    </a:moveTo>
                    <a:lnTo>
                      <a:pt x="2021" y="4046"/>
                    </a:lnTo>
                    <a:cubicBezTo>
                      <a:pt x="904" y="4046"/>
                      <a:pt x="1" y="3137"/>
                      <a:pt x="1" y="2026"/>
                    </a:cubicBezTo>
                    <a:lnTo>
                      <a:pt x="1" y="2026"/>
                    </a:lnTo>
                    <a:cubicBezTo>
                      <a:pt x="1" y="910"/>
                      <a:pt x="904" y="1"/>
                      <a:pt x="2021" y="1"/>
                    </a:cubicBezTo>
                    <a:lnTo>
                      <a:pt x="9882" y="1"/>
                    </a:lnTo>
                    <a:cubicBezTo>
                      <a:pt x="10998" y="1"/>
                      <a:pt x="11908" y="910"/>
                      <a:pt x="11908" y="2026"/>
                    </a:cubicBezTo>
                    <a:lnTo>
                      <a:pt x="11908" y="2026"/>
                    </a:lnTo>
                    <a:cubicBezTo>
                      <a:pt x="11913" y="3137"/>
                      <a:pt x="11004" y="4046"/>
                      <a:pt x="9882" y="40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65;p39">
                <a:extLst>
                  <a:ext uri="{FF2B5EF4-FFF2-40B4-BE49-F238E27FC236}">
                    <a16:creationId xmlns:a16="http://schemas.microsoft.com/office/drawing/2014/main" id="{8AD470E6-AC0E-419F-9856-5FDC55CAC3DF}"/>
                  </a:ext>
                </a:extLst>
              </p:cNvPr>
              <p:cNvSpPr/>
              <p:nvPr/>
            </p:nvSpPr>
            <p:spPr>
              <a:xfrm>
                <a:off x="7105709" y="2445088"/>
                <a:ext cx="170107" cy="60880"/>
              </a:xfrm>
              <a:custGeom>
                <a:avLst/>
                <a:gdLst/>
                <a:ahLst/>
                <a:cxnLst/>
                <a:rect l="l" t="t" r="r" b="b"/>
                <a:pathLst>
                  <a:path w="2769" h="991" extrusionOk="0">
                    <a:moveTo>
                      <a:pt x="2032" y="990"/>
                    </a:moveTo>
                    <a:lnTo>
                      <a:pt x="731" y="990"/>
                    </a:lnTo>
                    <a:cubicBezTo>
                      <a:pt x="328" y="990"/>
                      <a:pt x="0" y="662"/>
                      <a:pt x="0" y="259"/>
                    </a:cubicBezTo>
                    <a:lnTo>
                      <a:pt x="0" y="259"/>
                    </a:lnTo>
                    <a:cubicBezTo>
                      <a:pt x="0" y="115"/>
                      <a:pt x="115" y="0"/>
                      <a:pt x="259" y="0"/>
                    </a:cubicBezTo>
                    <a:lnTo>
                      <a:pt x="2509" y="0"/>
                    </a:lnTo>
                    <a:cubicBezTo>
                      <a:pt x="2653" y="0"/>
                      <a:pt x="2768" y="115"/>
                      <a:pt x="2768" y="259"/>
                    </a:cubicBezTo>
                    <a:lnTo>
                      <a:pt x="2768" y="259"/>
                    </a:lnTo>
                    <a:cubicBezTo>
                      <a:pt x="2768" y="668"/>
                      <a:pt x="2446" y="990"/>
                      <a:pt x="2032" y="9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66;p39">
                <a:extLst>
                  <a:ext uri="{FF2B5EF4-FFF2-40B4-BE49-F238E27FC236}">
                    <a16:creationId xmlns:a16="http://schemas.microsoft.com/office/drawing/2014/main" id="{90F753ED-ED3B-4E48-83A3-D2280E961AB9}"/>
                  </a:ext>
                </a:extLst>
              </p:cNvPr>
              <p:cNvSpPr/>
              <p:nvPr/>
            </p:nvSpPr>
            <p:spPr>
              <a:xfrm>
                <a:off x="6945184" y="2233329"/>
                <a:ext cx="134046" cy="75685"/>
              </a:xfrm>
              <a:custGeom>
                <a:avLst/>
                <a:gdLst/>
                <a:ahLst/>
                <a:cxnLst/>
                <a:rect l="l" t="t" r="r" b="b"/>
                <a:pathLst>
                  <a:path w="2182" h="1232" extrusionOk="0">
                    <a:moveTo>
                      <a:pt x="1957" y="1232"/>
                    </a:moveTo>
                    <a:lnTo>
                      <a:pt x="213" y="1232"/>
                    </a:lnTo>
                    <a:cubicBezTo>
                      <a:pt x="93" y="1232"/>
                      <a:pt x="1" y="1128"/>
                      <a:pt x="1" y="1013"/>
                    </a:cubicBezTo>
                    <a:lnTo>
                      <a:pt x="1" y="213"/>
                    </a:lnTo>
                    <a:cubicBezTo>
                      <a:pt x="1" y="92"/>
                      <a:pt x="98" y="0"/>
                      <a:pt x="213" y="0"/>
                    </a:cubicBezTo>
                    <a:lnTo>
                      <a:pt x="1957" y="0"/>
                    </a:lnTo>
                    <a:cubicBezTo>
                      <a:pt x="2078" y="0"/>
                      <a:pt x="2170" y="98"/>
                      <a:pt x="2170" y="213"/>
                    </a:cubicBezTo>
                    <a:lnTo>
                      <a:pt x="2170" y="1013"/>
                    </a:lnTo>
                    <a:cubicBezTo>
                      <a:pt x="2182" y="1128"/>
                      <a:pt x="2078" y="1232"/>
                      <a:pt x="1957" y="12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67;p39">
                <a:extLst>
                  <a:ext uri="{FF2B5EF4-FFF2-40B4-BE49-F238E27FC236}">
                    <a16:creationId xmlns:a16="http://schemas.microsoft.com/office/drawing/2014/main" id="{BA78E2EE-5B4B-427A-B0AA-AEFC24649364}"/>
                  </a:ext>
                </a:extLst>
              </p:cNvPr>
              <p:cNvSpPr/>
              <p:nvPr/>
            </p:nvSpPr>
            <p:spPr>
              <a:xfrm>
                <a:off x="7302602" y="2233329"/>
                <a:ext cx="133677" cy="75685"/>
              </a:xfrm>
              <a:custGeom>
                <a:avLst/>
                <a:gdLst/>
                <a:ahLst/>
                <a:cxnLst/>
                <a:rect l="l" t="t" r="r" b="b"/>
                <a:pathLst>
                  <a:path w="2176" h="1232" extrusionOk="0">
                    <a:moveTo>
                      <a:pt x="1957" y="1232"/>
                    </a:moveTo>
                    <a:lnTo>
                      <a:pt x="219" y="1232"/>
                    </a:lnTo>
                    <a:cubicBezTo>
                      <a:pt x="93" y="1232"/>
                      <a:pt x="1" y="1128"/>
                      <a:pt x="1" y="1013"/>
                    </a:cubicBezTo>
                    <a:lnTo>
                      <a:pt x="1" y="213"/>
                    </a:lnTo>
                    <a:cubicBezTo>
                      <a:pt x="1" y="92"/>
                      <a:pt x="104" y="0"/>
                      <a:pt x="219" y="0"/>
                    </a:cubicBezTo>
                    <a:lnTo>
                      <a:pt x="1957" y="0"/>
                    </a:lnTo>
                    <a:cubicBezTo>
                      <a:pt x="2078" y="0"/>
                      <a:pt x="2176" y="98"/>
                      <a:pt x="2176" y="213"/>
                    </a:cubicBezTo>
                    <a:lnTo>
                      <a:pt x="2176" y="1013"/>
                    </a:lnTo>
                    <a:cubicBezTo>
                      <a:pt x="2176" y="1128"/>
                      <a:pt x="2078" y="1232"/>
                      <a:pt x="1957" y="12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68;p39">
                <a:extLst>
                  <a:ext uri="{FF2B5EF4-FFF2-40B4-BE49-F238E27FC236}">
                    <a16:creationId xmlns:a16="http://schemas.microsoft.com/office/drawing/2014/main" id="{B3DC937F-0C47-4AD1-BDD4-7888B4FF7883}"/>
                  </a:ext>
                </a:extLst>
              </p:cNvPr>
              <p:cNvSpPr/>
              <p:nvPr/>
            </p:nvSpPr>
            <p:spPr>
              <a:xfrm>
                <a:off x="6768072" y="1921128"/>
                <a:ext cx="902628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14693" h="6176" extrusionOk="0">
                    <a:moveTo>
                      <a:pt x="6791" y="1"/>
                    </a:moveTo>
                    <a:cubicBezTo>
                      <a:pt x="3960" y="1"/>
                      <a:pt x="1474" y="1146"/>
                      <a:pt x="0" y="2878"/>
                    </a:cubicBezTo>
                    <a:cubicBezTo>
                      <a:pt x="1681" y="4524"/>
                      <a:pt x="4501" y="5727"/>
                      <a:pt x="7758" y="5974"/>
                    </a:cubicBezTo>
                    <a:cubicBezTo>
                      <a:pt x="10399" y="6176"/>
                      <a:pt x="12845" y="5710"/>
                      <a:pt x="14692" y="4795"/>
                    </a:cubicBezTo>
                    <a:cubicBezTo>
                      <a:pt x="13726" y="2032"/>
                      <a:pt x="10560" y="1"/>
                      <a:pt x="6791" y="1"/>
                    </a:cubicBezTo>
                    <a:close/>
                  </a:path>
                </a:pathLst>
              </a:custGeom>
              <a:solidFill>
                <a:srgbClr val="FFFFFF">
                  <a:alpha val="29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69;p39">
                <a:extLst>
                  <a:ext uri="{FF2B5EF4-FFF2-40B4-BE49-F238E27FC236}">
                    <a16:creationId xmlns:a16="http://schemas.microsoft.com/office/drawing/2014/main" id="{C828E2E5-911F-48D8-94AF-3964CDAB24B9}"/>
                  </a:ext>
                </a:extLst>
              </p:cNvPr>
              <p:cNvSpPr/>
              <p:nvPr/>
            </p:nvSpPr>
            <p:spPr>
              <a:xfrm>
                <a:off x="7767529" y="1927148"/>
                <a:ext cx="34709" cy="283941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622" extrusionOk="0">
                    <a:moveTo>
                      <a:pt x="282" y="4622"/>
                    </a:moveTo>
                    <a:lnTo>
                      <a:pt x="282" y="4622"/>
                    </a:lnTo>
                    <a:cubicBezTo>
                      <a:pt x="133" y="4622"/>
                      <a:pt x="0" y="4501"/>
                      <a:pt x="0" y="4345"/>
                    </a:cubicBezTo>
                    <a:lnTo>
                      <a:pt x="0" y="277"/>
                    </a:lnTo>
                    <a:cubicBezTo>
                      <a:pt x="0" y="127"/>
                      <a:pt x="121" y="1"/>
                      <a:pt x="282" y="1"/>
                    </a:cubicBezTo>
                    <a:lnTo>
                      <a:pt x="282" y="1"/>
                    </a:lnTo>
                    <a:cubicBezTo>
                      <a:pt x="432" y="1"/>
                      <a:pt x="564" y="121"/>
                      <a:pt x="564" y="277"/>
                    </a:cubicBezTo>
                    <a:lnTo>
                      <a:pt x="564" y="4345"/>
                    </a:lnTo>
                    <a:cubicBezTo>
                      <a:pt x="553" y="4501"/>
                      <a:pt x="432" y="4622"/>
                      <a:pt x="282" y="462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70;p39">
                <a:extLst>
                  <a:ext uri="{FF2B5EF4-FFF2-40B4-BE49-F238E27FC236}">
                    <a16:creationId xmlns:a16="http://schemas.microsoft.com/office/drawing/2014/main" id="{EA7C49C6-8E8B-4300-B5D8-9EAD345D3B14}"/>
                  </a:ext>
                </a:extLst>
              </p:cNvPr>
              <p:cNvSpPr/>
              <p:nvPr/>
            </p:nvSpPr>
            <p:spPr>
              <a:xfrm>
                <a:off x="6607178" y="1789600"/>
                <a:ext cx="1167463" cy="435311"/>
              </a:xfrm>
              <a:custGeom>
                <a:avLst/>
                <a:gdLst/>
                <a:ahLst/>
                <a:cxnLst/>
                <a:rect l="l" t="t" r="r" b="b"/>
                <a:pathLst>
                  <a:path w="19004" h="7086" extrusionOk="0">
                    <a:moveTo>
                      <a:pt x="19003" y="7085"/>
                    </a:moveTo>
                    <a:lnTo>
                      <a:pt x="18278" y="7085"/>
                    </a:lnTo>
                    <a:cubicBezTo>
                      <a:pt x="18278" y="3580"/>
                      <a:pt x="14342" y="732"/>
                      <a:pt x="9502" y="732"/>
                    </a:cubicBezTo>
                    <a:cubicBezTo>
                      <a:pt x="4662" y="732"/>
                      <a:pt x="726" y="3580"/>
                      <a:pt x="726" y="7085"/>
                    </a:cubicBezTo>
                    <a:lnTo>
                      <a:pt x="1" y="7085"/>
                    </a:lnTo>
                    <a:cubicBezTo>
                      <a:pt x="1" y="3178"/>
                      <a:pt x="4265" y="1"/>
                      <a:pt x="9502" y="1"/>
                    </a:cubicBezTo>
                    <a:cubicBezTo>
                      <a:pt x="14739" y="1"/>
                      <a:pt x="19003" y="3178"/>
                      <a:pt x="19003" y="708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71;p39">
                <a:extLst>
                  <a:ext uri="{FF2B5EF4-FFF2-40B4-BE49-F238E27FC236}">
                    <a16:creationId xmlns:a16="http://schemas.microsoft.com/office/drawing/2014/main" id="{617E733A-9C26-42E9-83C9-42F3FC350CAB}"/>
                  </a:ext>
                </a:extLst>
              </p:cNvPr>
              <p:cNvSpPr/>
              <p:nvPr/>
            </p:nvSpPr>
            <p:spPr>
              <a:xfrm>
                <a:off x="6542489" y="2166859"/>
                <a:ext cx="130913" cy="301941"/>
              </a:xfrm>
              <a:custGeom>
                <a:avLst/>
                <a:gdLst/>
                <a:ahLst/>
                <a:cxnLst/>
                <a:rect l="l" t="t" r="r" b="b"/>
                <a:pathLst>
                  <a:path w="2131" h="4915" extrusionOk="0">
                    <a:moveTo>
                      <a:pt x="1848" y="4915"/>
                    </a:moveTo>
                    <a:lnTo>
                      <a:pt x="283" y="4915"/>
                    </a:lnTo>
                    <a:cubicBezTo>
                      <a:pt x="122" y="4915"/>
                      <a:pt x="1" y="4794"/>
                      <a:pt x="1" y="4633"/>
                    </a:cubicBezTo>
                    <a:lnTo>
                      <a:pt x="1" y="282"/>
                    </a:lnTo>
                    <a:cubicBezTo>
                      <a:pt x="1" y="127"/>
                      <a:pt x="122" y="0"/>
                      <a:pt x="283" y="0"/>
                    </a:cubicBezTo>
                    <a:lnTo>
                      <a:pt x="1848" y="0"/>
                    </a:lnTo>
                    <a:cubicBezTo>
                      <a:pt x="2009" y="0"/>
                      <a:pt x="2130" y="127"/>
                      <a:pt x="2130" y="282"/>
                    </a:cubicBezTo>
                    <a:lnTo>
                      <a:pt x="2130" y="4633"/>
                    </a:lnTo>
                    <a:cubicBezTo>
                      <a:pt x="2130" y="4788"/>
                      <a:pt x="2003" y="4915"/>
                      <a:pt x="1848" y="491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72;p39">
                <a:extLst>
                  <a:ext uri="{FF2B5EF4-FFF2-40B4-BE49-F238E27FC236}">
                    <a16:creationId xmlns:a16="http://schemas.microsoft.com/office/drawing/2014/main" id="{0916E04D-784F-4B03-8F4E-AF6503D8741D}"/>
                  </a:ext>
                </a:extLst>
              </p:cNvPr>
              <p:cNvSpPr/>
              <p:nvPr/>
            </p:nvSpPr>
            <p:spPr>
              <a:xfrm>
                <a:off x="7701427" y="2166859"/>
                <a:ext cx="130851" cy="301941"/>
              </a:xfrm>
              <a:custGeom>
                <a:avLst/>
                <a:gdLst/>
                <a:ahLst/>
                <a:cxnLst/>
                <a:rect l="l" t="t" r="r" b="b"/>
                <a:pathLst>
                  <a:path w="2130" h="4915" extrusionOk="0">
                    <a:moveTo>
                      <a:pt x="1847" y="4915"/>
                    </a:moveTo>
                    <a:lnTo>
                      <a:pt x="276" y="4915"/>
                    </a:lnTo>
                    <a:cubicBezTo>
                      <a:pt x="121" y="4915"/>
                      <a:pt x="0" y="4794"/>
                      <a:pt x="0" y="4633"/>
                    </a:cubicBezTo>
                    <a:lnTo>
                      <a:pt x="0" y="282"/>
                    </a:lnTo>
                    <a:cubicBezTo>
                      <a:pt x="0" y="127"/>
                      <a:pt x="121" y="0"/>
                      <a:pt x="276" y="0"/>
                    </a:cubicBezTo>
                    <a:lnTo>
                      <a:pt x="1847" y="0"/>
                    </a:lnTo>
                    <a:cubicBezTo>
                      <a:pt x="2003" y="0"/>
                      <a:pt x="2129" y="127"/>
                      <a:pt x="2129" y="282"/>
                    </a:cubicBezTo>
                    <a:lnTo>
                      <a:pt x="2129" y="4633"/>
                    </a:lnTo>
                    <a:cubicBezTo>
                      <a:pt x="2129" y="4788"/>
                      <a:pt x="2003" y="4915"/>
                      <a:pt x="1847" y="491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73;p39">
                <a:extLst>
                  <a:ext uri="{FF2B5EF4-FFF2-40B4-BE49-F238E27FC236}">
                    <a16:creationId xmlns:a16="http://schemas.microsoft.com/office/drawing/2014/main" id="{8BA0EA6B-CCB0-456B-8F14-92DCA37D4384}"/>
                  </a:ext>
                </a:extLst>
              </p:cNvPr>
              <p:cNvSpPr/>
              <p:nvPr/>
            </p:nvSpPr>
            <p:spPr>
              <a:xfrm>
                <a:off x="7378964" y="2422481"/>
                <a:ext cx="408403" cy="300159"/>
              </a:xfrm>
              <a:custGeom>
                <a:avLst/>
                <a:gdLst/>
                <a:ahLst/>
                <a:cxnLst/>
                <a:rect l="l" t="t" r="r" b="b"/>
                <a:pathLst>
                  <a:path w="6648" h="4886" extrusionOk="0">
                    <a:moveTo>
                      <a:pt x="311" y="4886"/>
                    </a:moveTo>
                    <a:cubicBezTo>
                      <a:pt x="156" y="4886"/>
                      <a:pt x="18" y="4759"/>
                      <a:pt x="12" y="4598"/>
                    </a:cubicBezTo>
                    <a:cubicBezTo>
                      <a:pt x="1" y="4431"/>
                      <a:pt x="133" y="4287"/>
                      <a:pt x="300" y="4282"/>
                    </a:cubicBezTo>
                    <a:cubicBezTo>
                      <a:pt x="5324" y="4011"/>
                      <a:pt x="5986" y="432"/>
                      <a:pt x="6014" y="282"/>
                    </a:cubicBezTo>
                    <a:cubicBezTo>
                      <a:pt x="6043" y="115"/>
                      <a:pt x="6199" y="0"/>
                      <a:pt x="6371" y="29"/>
                    </a:cubicBezTo>
                    <a:cubicBezTo>
                      <a:pt x="6532" y="58"/>
                      <a:pt x="6648" y="207"/>
                      <a:pt x="6619" y="374"/>
                    </a:cubicBezTo>
                    <a:cubicBezTo>
                      <a:pt x="6613" y="414"/>
                      <a:pt x="5871" y="4587"/>
                      <a:pt x="334" y="488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74;p39">
                <a:extLst>
                  <a:ext uri="{FF2B5EF4-FFF2-40B4-BE49-F238E27FC236}">
                    <a16:creationId xmlns:a16="http://schemas.microsoft.com/office/drawing/2014/main" id="{D6C1A933-27E7-49C7-BF7E-20709453CCC1}"/>
                  </a:ext>
                </a:extLst>
              </p:cNvPr>
              <p:cNvSpPr/>
              <p:nvPr/>
            </p:nvSpPr>
            <p:spPr>
              <a:xfrm>
                <a:off x="7268998" y="2645175"/>
                <a:ext cx="181472" cy="117459"/>
              </a:xfrm>
              <a:custGeom>
                <a:avLst/>
                <a:gdLst/>
                <a:ahLst/>
                <a:cxnLst/>
                <a:rect l="l" t="t" r="r" b="b"/>
                <a:pathLst>
                  <a:path w="2954" h="1912" extrusionOk="0">
                    <a:moveTo>
                      <a:pt x="1" y="956"/>
                    </a:moveTo>
                    <a:lnTo>
                      <a:pt x="1" y="956"/>
                    </a:lnTo>
                    <a:cubicBezTo>
                      <a:pt x="1" y="426"/>
                      <a:pt x="433" y="1"/>
                      <a:pt x="956" y="1"/>
                    </a:cubicBezTo>
                    <a:lnTo>
                      <a:pt x="1992" y="1"/>
                    </a:lnTo>
                    <a:cubicBezTo>
                      <a:pt x="2527" y="1"/>
                      <a:pt x="2953" y="432"/>
                      <a:pt x="2953" y="956"/>
                    </a:cubicBezTo>
                    <a:lnTo>
                      <a:pt x="2953" y="956"/>
                    </a:lnTo>
                    <a:cubicBezTo>
                      <a:pt x="2953" y="1491"/>
                      <a:pt x="2522" y="1911"/>
                      <a:pt x="1992" y="1911"/>
                    </a:cubicBezTo>
                    <a:lnTo>
                      <a:pt x="956" y="1911"/>
                    </a:lnTo>
                    <a:cubicBezTo>
                      <a:pt x="427" y="1911"/>
                      <a:pt x="1" y="1480"/>
                      <a:pt x="1" y="9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75;p39">
                <a:extLst>
                  <a:ext uri="{FF2B5EF4-FFF2-40B4-BE49-F238E27FC236}">
                    <a16:creationId xmlns:a16="http://schemas.microsoft.com/office/drawing/2014/main" id="{A18E2A1F-D43E-4516-8D3B-6F5BADA0EEF1}"/>
                  </a:ext>
                </a:extLst>
              </p:cNvPr>
              <p:cNvSpPr/>
              <p:nvPr/>
            </p:nvSpPr>
            <p:spPr>
              <a:xfrm>
                <a:off x="6595567" y="2756491"/>
                <a:ext cx="229450" cy="694433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11304" extrusionOk="0">
                    <a:moveTo>
                      <a:pt x="1593" y="1"/>
                    </a:moveTo>
                    <a:cubicBezTo>
                      <a:pt x="1147" y="1"/>
                      <a:pt x="610" y="462"/>
                      <a:pt x="0" y="1526"/>
                    </a:cubicBezTo>
                    <a:cubicBezTo>
                      <a:pt x="6" y="1636"/>
                      <a:pt x="17" y="1739"/>
                      <a:pt x="35" y="1849"/>
                    </a:cubicBezTo>
                    <a:cubicBezTo>
                      <a:pt x="460" y="4542"/>
                      <a:pt x="1157" y="8064"/>
                      <a:pt x="2239" y="11304"/>
                    </a:cubicBezTo>
                    <a:cubicBezTo>
                      <a:pt x="3194" y="7811"/>
                      <a:pt x="3735" y="2562"/>
                      <a:pt x="2279" y="445"/>
                    </a:cubicBezTo>
                    <a:cubicBezTo>
                      <a:pt x="2084" y="158"/>
                      <a:pt x="1854" y="1"/>
                      <a:pt x="1593" y="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76;p39">
                <a:extLst>
                  <a:ext uri="{FF2B5EF4-FFF2-40B4-BE49-F238E27FC236}">
                    <a16:creationId xmlns:a16="http://schemas.microsoft.com/office/drawing/2014/main" id="{CA514C36-4E88-4D47-89E5-7982B696FFB2}"/>
                  </a:ext>
                </a:extLst>
              </p:cNvPr>
              <p:cNvSpPr/>
              <p:nvPr/>
            </p:nvSpPr>
            <p:spPr>
              <a:xfrm>
                <a:off x="6451997" y="2703168"/>
                <a:ext cx="330998" cy="882846"/>
              </a:xfrm>
              <a:custGeom>
                <a:avLst/>
                <a:gdLst/>
                <a:ahLst/>
                <a:cxnLst/>
                <a:rect l="l" t="t" r="r" b="b"/>
                <a:pathLst>
                  <a:path w="5388" h="14371" extrusionOk="0">
                    <a:moveTo>
                      <a:pt x="582" y="3977"/>
                    </a:moveTo>
                    <a:cubicBezTo>
                      <a:pt x="1" y="7522"/>
                      <a:pt x="714" y="14370"/>
                      <a:pt x="2130" y="14364"/>
                    </a:cubicBezTo>
                    <a:cubicBezTo>
                      <a:pt x="3626" y="14347"/>
                      <a:pt x="5387" y="2924"/>
                      <a:pt x="4259" y="1048"/>
                    </a:cubicBezTo>
                    <a:cubicBezTo>
                      <a:pt x="3632" y="0"/>
                      <a:pt x="1157" y="490"/>
                      <a:pt x="582" y="397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7;p39">
                <a:extLst>
                  <a:ext uri="{FF2B5EF4-FFF2-40B4-BE49-F238E27FC236}">
                    <a16:creationId xmlns:a16="http://schemas.microsoft.com/office/drawing/2014/main" id="{CC59DDB9-356A-456A-9F12-73B9EC656617}"/>
                  </a:ext>
                </a:extLst>
              </p:cNvPr>
              <p:cNvSpPr/>
              <p:nvPr/>
            </p:nvSpPr>
            <p:spPr>
              <a:xfrm>
                <a:off x="6129596" y="4090813"/>
                <a:ext cx="151677" cy="81705"/>
              </a:xfrm>
              <a:custGeom>
                <a:avLst/>
                <a:gdLst/>
                <a:ahLst/>
                <a:cxnLst/>
                <a:rect l="l" t="t" r="r" b="b"/>
                <a:pathLst>
                  <a:path w="2469" h="1330" extrusionOk="0">
                    <a:moveTo>
                      <a:pt x="391" y="0"/>
                    </a:moveTo>
                    <a:cubicBezTo>
                      <a:pt x="391" y="0"/>
                      <a:pt x="0" y="593"/>
                      <a:pt x="23" y="863"/>
                    </a:cubicBezTo>
                    <a:lnTo>
                      <a:pt x="1025" y="1329"/>
                    </a:lnTo>
                    <a:lnTo>
                      <a:pt x="2250" y="1329"/>
                    </a:lnTo>
                    <a:cubicBezTo>
                      <a:pt x="2250" y="1329"/>
                      <a:pt x="2469" y="961"/>
                      <a:pt x="1767" y="950"/>
                    </a:cubicBezTo>
                    <a:cubicBezTo>
                      <a:pt x="1059" y="932"/>
                      <a:pt x="990" y="271"/>
                      <a:pt x="990" y="2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78;p39">
                <a:extLst>
                  <a:ext uri="{FF2B5EF4-FFF2-40B4-BE49-F238E27FC236}">
                    <a16:creationId xmlns:a16="http://schemas.microsoft.com/office/drawing/2014/main" id="{6FFA8AB7-95E6-4C58-8C3E-6D0ECD11A0BF}"/>
                  </a:ext>
                </a:extLst>
              </p:cNvPr>
              <p:cNvSpPr/>
              <p:nvPr/>
            </p:nvSpPr>
            <p:spPr>
              <a:xfrm>
                <a:off x="6297861" y="3169136"/>
                <a:ext cx="288548" cy="246467"/>
              </a:xfrm>
              <a:custGeom>
                <a:avLst/>
                <a:gdLst/>
                <a:ahLst/>
                <a:cxnLst/>
                <a:rect l="l" t="t" r="r" b="b"/>
                <a:pathLst>
                  <a:path w="4697" h="4012" extrusionOk="0">
                    <a:moveTo>
                      <a:pt x="1220" y="714"/>
                    </a:moveTo>
                    <a:cubicBezTo>
                      <a:pt x="1675" y="1376"/>
                      <a:pt x="2320" y="2527"/>
                      <a:pt x="2320" y="2527"/>
                    </a:cubicBezTo>
                    <a:cubicBezTo>
                      <a:pt x="2320" y="2527"/>
                      <a:pt x="3655" y="1226"/>
                      <a:pt x="3712" y="835"/>
                    </a:cubicBezTo>
                    <a:cubicBezTo>
                      <a:pt x="3741" y="679"/>
                      <a:pt x="3741" y="415"/>
                      <a:pt x="3954" y="184"/>
                    </a:cubicBezTo>
                    <a:cubicBezTo>
                      <a:pt x="4058" y="75"/>
                      <a:pt x="4604" y="0"/>
                      <a:pt x="4495" y="138"/>
                    </a:cubicBezTo>
                    <a:cubicBezTo>
                      <a:pt x="4345" y="334"/>
                      <a:pt x="4248" y="547"/>
                      <a:pt x="4201" y="817"/>
                    </a:cubicBezTo>
                    <a:cubicBezTo>
                      <a:pt x="4322" y="771"/>
                      <a:pt x="4524" y="628"/>
                      <a:pt x="4576" y="651"/>
                    </a:cubicBezTo>
                    <a:cubicBezTo>
                      <a:pt x="4696" y="708"/>
                      <a:pt x="4449" y="1053"/>
                      <a:pt x="4173" y="1163"/>
                    </a:cubicBezTo>
                    <a:cubicBezTo>
                      <a:pt x="4069" y="1197"/>
                      <a:pt x="2705" y="3447"/>
                      <a:pt x="2320" y="3712"/>
                    </a:cubicBezTo>
                    <a:cubicBezTo>
                      <a:pt x="1888" y="4011"/>
                      <a:pt x="144" y="1134"/>
                      <a:pt x="144" y="1134"/>
                    </a:cubicBezTo>
                    <a:cubicBezTo>
                      <a:pt x="0" y="817"/>
                      <a:pt x="1077" y="392"/>
                      <a:pt x="1220" y="714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79;p39">
                <a:extLst>
                  <a:ext uri="{FF2B5EF4-FFF2-40B4-BE49-F238E27FC236}">
                    <a16:creationId xmlns:a16="http://schemas.microsoft.com/office/drawing/2014/main" id="{A64B7EE6-9F9C-44DB-A993-1CF4C38849A5}"/>
                  </a:ext>
                </a:extLst>
              </p:cNvPr>
              <p:cNvSpPr/>
              <p:nvPr/>
            </p:nvSpPr>
            <p:spPr>
              <a:xfrm>
                <a:off x="6297861" y="3193156"/>
                <a:ext cx="142523" cy="222816"/>
              </a:xfrm>
              <a:custGeom>
                <a:avLst/>
                <a:gdLst/>
                <a:ahLst/>
                <a:cxnLst/>
                <a:rect l="l" t="t" r="r" b="b"/>
                <a:pathLst>
                  <a:path w="2320" h="3627" extrusionOk="0">
                    <a:moveTo>
                      <a:pt x="1220" y="323"/>
                    </a:moveTo>
                    <a:cubicBezTo>
                      <a:pt x="1364" y="530"/>
                      <a:pt x="1525" y="783"/>
                      <a:pt x="1681" y="1042"/>
                    </a:cubicBezTo>
                    <a:cubicBezTo>
                      <a:pt x="1710" y="1267"/>
                      <a:pt x="1853" y="1497"/>
                      <a:pt x="1940" y="1704"/>
                    </a:cubicBezTo>
                    <a:cubicBezTo>
                      <a:pt x="2118" y="2136"/>
                      <a:pt x="1940" y="2475"/>
                      <a:pt x="2320" y="3333"/>
                    </a:cubicBezTo>
                    <a:cubicBezTo>
                      <a:pt x="1888" y="3626"/>
                      <a:pt x="144" y="749"/>
                      <a:pt x="144" y="749"/>
                    </a:cubicBezTo>
                    <a:cubicBezTo>
                      <a:pt x="0" y="426"/>
                      <a:pt x="1077" y="1"/>
                      <a:pt x="1220" y="323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80;p39">
                <a:extLst>
                  <a:ext uri="{FF2B5EF4-FFF2-40B4-BE49-F238E27FC236}">
                    <a16:creationId xmlns:a16="http://schemas.microsoft.com/office/drawing/2014/main" id="{1D918DE9-E8FC-4B92-AE37-61484A74C336}"/>
                  </a:ext>
                </a:extLst>
              </p:cNvPr>
              <p:cNvSpPr/>
              <p:nvPr/>
            </p:nvSpPr>
            <p:spPr>
              <a:xfrm>
                <a:off x="6272428" y="3189839"/>
                <a:ext cx="160216" cy="163165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656" extrusionOk="0">
                    <a:moveTo>
                      <a:pt x="966" y="0"/>
                    </a:moveTo>
                    <a:cubicBezTo>
                      <a:pt x="615" y="0"/>
                      <a:pt x="379" y="266"/>
                      <a:pt x="259" y="515"/>
                    </a:cubicBezTo>
                    <a:cubicBezTo>
                      <a:pt x="0" y="1067"/>
                      <a:pt x="328" y="1499"/>
                      <a:pt x="1209" y="2656"/>
                    </a:cubicBezTo>
                    <a:lnTo>
                      <a:pt x="2607" y="1793"/>
                    </a:lnTo>
                    <a:cubicBezTo>
                      <a:pt x="2607" y="1793"/>
                      <a:pt x="1796" y="291"/>
                      <a:pt x="1306" y="78"/>
                    </a:cubicBezTo>
                    <a:cubicBezTo>
                      <a:pt x="1183" y="24"/>
                      <a:pt x="1069" y="0"/>
                      <a:pt x="966" y="0"/>
                    </a:cubicBezTo>
                    <a:close/>
                  </a:path>
                </a:pathLst>
              </a:custGeom>
              <a:solidFill>
                <a:srgbClr val="6FB2E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81;p39">
                <a:extLst>
                  <a:ext uri="{FF2B5EF4-FFF2-40B4-BE49-F238E27FC236}">
                    <a16:creationId xmlns:a16="http://schemas.microsoft.com/office/drawing/2014/main" id="{476B544C-627C-4E34-B74A-4E440949884C}"/>
                  </a:ext>
                </a:extLst>
              </p:cNvPr>
              <p:cNvSpPr/>
              <p:nvPr/>
            </p:nvSpPr>
            <p:spPr>
              <a:xfrm>
                <a:off x="6272428" y="3180071"/>
                <a:ext cx="160216" cy="172932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815" extrusionOk="0">
                    <a:moveTo>
                      <a:pt x="259" y="674"/>
                    </a:moveTo>
                    <a:cubicBezTo>
                      <a:pt x="0" y="1226"/>
                      <a:pt x="328" y="1658"/>
                      <a:pt x="1209" y="2815"/>
                    </a:cubicBezTo>
                    <a:lnTo>
                      <a:pt x="2607" y="1952"/>
                    </a:lnTo>
                    <a:cubicBezTo>
                      <a:pt x="2607" y="1952"/>
                      <a:pt x="1796" y="450"/>
                      <a:pt x="1306" y="237"/>
                    </a:cubicBezTo>
                    <a:cubicBezTo>
                      <a:pt x="765" y="1"/>
                      <a:pt x="414" y="352"/>
                      <a:pt x="259" y="67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82;p39">
                <a:extLst>
                  <a:ext uri="{FF2B5EF4-FFF2-40B4-BE49-F238E27FC236}">
                    <a16:creationId xmlns:a16="http://schemas.microsoft.com/office/drawing/2014/main" id="{2BB89EB8-72A0-4F0E-9B11-F4F676501D53}"/>
                  </a:ext>
                </a:extLst>
              </p:cNvPr>
              <p:cNvSpPr/>
              <p:nvPr/>
            </p:nvSpPr>
            <p:spPr>
              <a:xfrm>
                <a:off x="6276974" y="3092775"/>
                <a:ext cx="83180" cy="102224"/>
              </a:xfrm>
              <a:custGeom>
                <a:avLst/>
                <a:gdLst/>
                <a:ahLst/>
                <a:cxnLst/>
                <a:rect l="l" t="t" r="r" b="b"/>
                <a:pathLst>
                  <a:path w="1354" h="1664" extrusionOk="0">
                    <a:moveTo>
                      <a:pt x="1" y="1554"/>
                    </a:moveTo>
                    <a:lnTo>
                      <a:pt x="1186" y="1663"/>
                    </a:lnTo>
                    <a:lnTo>
                      <a:pt x="1353" y="110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583;p39">
                <a:extLst>
                  <a:ext uri="{FF2B5EF4-FFF2-40B4-BE49-F238E27FC236}">
                    <a16:creationId xmlns:a16="http://schemas.microsoft.com/office/drawing/2014/main" id="{B2BA4D2B-B7CB-4A65-BEDC-13C025766E72}"/>
                  </a:ext>
                </a:extLst>
              </p:cNvPr>
              <p:cNvSpPr/>
              <p:nvPr/>
            </p:nvSpPr>
            <p:spPr>
              <a:xfrm>
                <a:off x="6287971" y="3093082"/>
                <a:ext cx="71815" cy="84961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383" extrusionOk="0">
                    <a:moveTo>
                      <a:pt x="150" y="461"/>
                    </a:moveTo>
                    <a:cubicBezTo>
                      <a:pt x="92" y="346"/>
                      <a:pt x="35" y="231"/>
                      <a:pt x="0" y="1"/>
                    </a:cubicBezTo>
                    <a:lnTo>
                      <a:pt x="1169" y="105"/>
                    </a:lnTo>
                    <a:lnTo>
                      <a:pt x="1030" y="1382"/>
                    </a:lnTo>
                    <a:cubicBezTo>
                      <a:pt x="921" y="1290"/>
                      <a:pt x="392" y="939"/>
                      <a:pt x="150" y="46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584;p39">
                <a:extLst>
                  <a:ext uri="{FF2B5EF4-FFF2-40B4-BE49-F238E27FC236}">
                    <a16:creationId xmlns:a16="http://schemas.microsoft.com/office/drawing/2014/main" id="{FDB9C085-426B-4C38-BB62-B08C7968605E}"/>
                  </a:ext>
                </a:extLst>
              </p:cNvPr>
              <p:cNvSpPr/>
              <p:nvPr/>
            </p:nvSpPr>
            <p:spPr>
              <a:xfrm>
                <a:off x="6261063" y="2990612"/>
                <a:ext cx="180059" cy="174345"/>
              </a:xfrm>
              <a:custGeom>
                <a:avLst/>
                <a:gdLst/>
                <a:ahLst/>
                <a:cxnLst/>
                <a:rect l="l" t="t" r="r" b="b"/>
                <a:pathLst>
                  <a:path w="2931" h="2838" extrusionOk="0">
                    <a:moveTo>
                      <a:pt x="369" y="1117"/>
                    </a:moveTo>
                    <a:lnTo>
                      <a:pt x="243" y="478"/>
                    </a:lnTo>
                    <a:lnTo>
                      <a:pt x="1612" y="0"/>
                    </a:lnTo>
                    <a:cubicBezTo>
                      <a:pt x="2027" y="368"/>
                      <a:pt x="2930" y="1611"/>
                      <a:pt x="2274" y="2239"/>
                    </a:cubicBezTo>
                    <a:cubicBezTo>
                      <a:pt x="1641" y="2837"/>
                      <a:pt x="611" y="2383"/>
                      <a:pt x="502" y="1813"/>
                    </a:cubicBezTo>
                    <a:lnTo>
                      <a:pt x="490" y="1755"/>
                    </a:lnTo>
                    <a:cubicBezTo>
                      <a:pt x="444" y="1773"/>
                      <a:pt x="398" y="1778"/>
                      <a:pt x="346" y="1773"/>
                    </a:cubicBezTo>
                    <a:cubicBezTo>
                      <a:pt x="151" y="1755"/>
                      <a:pt x="1" y="1600"/>
                      <a:pt x="12" y="1422"/>
                    </a:cubicBezTo>
                    <a:cubicBezTo>
                      <a:pt x="30" y="1255"/>
                      <a:pt x="185" y="1122"/>
                      <a:pt x="369" y="1117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585;p39">
                <a:extLst>
                  <a:ext uri="{FF2B5EF4-FFF2-40B4-BE49-F238E27FC236}">
                    <a16:creationId xmlns:a16="http://schemas.microsoft.com/office/drawing/2014/main" id="{F24EBCDF-5AF7-46BC-93BB-46A415A0E4D3}"/>
                  </a:ext>
                </a:extLst>
              </p:cNvPr>
              <p:cNvSpPr/>
              <p:nvPr/>
            </p:nvSpPr>
            <p:spPr>
              <a:xfrm>
                <a:off x="6244107" y="3489078"/>
                <a:ext cx="200516" cy="614878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10009" extrusionOk="0">
                    <a:moveTo>
                      <a:pt x="2447" y="271"/>
                    </a:moveTo>
                    <a:lnTo>
                      <a:pt x="3160" y="4455"/>
                    </a:lnTo>
                    <a:lnTo>
                      <a:pt x="3264" y="10008"/>
                    </a:lnTo>
                    <a:lnTo>
                      <a:pt x="2234" y="9927"/>
                    </a:lnTo>
                    <a:lnTo>
                      <a:pt x="1411" y="539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586;p39">
                <a:extLst>
                  <a:ext uri="{FF2B5EF4-FFF2-40B4-BE49-F238E27FC236}">
                    <a16:creationId xmlns:a16="http://schemas.microsoft.com/office/drawing/2014/main" id="{7CC96FD4-CEA6-482B-B721-9F9EC1F2F353}"/>
                  </a:ext>
                </a:extLst>
              </p:cNvPr>
              <p:cNvSpPr/>
              <p:nvPr/>
            </p:nvSpPr>
            <p:spPr>
              <a:xfrm>
                <a:off x="6244107" y="3489078"/>
                <a:ext cx="154564" cy="611315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9951" extrusionOk="0">
                    <a:moveTo>
                      <a:pt x="1439" y="196"/>
                    </a:moveTo>
                    <a:lnTo>
                      <a:pt x="2372" y="4397"/>
                    </a:lnTo>
                    <a:lnTo>
                      <a:pt x="2516" y="9950"/>
                    </a:lnTo>
                    <a:lnTo>
                      <a:pt x="2234" y="9927"/>
                    </a:lnTo>
                    <a:lnTo>
                      <a:pt x="1411" y="539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587;p39">
                <a:extLst>
                  <a:ext uri="{FF2B5EF4-FFF2-40B4-BE49-F238E27FC236}">
                    <a16:creationId xmlns:a16="http://schemas.microsoft.com/office/drawing/2014/main" id="{21A8766B-93D1-4A06-B2D6-4F94ABF25245}"/>
                  </a:ext>
                </a:extLst>
              </p:cNvPr>
              <p:cNvSpPr/>
              <p:nvPr/>
            </p:nvSpPr>
            <p:spPr>
              <a:xfrm>
                <a:off x="6139855" y="3523726"/>
                <a:ext cx="208625" cy="597185"/>
              </a:xfrm>
              <a:custGeom>
                <a:avLst/>
                <a:gdLst/>
                <a:ahLst/>
                <a:cxnLst/>
                <a:rect l="l" t="t" r="r" b="b"/>
                <a:pathLst>
                  <a:path w="3396" h="9721" extrusionOk="0">
                    <a:moveTo>
                      <a:pt x="3395" y="0"/>
                    </a:moveTo>
                    <a:lnTo>
                      <a:pt x="3309" y="4518"/>
                    </a:lnTo>
                    <a:lnTo>
                      <a:pt x="1065" y="9720"/>
                    </a:lnTo>
                    <a:lnTo>
                      <a:pt x="0" y="9289"/>
                    </a:lnTo>
                    <a:lnTo>
                      <a:pt x="1439" y="4052"/>
                    </a:lnTo>
                    <a:lnTo>
                      <a:pt x="1024" y="156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588;p39">
                <a:extLst>
                  <a:ext uri="{FF2B5EF4-FFF2-40B4-BE49-F238E27FC236}">
                    <a16:creationId xmlns:a16="http://schemas.microsoft.com/office/drawing/2014/main" id="{3BC97CAB-0542-4ADC-98D6-1BE55B154968}"/>
                  </a:ext>
                </a:extLst>
              </p:cNvPr>
              <p:cNvSpPr/>
              <p:nvPr/>
            </p:nvSpPr>
            <p:spPr>
              <a:xfrm>
                <a:off x="6206264" y="2933664"/>
                <a:ext cx="186386" cy="142155"/>
              </a:xfrm>
              <a:custGeom>
                <a:avLst/>
                <a:gdLst/>
                <a:ahLst/>
                <a:cxnLst/>
                <a:rect l="l" t="t" r="r" b="b"/>
                <a:pathLst>
                  <a:path w="3034" h="2314" extrusionOk="0">
                    <a:moveTo>
                      <a:pt x="1549" y="1692"/>
                    </a:moveTo>
                    <a:cubicBezTo>
                      <a:pt x="1612" y="1762"/>
                      <a:pt x="1814" y="1957"/>
                      <a:pt x="1699" y="2285"/>
                    </a:cubicBezTo>
                    <a:lnTo>
                      <a:pt x="1532" y="2314"/>
                    </a:lnTo>
                    <a:cubicBezTo>
                      <a:pt x="1532" y="2314"/>
                      <a:pt x="1227" y="1934"/>
                      <a:pt x="927" y="2251"/>
                    </a:cubicBezTo>
                    <a:cubicBezTo>
                      <a:pt x="312" y="2314"/>
                      <a:pt x="1" y="1238"/>
                      <a:pt x="553" y="1059"/>
                    </a:cubicBezTo>
                    <a:cubicBezTo>
                      <a:pt x="645" y="294"/>
                      <a:pt x="1417" y="1"/>
                      <a:pt x="2165" y="81"/>
                    </a:cubicBezTo>
                    <a:cubicBezTo>
                      <a:pt x="2924" y="156"/>
                      <a:pt x="3034" y="1123"/>
                      <a:pt x="2677" y="1146"/>
                    </a:cubicBezTo>
                    <a:cubicBezTo>
                      <a:pt x="1497" y="1238"/>
                      <a:pt x="1382" y="1318"/>
                      <a:pt x="1549" y="169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589;p39">
                <a:extLst>
                  <a:ext uri="{FF2B5EF4-FFF2-40B4-BE49-F238E27FC236}">
                    <a16:creationId xmlns:a16="http://schemas.microsoft.com/office/drawing/2014/main" id="{2B604C21-3004-4E72-B468-83F836C4C9D5}"/>
                  </a:ext>
                </a:extLst>
              </p:cNvPr>
              <p:cNvSpPr/>
              <p:nvPr/>
            </p:nvSpPr>
            <p:spPr>
              <a:xfrm>
                <a:off x="6181568" y="3159921"/>
                <a:ext cx="258447" cy="444464"/>
              </a:xfrm>
              <a:custGeom>
                <a:avLst/>
                <a:gdLst/>
                <a:ahLst/>
                <a:cxnLst/>
                <a:rect l="l" t="t" r="r" b="b"/>
                <a:pathLst>
                  <a:path w="4207" h="7235" extrusionOk="0">
                    <a:moveTo>
                      <a:pt x="213" y="6987"/>
                    </a:moveTo>
                    <a:cubicBezTo>
                      <a:pt x="673" y="7234"/>
                      <a:pt x="4207" y="6653"/>
                      <a:pt x="4207" y="6653"/>
                    </a:cubicBezTo>
                    <a:cubicBezTo>
                      <a:pt x="4207" y="6653"/>
                      <a:pt x="4000" y="1675"/>
                      <a:pt x="2768" y="288"/>
                    </a:cubicBezTo>
                    <a:cubicBezTo>
                      <a:pt x="2354" y="559"/>
                      <a:pt x="2026" y="283"/>
                      <a:pt x="1611" y="1"/>
                    </a:cubicBezTo>
                    <a:cubicBezTo>
                      <a:pt x="783" y="340"/>
                      <a:pt x="345" y="1048"/>
                      <a:pt x="265" y="1549"/>
                    </a:cubicBezTo>
                    <a:cubicBezTo>
                      <a:pt x="0" y="3102"/>
                      <a:pt x="167" y="5399"/>
                      <a:pt x="213" y="698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590;p39">
                <a:extLst>
                  <a:ext uri="{FF2B5EF4-FFF2-40B4-BE49-F238E27FC236}">
                    <a16:creationId xmlns:a16="http://schemas.microsoft.com/office/drawing/2014/main" id="{E117A3F6-DF2F-4CAE-A4CB-E46B003F3E5E}"/>
                  </a:ext>
                </a:extLst>
              </p:cNvPr>
              <p:cNvSpPr/>
              <p:nvPr/>
            </p:nvSpPr>
            <p:spPr>
              <a:xfrm>
                <a:off x="6181568" y="3201757"/>
                <a:ext cx="135459" cy="391448"/>
              </a:xfrm>
              <a:custGeom>
                <a:avLst/>
                <a:gdLst/>
                <a:ahLst/>
                <a:cxnLst/>
                <a:rect l="l" t="t" r="r" b="b"/>
                <a:pathLst>
                  <a:path w="2205" h="6372" extrusionOk="0">
                    <a:moveTo>
                      <a:pt x="1026" y="1"/>
                    </a:moveTo>
                    <a:cubicBezTo>
                      <a:pt x="964" y="1"/>
                      <a:pt x="885" y="127"/>
                      <a:pt x="831" y="127"/>
                    </a:cubicBezTo>
                    <a:cubicBezTo>
                      <a:pt x="822" y="127"/>
                      <a:pt x="813" y="123"/>
                      <a:pt x="806" y="114"/>
                    </a:cubicBezTo>
                    <a:cubicBezTo>
                      <a:pt x="460" y="448"/>
                      <a:pt x="317" y="557"/>
                      <a:pt x="265" y="868"/>
                    </a:cubicBezTo>
                    <a:cubicBezTo>
                      <a:pt x="0" y="2421"/>
                      <a:pt x="167" y="4718"/>
                      <a:pt x="213" y="6306"/>
                    </a:cubicBezTo>
                    <a:cubicBezTo>
                      <a:pt x="295" y="6347"/>
                      <a:pt x="516" y="6372"/>
                      <a:pt x="787" y="6372"/>
                    </a:cubicBezTo>
                    <a:cubicBezTo>
                      <a:pt x="971" y="6372"/>
                      <a:pt x="1179" y="6360"/>
                      <a:pt x="1381" y="6335"/>
                    </a:cubicBezTo>
                    <a:cubicBezTo>
                      <a:pt x="1191" y="5529"/>
                      <a:pt x="1047" y="4269"/>
                      <a:pt x="1209" y="3383"/>
                    </a:cubicBezTo>
                    <a:cubicBezTo>
                      <a:pt x="1399" y="2329"/>
                      <a:pt x="2204" y="804"/>
                      <a:pt x="1053" y="10"/>
                    </a:cubicBezTo>
                    <a:cubicBezTo>
                      <a:pt x="1045" y="4"/>
                      <a:pt x="1036" y="1"/>
                      <a:pt x="1026" y="1"/>
                    </a:cubicBez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591;p39">
                <a:extLst>
                  <a:ext uri="{FF2B5EF4-FFF2-40B4-BE49-F238E27FC236}">
                    <a16:creationId xmlns:a16="http://schemas.microsoft.com/office/drawing/2014/main" id="{BD67FC00-2AB7-4FF3-B088-3F619BE16157}"/>
                  </a:ext>
                </a:extLst>
              </p:cNvPr>
              <p:cNvSpPr/>
              <p:nvPr/>
            </p:nvSpPr>
            <p:spPr>
              <a:xfrm>
                <a:off x="6381288" y="4099598"/>
                <a:ext cx="142892" cy="55965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911" extrusionOk="0">
                    <a:moveTo>
                      <a:pt x="81" y="1"/>
                    </a:moveTo>
                    <a:cubicBezTo>
                      <a:pt x="81" y="1"/>
                      <a:pt x="1" y="525"/>
                      <a:pt x="1" y="818"/>
                    </a:cubicBezTo>
                    <a:lnTo>
                      <a:pt x="1244" y="910"/>
                    </a:lnTo>
                    <a:lnTo>
                      <a:pt x="2285" y="784"/>
                    </a:lnTo>
                    <a:cubicBezTo>
                      <a:pt x="2285" y="784"/>
                      <a:pt x="2326" y="329"/>
                      <a:pt x="1727" y="358"/>
                    </a:cubicBezTo>
                    <a:cubicBezTo>
                      <a:pt x="933" y="404"/>
                      <a:pt x="835" y="53"/>
                      <a:pt x="835" y="5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592;p39">
                <a:extLst>
                  <a:ext uri="{FF2B5EF4-FFF2-40B4-BE49-F238E27FC236}">
                    <a16:creationId xmlns:a16="http://schemas.microsoft.com/office/drawing/2014/main" id="{B6F86FB3-FFFD-4603-B10D-18B984069880}"/>
                  </a:ext>
                </a:extLst>
              </p:cNvPr>
              <p:cNvSpPr/>
              <p:nvPr/>
            </p:nvSpPr>
            <p:spPr>
              <a:xfrm>
                <a:off x="6128490" y="3271667"/>
                <a:ext cx="110026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1791" h="6176" extrusionOk="0">
                    <a:moveTo>
                      <a:pt x="358" y="5266"/>
                    </a:moveTo>
                    <a:cubicBezTo>
                      <a:pt x="369" y="5208"/>
                      <a:pt x="358" y="5133"/>
                      <a:pt x="346" y="5053"/>
                    </a:cubicBezTo>
                    <a:lnTo>
                      <a:pt x="346" y="5053"/>
                    </a:lnTo>
                    <a:cubicBezTo>
                      <a:pt x="317" y="4909"/>
                      <a:pt x="312" y="4771"/>
                      <a:pt x="312" y="4771"/>
                    </a:cubicBezTo>
                    <a:cubicBezTo>
                      <a:pt x="225" y="4029"/>
                      <a:pt x="1" y="2083"/>
                      <a:pt x="30" y="1767"/>
                    </a:cubicBezTo>
                    <a:cubicBezTo>
                      <a:pt x="47" y="1525"/>
                      <a:pt x="479" y="691"/>
                      <a:pt x="858" y="0"/>
                    </a:cubicBezTo>
                    <a:cubicBezTo>
                      <a:pt x="1163" y="340"/>
                      <a:pt x="1503" y="656"/>
                      <a:pt x="1750" y="1053"/>
                    </a:cubicBezTo>
                    <a:lnTo>
                      <a:pt x="1791" y="1117"/>
                    </a:lnTo>
                    <a:lnTo>
                      <a:pt x="1008" y="2014"/>
                    </a:lnTo>
                    <a:lnTo>
                      <a:pt x="858" y="4995"/>
                    </a:lnTo>
                    <a:cubicBezTo>
                      <a:pt x="870" y="5030"/>
                      <a:pt x="887" y="5064"/>
                      <a:pt x="904" y="5082"/>
                    </a:cubicBezTo>
                    <a:cubicBezTo>
                      <a:pt x="1066" y="5226"/>
                      <a:pt x="1158" y="5496"/>
                      <a:pt x="1163" y="5651"/>
                    </a:cubicBezTo>
                    <a:cubicBezTo>
                      <a:pt x="1163" y="5715"/>
                      <a:pt x="1025" y="5640"/>
                      <a:pt x="985" y="5600"/>
                    </a:cubicBezTo>
                    <a:cubicBezTo>
                      <a:pt x="979" y="5669"/>
                      <a:pt x="1094" y="6002"/>
                      <a:pt x="1094" y="6037"/>
                    </a:cubicBezTo>
                    <a:cubicBezTo>
                      <a:pt x="1089" y="6112"/>
                      <a:pt x="1037" y="6169"/>
                      <a:pt x="968" y="6169"/>
                    </a:cubicBezTo>
                    <a:cubicBezTo>
                      <a:pt x="737" y="6175"/>
                      <a:pt x="461" y="5997"/>
                      <a:pt x="415" y="5864"/>
                    </a:cubicBezTo>
                    <a:cubicBezTo>
                      <a:pt x="375" y="5766"/>
                      <a:pt x="317" y="5536"/>
                      <a:pt x="358" y="5266"/>
                    </a:cubicBezTo>
                    <a:close/>
                  </a:path>
                </a:pathLst>
              </a:custGeom>
              <a:solidFill>
                <a:srgbClr val="6E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593;p39">
                <a:extLst>
                  <a:ext uri="{FF2B5EF4-FFF2-40B4-BE49-F238E27FC236}">
                    <a16:creationId xmlns:a16="http://schemas.microsoft.com/office/drawing/2014/main" id="{8EA4EF8B-2DBA-46B4-8CA3-415A88AECF46}"/>
                  </a:ext>
                </a:extLst>
              </p:cNvPr>
              <p:cNvSpPr/>
              <p:nvPr/>
            </p:nvSpPr>
            <p:spPr>
              <a:xfrm>
                <a:off x="6162462" y="3271667"/>
                <a:ext cx="76422" cy="281115"/>
              </a:xfrm>
              <a:custGeom>
                <a:avLst/>
                <a:gdLst/>
                <a:ahLst/>
                <a:cxnLst/>
                <a:rect l="l" t="t" r="r" b="b"/>
                <a:pathLst>
                  <a:path w="1244" h="4576" extrusionOk="0">
                    <a:moveTo>
                      <a:pt x="323" y="4575"/>
                    </a:moveTo>
                    <a:cubicBezTo>
                      <a:pt x="288" y="4403"/>
                      <a:pt x="213" y="2895"/>
                      <a:pt x="150" y="2360"/>
                    </a:cubicBezTo>
                    <a:cubicBezTo>
                      <a:pt x="81" y="1784"/>
                      <a:pt x="121" y="1456"/>
                      <a:pt x="144" y="915"/>
                    </a:cubicBezTo>
                    <a:cubicBezTo>
                      <a:pt x="150" y="777"/>
                      <a:pt x="69" y="662"/>
                      <a:pt x="0" y="576"/>
                    </a:cubicBezTo>
                    <a:cubicBezTo>
                      <a:pt x="104" y="380"/>
                      <a:pt x="208" y="190"/>
                      <a:pt x="311" y="0"/>
                    </a:cubicBezTo>
                    <a:cubicBezTo>
                      <a:pt x="616" y="340"/>
                      <a:pt x="956" y="656"/>
                      <a:pt x="1203" y="1053"/>
                    </a:cubicBezTo>
                    <a:lnTo>
                      <a:pt x="1243" y="1117"/>
                    </a:lnTo>
                    <a:lnTo>
                      <a:pt x="461" y="2014"/>
                    </a:lnTo>
                    <a:close/>
                  </a:path>
                </a:pathLst>
              </a:custGeom>
              <a:solidFill>
                <a:srgbClr val="0C343D">
                  <a:alpha val="333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594;p39">
                <a:extLst>
                  <a:ext uri="{FF2B5EF4-FFF2-40B4-BE49-F238E27FC236}">
                    <a16:creationId xmlns:a16="http://schemas.microsoft.com/office/drawing/2014/main" id="{F2ED9EC0-8A01-4893-9098-AA5265BD40B5}"/>
                  </a:ext>
                </a:extLst>
              </p:cNvPr>
              <p:cNvSpPr/>
              <p:nvPr/>
            </p:nvSpPr>
            <p:spPr>
              <a:xfrm>
                <a:off x="6144770" y="3196719"/>
                <a:ext cx="162673" cy="177540"/>
              </a:xfrm>
              <a:custGeom>
                <a:avLst/>
                <a:gdLst/>
                <a:ahLst/>
                <a:cxnLst/>
                <a:rect l="l" t="t" r="r" b="b"/>
                <a:pathLst>
                  <a:path w="2648" h="2890" extrusionOk="0">
                    <a:moveTo>
                      <a:pt x="1785" y="40"/>
                    </a:moveTo>
                    <a:cubicBezTo>
                      <a:pt x="1129" y="0"/>
                      <a:pt x="824" y="489"/>
                      <a:pt x="1" y="1824"/>
                    </a:cubicBezTo>
                    <a:lnTo>
                      <a:pt x="1405" y="2889"/>
                    </a:lnTo>
                    <a:cubicBezTo>
                      <a:pt x="1405" y="2889"/>
                      <a:pt x="2596" y="1485"/>
                      <a:pt x="2619" y="921"/>
                    </a:cubicBezTo>
                    <a:cubicBezTo>
                      <a:pt x="2648" y="288"/>
                      <a:pt x="2164" y="63"/>
                      <a:pt x="1785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595;p39">
                <a:extLst>
                  <a:ext uri="{FF2B5EF4-FFF2-40B4-BE49-F238E27FC236}">
                    <a16:creationId xmlns:a16="http://schemas.microsoft.com/office/drawing/2014/main" id="{0DA79607-9CA0-425B-9136-EA219A20583E}"/>
                  </a:ext>
                </a:extLst>
              </p:cNvPr>
              <p:cNvSpPr/>
              <p:nvPr/>
            </p:nvSpPr>
            <p:spPr>
              <a:xfrm>
                <a:off x="7545817" y="3489078"/>
                <a:ext cx="383646" cy="379407"/>
              </a:xfrm>
              <a:custGeom>
                <a:avLst/>
                <a:gdLst/>
                <a:ahLst/>
                <a:cxnLst/>
                <a:rect l="l" t="t" r="r" b="b"/>
                <a:pathLst>
                  <a:path w="6245" h="6176" extrusionOk="0">
                    <a:moveTo>
                      <a:pt x="5157" y="6175"/>
                    </a:moveTo>
                    <a:lnTo>
                      <a:pt x="6245" y="1865"/>
                    </a:lnTo>
                    <a:cubicBezTo>
                      <a:pt x="5221" y="1514"/>
                      <a:pt x="4352" y="858"/>
                      <a:pt x="3724" y="0"/>
                    </a:cubicBezTo>
                    <a:lnTo>
                      <a:pt x="1" y="2406"/>
                    </a:lnTo>
                    <a:cubicBezTo>
                      <a:pt x="1227" y="4184"/>
                      <a:pt x="3040" y="5537"/>
                      <a:pt x="5157" y="6175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596;p39">
                <a:extLst>
                  <a:ext uri="{FF2B5EF4-FFF2-40B4-BE49-F238E27FC236}">
                    <a16:creationId xmlns:a16="http://schemas.microsoft.com/office/drawing/2014/main" id="{FB5D00E7-9164-4CD5-9403-2C6FB2FA78A1}"/>
                  </a:ext>
                </a:extLst>
              </p:cNvPr>
              <p:cNvSpPr/>
              <p:nvPr/>
            </p:nvSpPr>
            <p:spPr>
              <a:xfrm>
                <a:off x="7750881" y="2706669"/>
                <a:ext cx="876826" cy="693389"/>
              </a:xfrm>
              <a:custGeom>
                <a:avLst/>
                <a:gdLst/>
                <a:ahLst/>
                <a:cxnLst/>
                <a:rect l="l" t="t" r="r" b="b"/>
                <a:pathLst>
                  <a:path w="14273" h="11287" extrusionOk="0">
                    <a:moveTo>
                      <a:pt x="14273" y="9658"/>
                    </a:moveTo>
                    <a:cubicBezTo>
                      <a:pt x="14273" y="4334"/>
                      <a:pt x="9939" y="1"/>
                      <a:pt x="4610" y="1"/>
                    </a:cubicBezTo>
                    <a:cubicBezTo>
                      <a:pt x="2941" y="1"/>
                      <a:pt x="1365" y="421"/>
                      <a:pt x="1" y="1175"/>
                    </a:cubicBezTo>
                    <a:lnTo>
                      <a:pt x="2308" y="4967"/>
                    </a:lnTo>
                    <a:cubicBezTo>
                      <a:pt x="3005" y="4628"/>
                      <a:pt x="3782" y="4438"/>
                      <a:pt x="4610" y="4438"/>
                    </a:cubicBezTo>
                    <a:cubicBezTo>
                      <a:pt x="7494" y="4438"/>
                      <a:pt x="9830" y="6774"/>
                      <a:pt x="9830" y="9658"/>
                    </a:cubicBezTo>
                    <a:cubicBezTo>
                      <a:pt x="9830" y="9876"/>
                      <a:pt x="9818" y="10083"/>
                      <a:pt x="9795" y="10291"/>
                    </a:cubicBezTo>
                    <a:lnTo>
                      <a:pt x="14135" y="11286"/>
                    </a:lnTo>
                    <a:cubicBezTo>
                      <a:pt x="14221" y="10762"/>
                      <a:pt x="14273" y="10216"/>
                      <a:pt x="14273" y="9658"/>
                    </a:cubicBezTo>
                    <a:close/>
                  </a:path>
                </a:pathLst>
              </a:custGeom>
              <a:solidFill>
                <a:srgbClr val="D9EAD3">
                  <a:alpha val="421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597;p39">
                <a:extLst>
                  <a:ext uri="{FF2B5EF4-FFF2-40B4-BE49-F238E27FC236}">
                    <a16:creationId xmlns:a16="http://schemas.microsoft.com/office/drawing/2014/main" id="{733083AB-0FD0-41FE-AD58-7D633E44742E}"/>
                  </a:ext>
                </a:extLst>
              </p:cNvPr>
              <p:cNvSpPr/>
              <p:nvPr/>
            </p:nvSpPr>
            <p:spPr>
              <a:xfrm>
                <a:off x="7415025" y="2670608"/>
                <a:ext cx="1263974" cy="1263605"/>
              </a:xfrm>
              <a:custGeom>
                <a:avLst/>
                <a:gdLst/>
                <a:ahLst/>
                <a:cxnLst/>
                <a:rect l="l" t="t" r="r" b="b"/>
                <a:pathLst>
                  <a:path w="20575" h="20569" extrusionOk="0">
                    <a:moveTo>
                      <a:pt x="10285" y="2406"/>
                    </a:moveTo>
                    <a:cubicBezTo>
                      <a:pt x="5859" y="2406"/>
                      <a:pt x="2262" y="6003"/>
                      <a:pt x="2262" y="10429"/>
                    </a:cubicBezTo>
                    <a:cubicBezTo>
                      <a:pt x="2262" y="14848"/>
                      <a:pt x="5859" y="18445"/>
                      <a:pt x="10285" y="18445"/>
                    </a:cubicBezTo>
                    <a:cubicBezTo>
                      <a:pt x="14710" y="18445"/>
                      <a:pt x="18307" y="14848"/>
                      <a:pt x="18307" y="10429"/>
                    </a:cubicBezTo>
                    <a:cubicBezTo>
                      <a:pt x="18307" y="6003"/>
                      <a:pt x="14710" y="2406"/>
                      <a:pt x="10285" y="2406"/>
                    </a:cubicBezTo>
                    <a:close/>
                    <a:moveTo>
                      <a:pt x="10285" y="18347"/>
                    </a:moveTo>
                    <a:cubicBezTo>
                      <a:pt x="5917" y="18347"/>
                      <a:pt x="2366" y="14791"/>
                      <a:pt x="2366" y="10429"/>
                    </a:cubicBezTo>
                    <a:cubicBezTo>
                      <a:pt x="2366" y="6061"/>
                      <a:pt x="5917" y="2504"/>
                      <a:pt x="10285" y="2504"/>
                    </a:cubicBezTo>
                    <a:cubicBezTo>
                      <a:pt x="14652" y="2504"/>
                      <a:pt x="18203" y="6061"/>
                      <a:pt x="18203" y="10429"/>
                    </a:cubicBezTo>
                    <a:cubicBezTo>
                      <a:pt x="18203" y="14791"/>
                      <a:pt x="14652" y="18347"/>
                      <a:pt x="10285" y="18347"/>
                    </a:cubicBezTo>
                    <a:close/>
                    <a:moveTo>
                      <a:pt x="10388" y="1451"/>
                    </a:moveTo>
                    <a:lnTo>
                      <a:pt x="10192" y="1451"/>
                    </a:lnTo>
                    <a:lnTo>
                      <a:pt x="10192" y="1"/>
                    </a:lnTo>
                    <a:lnTo>
                      <a:pt x="10388" y="1"/>
                    </a:lnTo>
                    <a:close/>
                    <a:moveTo>
                      <a:pt x="10187" y="19124"/>
                    </a:moveTo>
                    <a:lnTo>
                      <a:pt x="10377" y="19124"/>
                    </a:lnTo>
                    <a:lnTo>
                      <a:pt x="10377" y="20569"/>
                    </a:lnTo>
                    <a:lnTo>
                      <a:pt x="10187" y="20569"/>
                    </a:lnTo>
                    <a:close/>
                    <a:moveTo>
                      <a:pt x="9416" y="1486"/>
                    </a:moveTo>
                    <a:lnTo>
                      <a:pt x="9283" y="47"/>
                    </a:lnTo>
                    <a:lnTo>
                      <a:pt x="9479" y="30"/>
                    </a:lnTo>
                    <a:lnTo>
                      <a:pt x="9611" y="1468"/>
                    </a:lnTo>
                    <a:close/>
                    <a:moveTo>
                      <a:pt x="11154" y="19078"/>
                    </a:moveTo>
                    <a:lnTo>
                      <a:pt x="11286" y="20517"/>
                    </a:lnTo>
                    <a:lnTo>
                      <a:pt x="11090" y="20534"/>
                    </a:lnTo>
                    <a:lnTo>
                      <a:pt x="10964" y="19095"/>
                    </a:lnTo>
                    <a:close/>
                    <a:moveTo>
                      <a:pt x="8650" y="1601"/>
                    </a:moveTo>
                    <a:lnTo>
                      <a:pt x="8403" y="174"/>
                    </a:lnTo>
                    <a:lnTo>
                      <a:pt x="8593" y="139"/>
                    </a:lnTo>
                    <a:lnTo>
                      <a:pt x="8846" y="1566"/>
                    </a:lnTo>
                    <a:close/>
                    <a:moveTo>
                      <a:pt x="11919" y="18975"/>
                    </a:moveTo>
                    <a:lnTo>
                      <a:pt x="12172" y="20396"/>
                    </a:lnTo>
                    <a:lnTo>
                      <a:pt x="11976" y="20431"/>
                    </a:lnTo>
                    <a:lnTo>
                      <a:pt x="11723" y="19009"/>
                    </a:lnTo>
                    <a:close/>
                    <a:moveTo>
                      <a:pt x="7902" y="1773"/>
                    </a:moveTo>
                    <a:lnTo>
                      <a:pt x="7528" y="375"/>
                    </a:lnTo>
                    <a:lnTo>
                      <a:pt x="7718" y="329"/>
                    </a:lnTo>
                    <a:lnTo>
                      <a:pt x="8092" y="1722"/>
                    </a:lnTo>
                    <a:close/>
                    <a:moveTo>
                      <a:pt x="12667" y="18802"/>
                    </a:moveTo>
                    <a:lnTo>
                      <a:pt x="13041" y="20195"/>
                    </a:lnTo>
                    <a:lnTo>
                      <a:pt x="12851" y="20246"/>
                    </a:lnTo>
                    <a:lnTo>
                      <a:pt x="12477" y="18848"/>
                    </a:lnTo>
                    <a:close/>
                    <a:moveTo>
                      <a:pt x="7171" y="2009"/>
                    </a:moveTo>
                    <a:lnTo>
                      <a:pt x="6676" y="651"/>
                    </a:lnTo>
                    <a:lnTo>
                      <a:pt x="6860" y="588"/>
                    </a:lnTo>
                    <a:lnTo>
                      <a:pt x="7355" y="1946"/>
                    </a:lnTo>
                    <a:close/>
                    <a:moveTo>
                      <a:pt x="13398" y="18555"/>
                    </a:moveTo>
                    <a:lnTo>
                      <a:pt x="13899" y="19913"/>
                    </a:lnTo>
                    <a:lnTo>
                      <a:pt x="13709" y="19982"/>
                    </a:lnTo>
                    <a:lnTo>
                      <a:pt x="13214" y="18618"/>
                    </a:lnTo>
                    <a:close/>
                    <a:moveTo>
                      <a:pt x="6458" y="2314"/>
                    </a:moveTo>
                    <a:lnTo>
                      <a:pt x="5848" y="1002"/>
                    </a:lnTo>
                    <a:lnTo>
                      <a:pt x="6026" y="916"/>
                    </a:lnTo>
                    <a:lnTo>
                      <a:pt x="6636" y="2228"/>
                    </a:lnTo>
                    <a:close/>
                    <a:moveTo>
                      <a:pt x="14112" y="18255"/>
                    </a:moveTo>
                    <a:lnTo>
                      <a:pt x="14722" y="19562"/>
                    </a:lnTo>
                    <a:lnTo>
                      <a:pt x="14543" y="19648"/>
                    </a:lnTo>
                    <a:lnTo>
                      <a:pt x="13933" y="18342"/>
                    </a:lnTo>
                    <a:close/>
                    <a:moveTo>
                      <a:pt x="5784" y="2677"/>
                    </a:moveTo>
                    <a:lnTo>
                      <a:pt x="5065" y="1428"/>
                    </a:lnTo>
                    <a:lnTo>
                      <a:pt x="5238" y="1325"/>
                    </a:lnTo>
                    <a:lnTo>
                      <a:pt x="5957" y="2579"/>
                    </a:lnTo>
                    <a:close/>
                    <a:moveTo>
                      <a:pt x="14791" y="17893"/>
                    </a:moveTo>
                    <a:lnTo>
                      <a:pt x="15510" y="19147"/>
                    </a:lnTo>
                    <a:lnTo>
                      <a:pt x="15332" y="19245"/>
                    </a:lnTo>
                    <a:lnTo>
                      <a:pt x="14612" y="17996"/>
                    </a:lnTo>
                    <a:close/>
                    <a:moveTo>
                      <a:pt x="5134" y="3103"/>
                    </a:moveTo>
                    <a:lnTo>
                      <a:pt x="4305" y="1923"/>
                    </a:lnTo>
                    <a:lnTo>
                      <a:pt x="4466" y="1808"/>
                    </a:lnTo>
                    <a:lnTo>
                      <a:pt x="5295" y="2988"/>
                    </a:lnTo>
                    <a:close/>
                    <a:moveTo>
                      <a:pt x="15435" y="17467"/>
                    </a:moveTo>
                    <a:lnTo>
                      <a:pt x="16264" y="18647"/>
                    </a:lnTo>
                    <a:lnTo>
                      <a:pt x="16103" y="18762"/>
                    </a:lnTo>
                    <a:lnTo>
                      <a:pt x="15280" y="17582"/>
                    </a:lnTo>
                    <a:close/>
                    <a:moveTo>
                      <a:pt x="4530" y="3580"/>
                    </a:moveTo>
                    <a:lnTo>
                      <a:pt x="3603" y="2470"/>
                    </a:lnTo>
                    <a:lnTo>
                      <a:pt x="3753" y="2343"/>
                    </a:lnTo>
                    <a:lnTo>
                      <a:pt x="4679" y="3448"/>
                    </a:lnTo>
                    <a:close/>
                    <a:moveTo>
                      <a:pt x="16039" y="16995"/>
                    </a:moveTo>
                    <a:lnTo>
                      <a:pt x="16966" y="18100"/>
                    </a:lnTo>
                    <a:lnTo>
                      <a:pt x="16816" y="18232"/>
                    </a:lnTo>
                    <a:lnTo>
                      <a:pt x="15890" y="17122"/>
                    </a:lnTo>
                    <a:close/>
                    <a:moveTo>
                      <a:pt x="3960" y="4104"/>
                    </a:moveTo>
                    <a:lnTo>
                      <a:pt x="2941" y="3080"/>
                    </a:lnTo>
                    <a:lnTo>
                      <a:pt x="3080" y="2947"/>
                    </a:lnTo>
                    <a:lnTo>
                      <a:pt x="4098" y="3966"/>
                    </a:lnTo>
                    <a:close/>
                    <a:moveTo>
                      <a:pt x="16609" y="16460"/>
                    </a:moveTo>
                    <a:lnTo>
                      <a:pt x="17628" y="17484"/>
                    </a:lnTo>
                    <a:lnTo>
                      <a:pt x="17495" y="17622"/>
                    </a:lnTo>
                    <a:lnTo>
                      <a:pt x="16471" y="16598"/>
                    </a:lnTo>
                    <a:close/>
                    <a:moveTo>
                      <a:pt x="3454" y="4680"/>
                    </a:moveTo>
                    <a:lnTo>
                      <a:pt x="2343" y="3753"/>
                    </a:lnTo>
                    <a:lnTo>
                      <a:pt x="2475" y="3598"/>
                    </a:lnTo>
                    <a:lnTo>
                      <a:pt x="3580" y="4530"/>
                    </a:lnTo>
                    <a:close/>
                    <a:moveTo>
                      <a:pt x="17121" y="15896"/>
                    </a:moveTo>
                    <a:lnTo>
                      <a:pt x="18226" y="16822"/>
                    </a:lnTo>
                    <a:lnTo>
                      <a:pt x="18100" y="16972"/>
                    </a:lnTo>
                    <a:lnTo>
                      <a:pt x="16989" y="16045"/>
                    </a:lnTo>
                    <a:close/>
                    <a:moveTo>
                      <a:pt x="2993" y="5295"/>
                    </a:moveTo>
                    <a:lnTo>
                      <a:pt x="1808" y="4472"/>
                    </a:lnTo>
                    <a:lnTo>
                      <a:pt x="1923" y="4311"/>
                    </a:lnTo>
                    <a:lnTo>
                      <a:pt x="3103" y="5140"/>
                    </a:lnTo>
                    <a:close/>
                    <a:moveTo>
                      <a:pt x="17582" y="15274"/>
                    </a:moveTo>
                    <a:lnTo>
                      <a:pt x="18761" y="16103"/>
                    </a:lnTo>
                    <a:lnTo>
                      <a:pt x="18646" y="16258"/>
                    </a:lnTo>
                    <a:lnTo>
                      <a:pt x="17467" y="15435"/>
                    </a:lnTo>
                    <a:close/>
                    <a:moveTo>
                      <a:pt x="2579" y="5951"/>
                    </a:moveTo>
                    <a:lnTo>
                      <a:pt x="1330" y="5232"/>
                    </a:lnTo>
                    <a:lnTo>
                      <a:pt x="1428" y="5059"/>
                    </a:lnTo>
                    <a:lnTo>
                      <a:pt x="2682" y="5779"/>
                    </a:lnTo>
                    <a:close/>
                    <a:moveTo>
                      <a:pt x="17990" y="14618"/>
                    </a:moveTo>
                    <a:lnTo>
                      <a:pt x="19239" y="15338"/>
                    </a:lnTo>
                    <a:lnTo>
                      <a:pt x="19141" y="15510"/>
                    </a:lnTo>
                    <a:lnTo>
                      <a:pt x="17887" y="14791"/>
                    </a:lnTo>
                    <a:close/>
                    <a:moveTo>
                      <a:pt x="2234" y="6636"/>
                    </a:moveTo>
                    <a:lnTo>
                      <a:pt x="927" y="6026"/>
                    </a:lnTo>
                    <a:lnTo>
                      <a:pt x="1014" y="5842"/>
                    </a:lnTo>
                    <a:lnTo>
                      <a:pt x="2320" y="6458"/>
                    </a:lnTo>
                    <a:close/>
                    <a:moveTo>
                      <a:pt x="18336" y="13928"/>
                    </a:moveTo>
                    <a:lnTo>
                      <a:pt x="19642" y="14543"/>
                    </a:lnTo>
                    <a:lnTo>
                      <a:pt x="19556" y="14722"/>
                    </a:lnTo>
                    <a:lnTo>
                      <a:pt x="18249" y="14112"/>
                    </a:lnTo>
                    <a:close/>
                    <a:moveTo>
                      <a:pt x="1946" y="7356"/>
                    </a:moveTo>
                    <a:lnTo>
                      <a:pt x="588" y="6861"/>
                    </a:lnTo>
                    <a:lnTo>
                      <a:pt x="651" y="6671"/>
                    </a:lnTo>
                    <a:lnTo>
                      <a:pt x="2015" y="7166"/>
                    </a:lnTo>
                    <a:close/>
                    <a:moveTo>
                      <a:pt x="18623" y="13220"/>
                    </a:moveTo>
                    <a:lnTo>
                      <a:pt x="19981" y="13715"/>
                    </a:lnTo>
                    <a:lnTo>
                      <a:pt x="19918" y="13899"/>
                    </a:lnTo>
                    <a:lnTo>
                      <a:pt x="18560" y="13404"/>
                    </a:lnTo>
                    <a:close/>
                    <a:moveTo>
                      <a:pt x="1727" y="8086"/>
                    </a:moveTo>
                    <a:lnTo>
                      <a:pt x="329" y="7712"/>
                    </a:lnTo>
                    <a:lnTo>
                      <a:pt x="381" y="7528"/>
                    </a:lnTo>
                    <a:lnTo>
                      <a:pt x="1773" y="7902"/>
                    </a:lnTo>
                    <a:close/>
                    <a:moveTo>
                      <a:pt x="18848" y="12477"/>
                    </a:moveTo>
                    <a:lnTo>
                      <a:pt x="20240" y="12851"/>
                    </a:lnTo>
                    <a:lnTo>
                      <a:pt x="20189" y="13036"/>
                    </a:lnTo>
                    <a:lnTo>
                      <a:pt x="18796" y="12662"/>
                    </a:lnTo>
                    <a:close/>
                    <a:moveTo>
                      <a:pt x="1566" y="8846"/>
                    </a:moveTo>
                    <a:lnTo>
                      <a:pt x="145" y="8599"/>
                    </a:lnTo>
                    <a:lnTo>
                      <a:pt x="179" y="8403"/>
                    </a:lnTo>
                    <a:lnTo>
                      <a:pt x="1601" y="8656"/>
                    </a:lnTo>
                    <a:close/>
                    <a:moveTo>
                      <a:pt x="19003" y="11724"/>
                    </a:moveTo>
                    <a:lnTo>
                      <a:pt x="20430" y="11971"/>
                    </a:lnTo>
                    <a:lnTo>
                      <a:pt x="20390" y="12167"/>
                    </a:lnTo>
                    <a:lnTo>
                      <a:pt x="18969" y="11913"/>
                    </a:lnTo>
                    <a:close/>
                    <a:moveTo>
                      <a:pt x="1474" y="9612"/>
                    </a:moveTo>
                    <a:lnTo>
                      <a:pt x="35" y="9485"/>
                    </a:lnTo>
                    <a:lnTo>
                      <a:pt x="47" y="9289"/>
                    </a:lnTo>
                    <a:lnTo>
                      <a:pt x="1485" y="9422"/>
                    </a:lnTo>
                    <a:close/>
                    <a:moveTo>
                      <a:pt x="19095" y="10958"/>
                    </a:moveTo>
                    <a:lnTo>
                      <a:pt x="20534" y="11085"/>
                    </a:lnTo>
                    <a:lnTo>
                      <a:pt x="20522" y="11280"/>
                    </a:lnTo>
                    <a:lnTo>
                      <a:pt x="19084" y="11154"/>
                    </a:lnTo>
                    <a:close/>
                    <a:moveTo>
                      <a:pt x="1445" y="10383"/>
                    </a:moveTo>
                    <a:lnTo>
                      <a:pt x="1" y="10383"/>
                    </a:lnTo>
                    <a:lnTo>
                      <a:pt x="1" y="10187"/>
                    </a:lnTo>
                    <a:lnTo>
                      <a:pt x="1445" y="10187"/>
                    </a:lnTo>
                    <a:close/>
                    <a:moveTo>
                      <a:pt x="20574" y="10187"/>
                    </a:moveTo>
                    <a:lnTo>
                      <a:pt x="20574" y="10383"/>
                    </a:lnTo>
                    <a:lnTo>
                      <a:pt x="19124" y="10383"/>
                    </a:lnTo>
                    <a:lnTo>
                      <a:pt x="19124" y="10187"/>
                    </a:lnTo>
                    <a:close/>
                    <a:moveTo>
                      <a:pt x="1485" y="11154"/>
                    </a:moveTo>
                    <a:lnTo>
                      <a:pt x="47" y="11280"/>
                    </a:lnTo>
                    <a:lnTo>
                      <a:pt x="35" y="11085"/>
                    </a:lnTo>
                    <a:lnTo>
                      <a:pt x="1474" y="10958"/>
                    </a:lnTo>
                    <a:close/>
                    <a:moveTo>
                      <a:pt x="19084" y="9422"/>
                    </a:moveTo>
                    <a:lnTo>
                      <a:pt x="20522" y="9289"/>
                    </a:lnTo>
                    <a:lnTo>
                      <a:pt x="20534" y="9485"/>
                    </a:lnTo>
                    <a:lnTo>
                      <a:pt x="19095" y="9612"/>
                    </a:lnTo>
                    <a:close/>
                    <a:moveTo>
                      <a:pt x="1595" y="11913"/>
                    </a:moveTo>
                    <a:lnTo>
                      <a:pt x="173" y="12167"/>
                    </a:lnTo>
                    <a:lnTo>
                      <a:pt x="133" y="11971"/>
                    </a:lnTo>
                    <a:lnTo>
                      <a:pt x="1560" y="11724"/>
                    </a:lnTo>
                    <a:close/>
                    <a:moveTo>
                      <a:pt x="18974" y="8650"/>
                    </a:moveTo>
                    <a:lnTo>
                      <a:pt x="20402" y="8397"/>
                    </a:lnTo>
                    <a:lnTo>
                      <a:pt x="20436" y="8593"/>
                    </a:lnTo>
                    <a:lnTo>
                      <a:pt x="19009" y="8846"/>
                    </a:lnTo>
                    <a:close/>
                    <a:moveTo>
                      <a:pt x="1773" y="12673"/>
                    </a:moveTo>
                    <a:lnTo>
                      <a:pt x="381" y="13047"/>
                    </a:lnTo>
                    <a:lnTo>
                      <a:pt x="329" y="12857"/>
                    </a:lnTo>
                    <a:lnTo>
                      <a:pt x="1727" y="12483"/>
                    </a:lnTo>
                    <a:close/>
                    <a:moveTo>
                      <a:pt x="18796" y="7902"/>
                    </a:moveTo>
                    <a:lnTo>
                      <a:pt x="20189" y="7528"/>
                    </a:lnTo>
                    <a:lnTo>
                      <a:pt x="20240" y="7712"/>
                    </a:lnTo>
                    <a:lnTo>
                      <a:pt x="18848" y="8086"/>
                    </a:lnTo>
                    <a:close/>
                    <a:moveTo>
                      <a:pt x="2015" y="13398"/>
                    </a:moveTo>
                    <a:lnTo>
                      <a:pt x="651" y="13893"/>
                    </a:lnTo>
                    <a:lnTo>
                      <a:pt x="588" y="13709"/>
                    </a:lnTo>
                    <a:lnTo>
                      <a:pt x="1946" y="13208"/>
                    </a:lnTo>
                    <a:close/>
                    <a:moveTo>
                      <a:pt x="18560" y="7166"/>
                    </a:moveTo>
                    <a:lnTo>
                      <a:pt x="19918" y="6671"/>
                    </a:lnTo>
                    <a:lnTo>
                      <a:pt x="19981" y="6861"/>
                    </a:lnTo>
                    <a:lnTo>
                      <a:pt x="18623" y="7356"/>
                    </a:lnTo>
                    <a:close/>
                    <a:moveTo>
                      <a:pt x="2314" y="14112"/>
                    </a:moveTo>
                    <a:lnTo>
                      <a:pt x="1008" y="14722"/>
                    </a:lnTo>
                    <a:lnTo>
                      <a:pt x="921" y="14543"/>
                    </a:lnTo>
                    <a:lnTo>
                      <a:pt x="2228" y="13928"/>
                    </a:lnTo>
                    <a:close/>
                    <a:moveTo>
                      <a:pt x="18255" y="6464"/>
                    </a:moveTo>
                    <a:lnTo>
                      <a:pt x="19567" y="5848"/>
                    </a:lnTo>
                    <a:lnTo>
                      <a:pt x="19653" y="6032"/>
                    </a:lnTo>
                    <a:lnTo>
                      <a:pt x="18341" y="6642"/>
                    </a:lnTo>
                    <a:close/>
                    <a:moveTo>
                      <a:pt x="2682" y="14791"/>
                    </a:moveTo>
                    <a:lnTo>
                      <a:pt x="1428" y="15510"/>
                    </a:lnTo>
                    <a:lnTo>
                      <a:pt x="1330" y="15338"/>
                    </a:lnTo>
                    <a:lnTo>
                      <a:pt x="2579" y="14618"/>
                    </a:lnTo>
                    <a:close/>
                    <a:moveTo>
                      <a:pt x="17887" y="5779"/>
                    </a:moveTo>
                    <a:lnTo>
                      <a:pt x="19141" y="5059"/>
                    </a:lnTo>
                    <a:lnTo>
                      <a:pt x="19239" y="5232"/>
                    </a:lnTo>
                    <a:lnTo>
                      <a:pt x="17990" y="5951"/>
                    </a:lnTo>
                    <a:close/>
                    <a:moveTo>
                      <a:pt x="3097" y="15435"/>
                    </a:moveTo>
                    <a:lnTo>
                      <a:pt x="1917" y="16258"/>
                    </a:lnTo>
                    <a:lnTo>
                      <a:pt x="1802" y="16103"/>
                    </a:lnTo>
                    <a:lnTo>
                      <a:pt x="2982" y="15274"/>
                    </a:lnTo>
                    <a:close/>
                    <a:moveTo>
                      <a:pt x="17472" y="5134"/>
                    </a:moveTo>
                    <a:lnTo>
                      <a:pt x="18652" y="4306"/>
                    </a:lnTo>
                    <a:lnTo>
                      <a:pt x="18767" y="4461"/>
                    </a:lnTo>
                    <a:lnTo>
                      <a:pt x="17587" y="5290"/>
                    </a:lnTo>
                    <a:close/>
                    <a:moveTo>
                      <a:pt x="3580" y="16045"/>
                    </a:moveTo>
                    <a:lnTo>
                      <a:pt x="2475" y="16972"/>
                    </a:lnTo>
                    <a:lnTo>
                      <a:pt x="2343" y="16822"/>
                    </a:lnTo>
                    <a:lnTo>
                      <a:pt x="3454" y="15896"/>
                    </a:lnTo>
                    <a:close/>
                    <a:moveTo>
                      <a:pt x="16989" y="4530"/>
                    </a:moveTo>
                    <a:lnTo>
                      <a:pt x="18100" y="3598"/>
                    </a:lnTo>
                    <a:lnTo>
                      <a:pt x="18226" y="3753"/>
                    </a:lnTo>
                    <a:lnTo>
                      <a:pt x="17121" y="4680"/>
                    </a:lnTo>
                    <a:close/>
                    <a:moveTo>
                      <a:pt x="4104" y="16604"/>
                    </a:moveTo>
                    <a:lnTo>
                      <a:pt x="3085" y="17628"/>
                    </a:lnTo>
                    <a:lnTo>
                      <a:pt x="2947" y="17490"/>
                    </a:lnTo>
                    <a:lnTo>
                      <a:pt x="3966" y="16471"/>
                    </a:lnTo>
                    <a:close/>
                    <a:moveTo>
                      <a:pt x="16465" y="3966"/>
                    </a:moveTo>
                    <a:lnTo>
                      <a:pt x="17484" y="2947"/>
                    </a:lnTo>
                    <a:lnTo>
                      <a:pt x="17622" y="3080"/>
                    </a:lnTo>
                    <a:lnTo>
                      <a:pt x="16603" y="4104"/>
                    </a:lnTo>
                    <a:close/>
                    <a:moveTo>
                      <a:pt x="4679" y="17116"/>
                    </a:moveTo>
                    <a:lnTo>
                      <a:pt x="3753" y="18226"/>
                    </a:lnTo>
                    <a:lnTo>
                      <a:pt x="3603" y="18094"/>
                    </a:lnTo>
                    <a:lnTo>
                      <a:pt x="4530" y="16989"/>
                    </a:lnTo>
                    <a:close/>
                    <a:moveTo>
                      <a:pt x="15890" y="3448"/>
                    </a:moveTo>
                    <a:lnTo>
                      <a:pt x="16816" y="2343"/>
                    </a:lnTo>
                    <a:lnTo>
                      <a:pt x="16966" y="2470"/>
                    </a:lnTo>
                    <a:lnTo>
                      <a:pt x="16039" y="3580"/>
                    </a:lnTo>
                    <a:close/>
                    <a:moveTo>
                      <a:pt x="5295" y="17582"/>
                    </a:moveTo>
                    <a:lnTo>
                      <a:pt x="4466" y="18762"/>
                    </a:lnTo>
                    <a:lnTo>
                      <a:pt x="4305" y="18647"/>
                    </a:lnTo>
                    <a:lnTo>
                      <a:pt x="5134" y="17467"/>
                    </a:lnTo>
                    <a:close/>
                    <a:moveTo>
                      <a:pt x="15280" y="2988"/>
                    </a:moveTo>
                    <a:lnTo>
                      <a:pt x="16103" y="1808"/>
                    </a:lnTo>
                    <a:lnTo>
                      <a:pt x="16264" y="1923"/>
                    </a:lnTo>
                    <a:lnTo>
                      <a:pt x="15435" y="3103"/>
                    </a:lnTo>
                    <a:close/>
                    <a:moveTo>
                      <a:pt x="5945" y="17985"/>
                    </a:moveTo>
                    <a:lnTo>
                      <a:pt x="5226" y="19239"/>
                    </a:lnTo>
                    <a:lnTo>
                      <a:pt x="5053" y="19136"/>
                    </a:lnTo>
                    <a:lnTo>
                      <a:pt x="5773" y="17887"/>
                    </a:lnTo>
                    <a:close/>
                    <a:moveTo>
                      <a:pt x="14624" y="2579"/>
                    </a:moveTo>
                    <a:lnTo>
                      <a:pt x="15343" y="1325"/>
                    </a:lnTo>
                    <a:lnTo>
                      <a:pt x="15516" y="1428"/>
                    </a:lnTo>
                    <a:lnTo>
                      <a:pt x="14796" y="2677"/>
                    </a:lnTo>
                    <a:close/>
                    <a:moveTo>
                      <a:pt x="6458" y="18255"/>
                    </a:moveTo>
                    <a:lnTo>
                      <a:pt x="6636" y="18342"/>
                    </a:lnTo>
                    <a:lnTo>
                      <a:pt x="6026" y="19648"/>
                    </a:lnTo>
                    <a:lnTo>
                      <a:pt x="5848" y="19562"/>
                    </a:lnTo>
                    <a:close/>
                    <a:moveTo>
                      <a:pt x="14112" y="2314"/>
                    </a:moveTo>
                    <a:lnTo>
                      <a:pt x="13933" y="2228"/>
                    </a:lnTo>
                    <a:lnTo>
                      <a:pt x="14543" y="916"/>
                    </a:lnTo>
                    <a:lnTo>
                      <a:pt x="14722" y="1002"/>
                    </a:lnTo>
                    <a:close/>
                    <a:moveTo>
                      <a:pt x="7171" y="18555"/>
                    </a:moveTo>
                    <a:lnTo>
                      <a:pt x="7355" y="18618"/>
                    </a:lnTo>
                    <a:lnTo>
                      <a:pt x="6860" y="19982"/>
                    </a:lnTo>
                    <a:lnTo>
                      <a:pt x="6676" y="19913"/>
                    </a:lnTo>
                    <a:close/>
                    <a:moveTo>
                      <a:pt x="13398" y="2009"/>
                    </a:moveTo>
                    <a:lnTo>
                      <a:pt x="13214" y="1946"/>
                    </a:lnTo>
                    <a:lnTo>
                      <a:pt x="13709" y="588"/>
                    </a:lnTo>
                    <a:lnTo>
                      <a:pt x="13899" y="651"/>
                    </a:lnTo>
                    <a:close/>
                    <a:moveTo>
                      <a:pt x="7902" y="18802"/>
                    </a:moveTo>
                    <a:lnTo>
                      <a:pt x="8092" y="18848"/>
                    </a:lnTo>
                    <a:lnTo>
                      <a:pt x="7718" y="20246"/>
                    </a:lnTo>
                    <a:lnTo>
                      <a:pt x="7528" y="20195"/>
                    </a:lnTo>
                    <a:close/>
                    <a:moveTo>
                      <a:pt x="12667" y="1773"/>
                    </a:moveTo>
                    <a:lnTo>
                      <a:pt x="12477" y="1722"/>
                    </a:lnTo>
                    <a:lnTo>
                      <a:pt x="12851" y="329"/>
                    </a:lnTo>
                    <a:lnTo>
                      <a:pt x="13041" y="375"/>
                    </a:lnTo>
                    <a:close/>
                    <a:moveTo>
                      <a:pt x="8650" y="18975"/>
                    </a:moveTo>
                    <a:lnTo>
                      <a:pt x="8846" y="19009"/>
                    </a:lnTo>
                    <a:lnTo>
                      <a:pt x="8593" y="20431"/>
                    </a:lnTo>
                    <a:lnTo>
                      <a:pt x="8403" y="20396"/>
                    </a:lnTo>
                    <a:close/>
                    <a:moveTo>
                      <a:pt x="11919" y="1601"/>
                    </a:moveTo>
                    <a:lnTo>
                      <a:pt x="11723" y="1566"/>
                    </a:lnTo>
                    <a:lnTo>
                      <a:pt x="11976" y="139"/>
                    </a:lnTo>
                    <a:lnTo>
                      <a:pt x="12172" y="174"/>
                    </a:lnTo>
                    <a:close/>
                    <a:moveTo>
                      <a:pt x="9416" y="19078"/>
                    </a:moveTo>
                    <a:lnTo>
                      <a:pt x="9611" y="19095"/>
                    </a:lnTo>
                    <a:lnTo>
                      <a:pt x="9479" y="20534"/>
                    </a:lnTo>
                    <a:lnTo>
                      <a:pt x="9283" y="20517"/>
                    </a:lnTo>
                    <a:close/>
                    <a:moveTo>
                      <a:pt x="11154" y="1486"/>
                    </a:moveTo>
                    <a:lnTo>
                      <a:pt x="10964" y="1468"/>
                    </a:lnTo>
                    <a:lnTo>
                      <a:pt x="11090" y="30"/>
                    </a:lnTo>
                    <a:lnTo>
                      <a:pt x="11286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C35C369B-3389-4D60-A135-F2F2D1B8CBAC}"/>
              </a:ext>
            </a:extLst>
          </p:cNvPr>
          <p:cNvSpPr/>
          <p:nvPr/>
        </p:nvSpPr>
        <p:spPr>
          <a:xfrm>
            <a:off x="7370619" y="-386644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83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B4A84-2649-46FA-9AF2-FF0AAAF2D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48" y="3800967"/>
            <a:ext cx="3342289" cy="472451"/>
          </a:xfrm>
        </p:spPr>
        <p:txBody>
          <a:bodyPr/>
          <a:lstStyle/>
          <a:p>
            <a:br>
              <a:rPr lang="el-G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l-G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Είναι αυτή μια δίκαιη απόφαση;</a:t>
            </a:r>
            <a:br>
              <a:rPr lang="el-GR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279C5C-601D-49C4-9A4E-00283775FA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220" y="480291"/>
            <a:ext cx="8251361" cy="3717523"/>
          </a:xfrm>
        </p:spPr>
        <p:txBody>
          <a:bodyPr/>
          <a:lstStyle/>
          <a:p>
            <a:pPr marL="0" indent="4763" algn="l"/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Φανταστείτε ότι έχουμε ένα ρομπότ στην αυλή του σχολείου, και του δίνουμε εντολή: «Διάλεξε ποιος θα κάνει πρώτος τσουλήθρα.»</a:t>
            </a:r>
          </a:p>
          <a:p>
            <a:pPr marL="0" indent="4763" algn="l"/>
            <a:endParaRPr lang="el-GR"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4763" algn="l"/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Το ρομπότ δεν ξέρει από ευγένεια, ούτε ξέρει ποιος έχει κάνει ήδη τσουλήθρα, ούτε αν κάποιο παιδί έχει χτυπήσει το πόδι του και δεν μπορεί να περιμένει όρθιο πολύ ώρα.</a:t>
            </a:r>
          </a:p>
          <a:p>
            <a:pPr marL="0" indent="4763" algn="l"/>
            <a:endParaRPr lang="el-GR"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4763" algn="l"/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Το ρομπότ βλέπει μόνο ποιος είναι πιο ψηλός ή ποιος έτρεξε πιο γρήγορα προς την τσουλήθρα και διαλέγει πιθανώς εκείνον.</a:t>
            </a:r>
          </a:p>
          <a:p>
            <a:pPr algn="l"/>
            <a:endParaRPr lang="el-GR" sz="16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l-GR" sz="16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       </a:t>
            </a:r>
            <a:endParaRPr lang="en-US" sz="16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1793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1" name="Google Shape;3701;p80"/>
          <p:cNvSpPr txBox="1">
            <a:spLocks noGrp="1"/>
          </p:cNvSpPr>
          <p:nvPr>
            <p:ph type="body" idx="1"/>
          </p:nvPr>
        </p:nvSpPr>
        <p:spPr>
          <a:xfrm>
            <a:off x="2636269" y="240145"/>
            <a:ext cx="3552096" cy="33361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</a:rPr>
              <a:t>Όχι, γιατί το ρομπότ δεν καταλαβαίνει τα συναισθήματα των παιδιών, δεν ξέρει τι έχει συμβεί πριν και δεν μπορεί να σκεφτεί όπως οι άνθρωποι.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l-GR" sz="1800" dirty="0">
              <a:latin typeface="Comic Sans MS" panose="030F0702030302020204" pitchFamily="66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</a:rPr>
              <a:t>Αντίθετα, ένας δάσκαλος ή μια ομάδα παιδιών μπορούν να πουν: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</a:rPr>
              <a:t>«Σήμερα να παίξει πρώτα αυτός που χθες περίμενε πολύ ώρα και δεν πρόλαβε.»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l-GR" sz="1800" dirty="0">
              <a:latin typeface="Comic Sans MS" panose="030F0702030302020204" pitchFamily="66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</a:rPr>
              <a:t>Ή: «Να κάνουμε κλήρωση για να είναι δίκαιο.»</a:t>
            </a:r>
          </a:p>
        </p:txBody>
      </p:sp>
      <p:sp>
        <p:nvSpPr>
          <p:cNvPr id="3705" name="Google Shape;3705;p80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6" name="Google Shape;3706;p80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493;p36">
            <a:extLst>
              <a:ext uri="{FF2B5EF4-FFF2-40B4-BE49-F238E27FC236}">
                <a16:creationId xmlns:a16="http://schemas.microsoft.com/office/drawing/2014/main" id="{E1F1B529-B586-431C-81BD-A516D698545E}"/>
              </a:ext>
            </a:extLst>
          </p:cNvPr>
          <p:cNvSpPr/>
          <p:nvPr/>
        </p:nvSpPr>
        <p:spPr>
          <a:xfrm>
            <a:off x="8041566" y="533395"/>
            <a:ext cx="731815" cy="731025"/>
          </a:xfrm>
          <a:custGeom>
            <a:avLst/>
            <a:gdLst/>
            <a:ahLst/>
            <a:cxnLst/>
            <a:rect l="l" t="t" r="r" b="b"/>
            <a:pathLst>
              <a:path w="6493" h="6486" fill="none" extrusionOk="0">
                <a:moveTo>
                  <a:pt x="6486" y="3027"/>
                </a:moveTo>
                <a:cubicBezTo>
                  <a:pt x="6475" y="2929"/>
                  <a:pt x="6417" y="2837"/>
                  <a:pt x="6325" y="2803"/>
                </a:cubicBezTo>
                <a:lnTo>
                  <a:pt x="6084" y="2693"/>
                </a:lnTo>
                <a:cubicBezTo>
                  <a:pt x="6009" y="2665"/>
                  <a:pt x="5951" y="2601"/>
                  <a:pt x="5928" y="2521"/>
                </a:cubicBezTo>
                <a:lnTo>
                  <a:pt x="5928" y="2521"/>
                </a:lnTo>
                <a:cubicBezTo>
                  <a:pt x="5911" y="2446"/>
                  <a:pt x="5922" y="2365"/>
                  <a:pt x="5974" y="2302"/>
                </a:cubicBezTo>
                <a:lnTo>
                  <a:pt x="6130" y="2083"/>
                </a:lnTo>
                <a:cubicBezTo>
                  <a:pt x="6187" y="2009"/>
                  <a:pt x="6204" y="1899"/>
                  <a:pt x="6153" y="1813"/>
                </a:cubicBezTo>
                <a:cubicBezTo>
                  <a:pt x="6089" y="1681"/>
                  <a:pt x="6014" y="1560"/>
                  <a:pt x="5945" y="1445"/>
                </a:cubicBezTo>
                <a:cubicBezTo>
                  <a:pt x="5888" y="1364"/>
                  <a:pt x="5796" y="1312"/>
                  <a:pt x="5692" y="1330"/>
                </a:cubicBezTo>
                <a:lnTo>
                  <a:pt x="5427" y="1358"/>
                </a:lnTo>
                <a:cubicBezTo>
                  <a:pt x="5347" y="1364"/>
                  <a:pt x="5266" y="1335"/>
                  <a:pt x="5209" y="1278"/>
                </a:cubicBezTo>
                <a:lnTo>
                  <a:pt x="5209" y="1278"/>
                </a:lnTo>
                <a:cubicBezTo>
                  <a:pt x="5151" y="1220"/>
                  <a:pt x="5122" y="1145"/>
                  <a:pt x="5134" y="1065"/>
                </a:cubicBezTo>
                <a:lnTo>
                  <a:pt x="5163" y="800"/>
                </a:lnTo>
                <a:cubicBezTo>
                  <a:pt x="5174" y="696"/>
                  <a:pt x="5122" y="604"/>
                  <a:pt x="5048" y="547"/>
                </a:cubicBezTo>
                <a:cubicBezTo>
                  <a:pt x="4927" y="466"/>
                  <a:pt x="4806" y="397"/>
                  <a:pt x="4679" y="340"/>
                </a:cubicBezTo>
                <a:cubicBezTo>
                  <a:pt x="4593" y="294"/>
                  <a:pt x="4484" y="299"/>
                  <a:pt x="4403" y="357"/>
                </a:cubicBezTo>
                <a:lnTo>
                  <a:pt x="4190" y="518"/>
                </a:lnTo>
                <a:cubicBezTo>
                  <a:pt x="4127" y="570"/>
                  <a:pt x="4046" y="581"/>
                  <a:pt x="3966" y="558"/>
                </a:cubicBezTo>
                <a:lnTo>
                  <a:pt x="3966" y="558"/>
                </a:lnTo>
                <a:cubicBezTo>
                  <a:pt x="3885" y="535"/>
                  <a:pt x="3822" y="489"/>
                  <a:pt x="3793" y="409"/>
                </a:cubicBezTo>
                <a:lnTo>
                  <a:pt x="3684" y="167"/>
                </a:lnTo>
                <a:cubicBezTo>
                  <a:pt x="3649" y="81"/>
                  <a:pt x="3563" y="12"/>
                  <a:pt x="3459" y="6"/>
                </a:cubicBezTo>
                <a:cubicBezTo>
                  <a:pt x="3390" y="0"/>
                  <a:pt x="3315" y="0"/>
                  <a:pt x="3246" y="0"/>
                </a:cubicBezTo>
                <a:cubicBezTo>
                  <a:pt x="3172" y="0"/>
                  <a:pt x="3103" y="0"/>
                  <a:pt x="3028" y="6"/>
                </a:cubicBezTo>
                <a:cubicBezTo>
                  <a:pt x="2930" y="12"/>
                  <a:pt x="2849" y="69"/>
                  <a:pt x="2809" y="167"/>
                </a:cubicBezTo>
                <a:lnTo>
                  <a:pt x="2700" y="409"/>
                </a:lnTo>
                <a:cubicBezTo>
                  <a:pt x="2671" y="484"/>
                  <a:pt x="2608" y="541"/>
                  <a:pt x="2527" y="558"/>
                </a:cubicBezTo>
                <a:lnTo>
                  <a:pt x="2527" y="558"/>
                </a:lnTo>
                <a:cubicBezTo>
                  <a:pt x="2446" y="581"/>
                  <a:pt x="2366" y="570"/>
                  <a:pt x="2303" y="518"/>
                </a:cubicBezTo>
                <a:lnTo>
                  <a:pt x="2090" y="357"/>
                </a:lnTo>
                <a:cubicBezTo>
                  <a:pt x="2009" y="299"/>
                  <a:pt x="1900" y="288"/>
                  <a:pt x="1813" y="340"/>
                </a:cubicBezTo>
                <a:cubicBezTo>
                  <a:pt x="1687" y="403"/>
                  <a:pt x="1560" y="472"/>
                  <a:pt x="1445" y="547"/>
                </a:cubicBezTo>
                <a:cubicBezTo>
                  <a:pt x="1370" y="604"/>
                  <a:pt x="1319" y="696"/>
                  <a:pt x="1330" y="800"/>
                </a:cubicBezTo>
                <a:lnTo>
                  <a:pt x="1359" y="1065"/>
                </a:lnTo>
                <a:cubicBezTo>
                  <a:pt x="1370" y="1145"/>
                  <a:pt x="1342" y="1220"/>
                  <a:pt x="1284" y="1278"/>
                </a:cubicBezTo>
                <a:lnTo>
                  <a:pt x="1284" y="1278"/>
                </a:lnTo>
                <a:cubicBezTo>
                  <a:pt x="1226" y="1335"/>
                  <a:pt x="1146" y="1364"/>
                  <a:pt x="1065" y="1358"/>
                </a:cubicBezTo>
                <a:lnTo>
                  <a:pt x="801" y="1330"/>
                </a:lnTo>
                <a:cubicBezTo>
                  <a:pt x="697" y="1318"/>
                  <a:pt x="605" y="1364"/>
                  <a:pt x="547" y="1445"/>
                </a:cubicBezTo>
                <a:cubicBezTo>
                  <a:pt x="467" y="1560"/>
                  <a:pt x="398" y="1681"/>
                  <a:pt x="340" y="1813"/>
                </a:cubicBezTo>
                <a:cubicBezTo>
                  <a:pt x="294" y="1899"/>
                  <a:pt x="306" y="2003"/>
                  <a:pt x="363" y="2083"/>
                </a:cubicBezTo>
                <a:lnTo>
                  <a:pt x="519" y="2302"/>
                </a:lnTo>
                <a:cubicBezTo>
                  <a:pt x="570" y="2365"/>
                  <a:pt x="582" y="2446"/>
                  <a:pt x="565" y="2521"/>
                </a:cubicBezTo>
                <a:lnTo>
                  <a:pt x="565" y="2521"/>
                </a:lnTo>
                <a:cubicBezTo>
                  <a:pt x="542" y="2601"/>
                  <a:pt x="490" y="2665"/>
                  <a:pt x="409" y="2693"/>
                </a:cubicBezTo>
                <a:lnTo>
                  <a:pt x="168" y="2803"/>
                </a:lnTo>
                <a:cubicBezTo>
                  <a:pt x="81" y="2837"/>
                  <a:pt x="18" y="2924"/>
                  <a:pt x="6" y="3027"/>
                </a:cubicBezTo>
                <a:cubicBezTo>
                  <a:pt x="1" y="3102"/>
                  <a:pt x="1" y="3171"/>
                  <a:pt x="1" y="3246"/>
                </a:cubicBezTo>
                <a:cubicBezTo>
                  <a:pt x="1" y="3315"/>
                  <a:pt x="1" y="3390"/>
                  <a:pt x="6" y="3459"/>
                </a:cubicBezTo>
                <a:cubicBezTo>
                  <a:pt x="18" y="3557"/>
                  <a:pt x="75" y="3637"/>
                  <a:pt x="168" y="3683"/>
                </a:cubicBezTo>
                <a:lnTo>
                  <a:pt x="409" y="3793"/>
                </a:lnTo>
                <a:cubicBezTo>
                  <a:pt x="484" y="3821"/>
                  <a:pt x="542" y="3885"/>
                  <a:pt x="565" y="3965"/>
                </a:cubicBezTo>
                <a:lnTo>
                  <a:pt x="565" y="3965"/>
                </a:lnTo>
                <a:cubicBezTo>
                  <a:pt x="582" y="4040"/>
                  <a:pt x="570" y="4121"/>
                  <a:pt x="519" y="4184"/>
                </a:cubicBezTo>
                <a:lnTo>
                  <a:pt x="363" y="4403"/>
                </a:lnTo>
                <a:cubicBezTo>
                  <a:pt x="306" y="4483"/>
                  <a:pt x="288" y="4587"/>
                  <a:pt x="340" y="4673"/>
                </a:cubicBezTo>
                <a:cubicBezTo>
                  <a:pt x="404" y="4805"/>
                  <a:pt x="478" y="4926"/>
                  <a:pt x="547" y="5041"/>
                </a:cubicBezTo>
                <a:cubicBezTo>
                  <a:pt x="605" y="5122"/>
                  <a:pt x="697" y="5174"/>
                  <a:pt x="801" y="5156"/>
                </a:cubicBezTo>
                <a:lnTo>
                  <a:pt x="1065" y="5128"/>
                </a:lnTo>
                <a:cubicBezTo>
                  <a:pt x="1146" y="5122"/>
                  <a:pt x="1226" y="5151"/>
                  <a:pt x="1284" y="5208"/>
                </a:cubicBezTo>
                <a:lnTo>
                  <a:pt x="1284" y="5208"/>
                </a:lnTo>
                <a:cubicBezTo>
                  <a:pt x="1342" y="5266"/>
                  <a:pt x="1370" y="5346"/>
                  <a:pt x="1359" y="5421"/>
                </a:cubicBezTo>
                <a:lnTo>
                  <a:pt x="1330" y="5692"/>
                </a:lnTo>
                <a:cubicBezTo>
                  <a:pt x="1319" y="5789"/>
                  <a:pt x="1370" y="5882"/>
                  <a:pt x="1445" y="5939"/>
                </a:cubicBezTo>
                <a:cubicBezTo>
                  <a:pt x="1560" y="6020"/>
                  <a:pt x="1687" y="6094"/>
                  <a:pt x="1813" y="6152"/>
                </a:cubicBezTo>
                <a:cubicBezTo>
                  <a:pt x="1900" y="6192"/>
                  <a:pt x="2009" y="6187"/>
                  <a:pt x="2090" y="6129"/>
                </a:cubicBezTo>
                <a:lnTo>
                  <a:pt x="2303" y="5968"/>
                </a:lnTo>
                <a:cubicBezTo>
                  <a:pt x="2366" y="5922"/>
                  <a:pt x="2446" y="5905"/>
                  <a:pt x="2527" y="5928"/>
                </a:cubicBezTo>
                <a:lnTo>
                  <a:pt x="2527" y="5928"/>
                </a:lnTo>
                <a:cubicBezTo>
                  <a:pt x="2608" y="5951"/>
                  <a:pt x="2671" y="5997"/>
                  <a:pt x="2700" y="6077"/>
                </a:cubicBezTo>
                <a:lnTo>
                  <a:pt x="2809" y="6325"/>
                </a:lnTo>
                <a:cubicBezTo>
                  <a:pt x="2844" y="6411"/>
                  <a:pt x="2930" y="6474"/>
                  <a:pt x="3028" y="6480"/>
                </a:cubicBezTo>
                <a:cubicBezTo>
                  <a:pt x="3103" y="6486"/>
                  <a:pt x="3172" y="6486"/>
                  <a:pt x="3246" y="6486"/>
                </a:cubicBezTo>
                <a:cubicBezTo>
                  <a:pt x="3315" y="6486"/>
                  <a:pt x="3390" y="6486"/>
                  <a:pt x="3459" y="6480"/>
                </a:cubicBezTo>
                <a:cubicBezTo>
                  <a:pt x="3563" y="6474"/>
                  <a:pt x="3643" y="6417"/>
                  <a:pt x="3684" y="6325"/>
                </a:cubicBezTo>
                <a:lnTo>
                  <a:pt x="3793" y="6077"/>
                </a:lnTo>
                <a:cubicBezTo>
                  <a:pt x="3822" y="6008"/>
                  <a:pt x="3885" y="5951"/>
                  <a:pt x="3966" y="5928"/>
                </a:cubicBezTo>
                <a:lnTo>
                  <a:pt x="3966" y="5928"/>
                </a:lnTo>
                <a:cubicBezTo>
                  <a:pt x="4046" y="5905"/>
                  <a:pt x="4121" y="5922"/>
                  <a:pt x="4190" y="5968"/>
                </a:cubicBezTo>
                <a:lnTo>
                  <a:pt x="4403" y="6129"/>
                </a:lnTo>
                <a:cubicBezTo>
                  <a:pt x="4484" y="6187"/>
                  <a:pt x="4593" y="6198"/>
                  <a:pt x="4679" y="6152"/>
                </a:cubicBezTo>
                <a:cubicBezTo>
                  <a:pt x="4806" y="6083"/>
                  <a:pt x="4927" y="6014"/>
                  <a:pt x="5048" y="5939"/>
                </a:cubicBezTo>
                <a:cubicBezTo>
                  <a:pt x="5122" y="5882"/>
                  <a:pt x="5174" y="5789"/>
                  <a:pt x="5163" y="5692"/>
                </a:cubicBezTo>
                <a:lnTo>
                  <a:pt x="5134" y="5421"/>
                </a:lnTo>
                <a:cubicBezTo>
                  <a:pt x="5122" y="5346"/>
                  <a:pt x="5151" y="5266"/>
                  <a:pt x="5209" y="5208"/>
                </a:cubicBezTo>
                <a:lnTo>
                  <a:pt x="5209" y="5208"/>
                </a:lnTo>
                <a:cubicBezTo>
                  <a:pt x="5266" y="5151"/>
                  <a:pt x="5347" y="5122"/>
                  <a:pt x="5427" y="5128"/>
                </a:cubicBezTo>
                <a:lnTo>
                  <a:pt x="5692" y="5156"/>
                </a:lnTo>
                <a:cubicBezTo>
                  <a:pt x="5796" y="5174"/>
                  <a:pt x="5888" y="5122"/>
                  <a:pt x="5945" y="5041"/>
                </a:cubicBezTo>
                <a:cubicBezTo>
                  <a:pt x="6026" y="4926"/>
                  <a:pt x="6095" y="4805"/>
                  <a:pt x="6153" y="4673"/>
                </a:cubicBezTo>
                <a:cubicBezTo>
                  <a:pt x="6199" y="4587"/>
                  <a:pt x="6187" y="4483"/>
                  <a:pt x="6130" y="4403"/>
                </a:cubicBezTo>
                <a:lnTo>
                  <a:pt x="5974" y="4184"/>
                </a:lnTo>
                <a:cubicBezTo>
                  <a:pt x="5922" y="4121"/>
                  <a:pt x="5911" y="4040"/>
                  <a:pt x="5928" y="3965"/>
                </a:cubicBezTo>
                <a:lnTo>
                  <a:pt x="5928" y="3965"/>
                </a:lnTo>
                <a:cubicBezTo>
                  <a:pt x="5951" y="3885"/>
                  <a:pt x="6003" y="3821"/>
                  <a:pt x="6084" y="3793"/>
                </a:cubicBezTo>
                <a:lnTo>
                  <a:pt x="6325" y="3683"/>
                </a:lnTo>
                <a:cubicBezTo>
                  <a:pt x="6412" y="3649"/>
                  <a:pt x="6475" y="3562"/>
                  <a:pt x="6486" y="3459"/>
                </a:cubicBezTo>
                <a:cubicBezTo>
                  <a:pt x="6492" y="3390"/>
                  <a:pt x="6492" y="3315"/>
                  <a:pt x="6492" y="3246"/>
                </a:cubicBezTo>
                <a:cubicBezTo>
                  <a:pt x="6492" y="3171"/>
                  <a:pt x="6486" y="3102"/>
                  <a:pt x="6486" y="3027"/>
                </a:cubicBezTo>
                <a:close/>
                <a:moveTo>
                  <a:pt x="3246" y="4368"/>
                </a:moveTo>
                <a:cubicBezTo>
                  <a:pt x="2625" y="4368"/>
                  <a:pt x="2124" y="3862"/>
                  <a:pt x="2124" y="3246"/>
                </a:cubicBezTo>
                <a:cubicBezTo>
                  <a:pt x="2124" y="2624"/>
                  <a:pt x="2625" y="2124"/>
                  <a:pt x="3246" y="2124"/>
                </a:cubicBezTo>
                <a:cubicBezTo>
                  <a:pt x="3868" y="2124"/>
                  <a:pt x="4369" y="2624"/>
                  <a:pt x="4369" y="3246"/>
                </a:cubicBezTo>
                <a:cubicBezTo>
                  <a:pt x="4369" y="3862"/>
                  <a:pt x="3868" y="4368"/>
                  <a:pt x="3246" y="4368"/>
                </a:cubicBezTo>
                <a:close/>
              </a:path>
            </a:pathLst>
          </a:custGeom>
          <a:solidFill>
            <a:srgbClr val="134F5C">
              <a:alpha val="56600"/>
            </a:srgbClr>
          </a:solidFill>
          <a:ln w="19050" cap="flat" cmpd="sng">
            <a:solidFill>
              <a:schemeClr val="tx1"/>
            </a:solidFill>
            <a:prstDash val="solid"/>
            <a:miter lim="5754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8215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8" name="Google Shape;4318;p99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9" name="Google Shape;4319;p99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0" name="Google Shape;4320;p99">
            <a:hlinkClick r:id="rId3" action="ppaction://hlinksldjump"/>
          </p:cNvPr>
          <p:cNvSpPr txBox="1"/>
          <p:nvPr/>
        </p:nvSpPr>
        <p:spPr>
          <a:xfrm>
            <a:off x="172064" y="190495"/>
            <a:ext cx="63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01</a:t>
            </a:r>
            <a:endParaRPr sz="24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4321" name="Google Shape;4321;p99">
            <a:hlinkClick r:id="" action="ppaction://noaction"/>
          </p:cNvPr>
          <p:cNvSpPr txBox="1"/>
          <p:nvPr/>
        </p:nvSpPr>
        <p:spPr>
          <a:xfrm>
            <a:off x="259614" y="875345"/>
            <a:ext cx="63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02</a:t>
            </a:r>
            <a:endParaRPr sz="24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4322" name="Google Shape;4322;p99"/>
          <p:cNvSpPr txBox="1"/>
          <p:nvPr/>
        </p:nvSpPr>
        <p:spPr>
          <a:xfrm>
            <a:off x="737414" y="1525283"/>
            <a:ext cx="63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03</a:t>
            </a:r>
            <a:endParaRPr sz="24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4323" name="Google Shape;4323;p99">
            <a:hlinkClick r:id="rId4" action="ppaction://hlinksldjump"/>
          </p:cNvPr>
          <p:cNvSpPr txBox="1"/>
          <p:nvPr/>
        </p:nvSpPr>
        <p:spPr>
          <a:xfrm>
            <a:off x="7789327" y="530718"/>
            <a:ext cx="11085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Table of  contents</a:t>
            </a:r>
            <a:endParaRPr sz="1800" b="1" dirty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A5B987-E982-4ABB-BE57-9E08263BBBD8}"/>
              </a:ext>
            </a:extLst>
          </p:cNvPr>
          <p:cNvSpPr txBox="1"/>
          <p:nvPr/>
        </p:nvSpPr>
        <p:spPr>
          <a:xfrm>
            <a:off x="2792845" y="1499527"/>
            <a:ext cx="38481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800" b="0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Η ΤΝ μπορεί να παράγει ιδέες, αλλά δεν έχει μυαλό και συναισθήματα, ούτε καταλαβαίνει την πραγματική ζωή όπως εμείς οι άνθρωποι.</a:t>
            </a:r>
            <a:endParaRPr lang="en-US" sz="1800" b="0" dirty="0">
              <a:solidFill>
                <a:schemeClr val="tx1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br>
              <a:rPr lang="el-GR" sz="1800" b="0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l-GR" sz="1800" b="0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Γι’ αυτό, τις σημαντικές αποφάσεις πρέπει να τις παίρνουμε εμείς. </a:t>
            </a:r>
            <a:br>
              <a:rPr lang="el-GR" sz="1800" b="0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l-GR" sz="1800" b="0" dirty="0">
                <a:solidFill>
                  <a:schemeClr val="tx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Το ρομπότ είναι βοηθός, όχι αρχηγός!</a:t>
            </a:r>
            <a:endParaRPr lang="en-US" sz="1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BDD62F-6271-482C-92C2-ED0A6CCACA92}"/>
              </a:ext>
            </a:extLst>
          </p:cNvPr>
          <p:cNvSpPr/>
          <p:nvPr/>
        </p:nvSpPr>
        <p:spPr>
          <a:xfrm>
            <a:off x="7370619" y="-386644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oogle Shape;810;p45">
            <a:extLst>
              <a:ext uri="{FF2B5EF4-FFF2-40B4-BE49-F238E27FC236}">
                <a16:creationId xmlns:a16="http://schemas.microsoft.com/office/drawing/2014/main" id="{96A0911C-F0AB-4D43-B50F-5E40D7B74E98}"/>
              </a:ext>
            </a:extLst>
          </p:cNvPr>
          <p:cNvPicPr preferRelativeResize="0">
            <a:picLocks/>
          </p:cNvPicPr>
          <p:nvPr/>
        </p:nvPicPr>
        <p:blipFill>
          <a:blip r:embed="rId5"/>
          <a:srcRect/>
          <a:stretch/>
        </p:blipFill>
        <p:spPr>
          <a:xfrm>
            <a:off x="6882063" y="1784306"/>
            <a:ext cx="2015764" cy="201576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546567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76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5882" cy="195322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E806D19-F0AE-401C-A316-FC238C6FD484}"/>
              </a:ext>
            </a:extLst>
          </p:cNvPr>
          <p:cNvGrpSpPr/>
          <p:nvPr/>
        </p:nvGrpSpPr>
        <p:grpSpPr>
          <a:xfrm>
            <a:off x="0" y="3700842"/>
            <a:ext cx="9144000" cy="1463801"/>
            <a:chOff x="0" y="3700842"/>
            <a:chExt cx="9144000" cy="146380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0367D1B-BA6A-4243-A0D7-533516F0A9A1}"/>
                </a:ext>
              </a:extLst>
            </p:cNvPr>
            <p:cNvGrpSpPr/>
            <p:nvPr/>
          </p:nvGrpSpPr>
          <p:grpSpPr>
            <a:xfrm>
              <a:off x="0" y="3700842"/>
              <a:ext cx="9144000" cy="1463801"/>
              <a:chOff x="0" y="3700842"/>
              <a:chExt cx="9144000" cy="1463801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57780705-DBC8-4131-95ED-2A4145EABC59}"/>
                  </a:ext>
                </a:extLst>
              </p:cNvPr>
              <p:cNvGrpSpPr/>
              <p:nvPr/>
            </p:nvGrpSpPr>
            <p:grpSpPr>
              <a:xfrm>
                <a:off x="0" y="3700842"/>
                <a:ext cx="9144000" cy="1463801"/>
                <a:chOff x="0" y="3700842"/>
                <a:chExt cx="9144000" cy="1463801"/>
              </a:xfrm>
            </p:grpSpPr>
            <p:pic>
              <p:nvPicPr>
                <p:cNvPr id="4" name="Picture 3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3700842"/>
                  <a:ext cx="9144000" cy="1463801"/>
                </a:xfrm>
                <a:prstGeom prst="rect">
                  <a:avLst/>
                </a:prstGeom>
              </p:spPr>
            </p:pic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773171CE-AEFF-429E-97E0-6483619A98A6}"/>
                    </a:ext>
                  </a:extLst>
                </p:cNvPr>
                <p:cNvGrpSpPr/>
                <p:nvPr/>
              </p:nvGrpSpPr>
              <p:grpSpPr>
                <a:xfrm>
                  <a:off x="728506" y="3835070"/>
                  <a:ext cx="1587640" cy="782148"/>
                  <a:chOff x="728506" y="3835070"/>
                  <a:chExt cx="1587640" cy="782148"/>
                </a:xfrm>
              </p:grpSpPr>
              <p:sp>
                <p:nvSpPr>
                  <p:cNvPr id="10" name="Rectangle 9">
                    <a:extLst>
                      <a:ext uri="{FF2B5EF4-FFF2-40B4-BE49-F238E27FC236}">
                        <a16:creationId xmlns:a16="http://schemas.microsoft.com/office/drawing/2014/main" id="{EE6DF6DE-C511-46BF-BB01-5C01D781EF41}"/>
                      </a:ext>
                    </a:extLst>
                  </p:cNvPr>
                  <p:cNvSpPr/>
                  <p:nvPr/>
                </p:nvSpPr>
                <p:spPr>
                  <a:xfrm>
                    <a:off x="909376" y="3835070"/>
                    <a:ext cx="1371600" cy="78214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  <a:sym typeface="Arial"/>
                    </a:endParaRPr>
                  </a:p>
                </p:txBody>
              </p:sp>
              <p:pic>
                <p:nvPicPr>
                  <p:cNvPr id="9" name="Picture 8">
                    <a:extLst>
                      <a:ext uri="{FF2B5EF4-FFF2-40B4-BE49-F238E27FC236}">
                        <a16:creationId xmlns:a16="http://schemas.microsoft.com/office/drawing/2014/main" id="{CFE99B52-7BE3-4BC6-9CE9-B37A8569F85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728506" y="3870447"/>
                    <a:ext cx="1587640" cy="746771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AAC19A2-703E-4D14-8528-80CA9D491DCF}"/>
                  </a:ext>
                </a:extLst>
              </p:cNvPr>
              <p:cNvSpPr/>
              <p:nvPr/>
            </p:nvSpPr>
            <p:spPr>
              <a:xfrm>
                <a:off x="5968721" y="4124848"/>
                <a:ext cx="2954215" cy="54261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0F1C400-E506-42E1-A634-F45849800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36285" y="4074607"/>
              <a:ext cx="3219086" cy="542611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D0D467E-7446-486E-8FD1-3C338F1D2F2D}"/>
              </a:ext>
            </a:extLst>
          </p:cNvPr>
          <p:cNvGrpSpPr/>
          <p:nvPr/>
        </p:nvGrpSpPr>
        <p:grpSpPr>
          <a:xfrm>
            <a:off x="-1" y="2114144"/>
            <a:ext cx="9144001" cy="1425780"/>
            <a:chOff x="-1" y="2114144"/>
            <a:chExt cx="9144001" cy="142578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C381167-30D8-452E-88AD-4404F4EF5BF7}"/>
                </a:ext>
              </a:extLst>
            </p:cNvPr>
            <p:cNvSpPr/>
            <p:nvPr/>
          </p:nvSpPr>
          <p:spPr>
            <a:xfrm>
              <a:off x="2376435" y="2240782"/>
              <a:ext cx="1547446" cy="6221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9A0734A-A258-4F5F-B7CC-C859243D913D}"/>
                </a:ext>
              </a:extLst>
            </p:cNvPr>
            <p:cNvGrpSpPr/>
            <p:nvPr/>
          </p:nvGrpSpPr>
          <p:grpSpPr>
            <a:xfrm>
              <a:off x="-1" y="2114144"/>
              <a:ext cx="9144001" cy="1425780"/>
              <a:chOff x="-1" y="2114144"/>
              <a:chExt cx="9144001" cy="1425780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-1" y="2114144"/>
                <a:ext cx="9144001" cy="1425780"/>
                <a:chOff x="-1" y="2818859"/>
                <a:chExt cx="12192001" cy="1901040"/>
              </a:xfrm>
            </p:grpSpPr>
            <p:pic>
              <p:nvPicPr>
                <p:cNvPr id="3" name="Picture 2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" y="2818859"/>
                  <a:ext cx="12192001" cy="1901040"/>
                </a:xfrm>
                <a:prstGeom prst="rect">
                  <a:avLst/>
                </a:prstGeom>
              </p:spPr>
            </p:pic>
            <p:sp>
              <p:nvSpPr>
                <p:cNvPr id="6" name="Rectangle 5"/>
                <p:cNvSpPr/>
                <p:nvPr/>
              </p:nvSpPr>
              <p:spPr>
                <a:xfrm>
                  <a:off x="6110588" y="3148553"/>
                  <a:ext cx="2797742" cy="82955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  <a:sym typeface="Arial"/>
                  </a:endParaRPr>
                </a:p>
              </p:txBody>
            </p:sp>
            <p:pic>
              <p:nvPicPr>
                <p:cNvPr id="7" name="Content Placeholder 2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95999" y="3212387"/>
                  <a:ext cx="2492919" cy="701890"/>
                </a:xfrm>
                <a:prstGeom prst="rect">
                  <a:avLst/>
                </a:prstGeom>
              </p:spPr>
            </p:pic>
          </p:grp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7EBFC4C5-1BBC-4168-A490-86948ACD70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b="17526"/>
              <a:stretch/>
            </p:blipFill>
            <p:spPr>
              <a:xfrm>
                <a:off x="2316146" y="2166069"/>
                <a:ext cx="1689938" cy="69688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58925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0" name="Google Shape;3700;p80"/>
          <p:cNvSpPr txBox="1">
            <a:spLocks noGrp="1"/>
          </p:cNvSpPr>
          <p:nvPr>
            <p:ph type="ctrTitle"/>
          </p:nvPr>
        </p:nvSpPr>
        <p:spPr>
          <a:xfrm>
            <a:off x="2435700" y="361945"/>
            <a:ext cx="42726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Η ΤΝ είναι εργαλείο — όχι άνθρωπος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3701" name="Google Shape;3701;p80"/>
          <p:cNvSpPr txBox="1">
            <a:spLocks noGrp="1"/>
          </p:cNvSpPr>
          <p:nvPr>
            <p:ph type="body" idx="1"/>
          </p:nvPr>
        </p:nvSpPr>
        <p:spPr>
          <a:xfrm>
            <a:off x="2562376" y="1286737"/>
            <a:ext cx="4289917" cy="31035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l-GR" sz="1800" dirty="0">
                <a:latin typeface="Comic Sans MS"/>
              </a:rPr>
              <a:t>Η ΤΝ δεν σκέφτεται σαν άνθρωπος. Είναι ένα </a:t>
            </a:r>
            <a:r>
              <a:rPr lang="el-GR" sz="1800" dirty="0">
                <a:highlight>
                  <a:srgbClr val="FFFF00"/>
                </a:highlight>
                <a:latin typeface="Comic Sans MS"/>
              </a:rPr>
              <a:t>έξυπνο</a:t>
            </a:r>
            <a:r>
              <a:rPr lang="el-GR" sz="1800" dirty="0">
                <a:latin typeface="Comic Sans MS"/>
              </a:rPr>
              <a:t> εργαλείο που </a:t>
            </a:r>
            <a:r>
              <a:rPr lang="el-GR" sz="1800" dirty="0">
                <a:solidFill>
                  <a:schemeClr val="tx1"/>
                </a:solidFill>
                <a:latin typeface="Comic Sans MS"/>
              </a:rPr>
              <a:t>εκπαιδεύεται</a:t>
            </a:r>
            <a:r>
              <a:rPr lang="el-GR" sz="1800" dirty="0">
                <a:highlight>
                  <a:srgbClr val="FFFF00"/>
                </a:highlight>
                <a:latin typeface="Comic Sans MS"/>
              </a:rPr>
              <a:t> </a:t>
            </a:r>
            <a:r>
              <a:rPr lang="el-GR" sz="1800" dirty="0">
                <a:latin typeface="Comic Sans MS"/>
              </a:rPr>
              <a:t> από δεδομένα και παράγει αποτελέσματα.</a:t>
            </a:r>
          </a:p>
        </p:txBody>
      </p:sp>
      <p:sp>
        <p:nvSpPr>
          <p:cNvPr id="3705" name="Google Shape;3705;p80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6" name="Google Shape;3706;p80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604;p40">
            <a:extLst>
              <a:ext uri="{FF2B5EF4-FFF2-40B4-BE49-F238E27FC236}">
                <a16:creationId xmlns:a16="http://schemas.microsoft.com/office/drawing/2014/main" id="{F4D54506-C65E-400B-9768-0A9EA3E4418E}"/>
              </a:ext>
            </a:extLst>
          </p:cNvPr>
          <p:cNvSpPr txBox="1">
            <a:spLocks/>
          </p:cNvSpPr>
          <p:nvPr/>
        </p:nvSpPr>
        <p:spPr>
          <a:xfrm>
            <a:off x="2562376" y="2571750"/>
            <a:ext cx="3505914" cy="2142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idact Gothic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idact Gothic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pPr marL="0" indent="0">
              <a:buFont typeface="Didact Gothic"/>
              <a:buNone/>
            </a:pPr>
            <a:r>
              <a:rPr lang="el-GR" sz="1800" b="1" dirty="0">
                <a:solidFill>
                  <a:srgbClr val="0C343D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  <a:sym typeface="Sora"/>
              </a:rPr>
              <a:t>❌ Δεν λέμε: 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«Η ΤΝ μου είπε τι να γράψω στην έκθεση.»</a:t>
            </a:r>
          </a:p>
          <a:p>
            <a:pPr marL="0" indent="0">
              <a:buFont typeface="Didact Gothic"/>
              <a:buNone/>
            </a:pPr>
            <a:endParaRPr lang="el-GR"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Didact Gothic"/>
              <a:buNone/>
            </a:pPr>
            <a:r>
              <a:rPr lang="el-GR" sz="1800" b="1" dirty="0">
                <a:solidFill>
                  <a:srgbClr val="0C343D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  <a:sym typeface="Sora"/>
              </a:rPr>
              <a:t>✅ Λέμε: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  <a:sym typeface="Sora"/>
              </a:rPr>
              <a:t> «</a:t>
            </a: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Χρησιμοποίησα την ΤΝ για να μου δώσει ιδέες για την έκθεση.»</a:t>
            </a:r>
          </a:p>
        </p:txBody>
      </p:sp>
      <p:sp>
        <p:nvSpPr>
          <p:cNvPr id="16" name="Google Shape;493;p36">
            <a:extLst>
              <a:ext uri="{FF2B5EF4-FFF2-40B4-BE49-F238E27FC236}">
                <a16:creationId xmlns:a16="http://schemas.microsoft.com/office/drawing/2014/main" id="{E1F1B529-B586-431C-81BD-A516D698545E}"/>
              </a:ext>
            </a:extLst>
          </p:cNvPr>
          <p:cNvSpPr/>
          <p:nvPr/>
        </p:nvSpPr>
        <p:spPr>
          <a:xfrm>
            <a:off x="8041566" y="533395"/>
            <a:ext cx="731815" cy="731025"/>
          </a:xfrm>
          <a:custGeom>
            <a:avLst/>
            <a:gdLst/>
            <a:ahLst/>
            <a:cxnLst/>
            <a:rect l="l" t="t" r="r" b="b"/>
            <a:pathLst>
              <a:path w="6493" h="6486" fill="none" extrusionOk="0">
                <a:moveTo>
                  <a:pt x="6486" y="3027"/>
                </a:moveTo>
                <a:cubicBezTo>
                  <a:pt x="6475" y="2929"/>
                  <a:pt x="6417" y="2837"/>
                  <a:pt x="6325" y="2803"/>
                </a:cubicBezTo>
                <a:lnTo>
                  <a:pt x="6084" y="2693"/>
                </a:lnTo>
                <a:cubicBezTo>
                  <a:pt x="6009" y="2665"/>
                  <a:pt x="5951" y="2601"/>
                  <a:pt x="5928" y="2521"/>
                </a:cubicBezTo>
                <a:lnTo>
                  <a:pt x="5928" y="2521"/>
                </a:lnTo>
                <a:cubicBezTo>
                  <a:pt x="5911" y="2446"/>
                  <a:pt x="5922" y="2365"/>
                  <a:pt x="5974" y="2302"/>
                </a:cubicBezTo>
                <a:lnTo>
                  <a:pt x="6130" y="2083"/>
                </a:lnTo>
                <a:cubicBezTo>
                  <a:pt x="6187" y="2009"/>
                  <a:pt x="6204" y="1899"/>
                  <a:pt x="6153" y="1813"/>
                </a:cubicBezTo>
                <a:cubicBezTo>
                  <a:pt x="6089" y="1681"/>
                  <a:pt x="6014" y="1560"/>
                  <a:pt x="5945" y="1445"/>
                </a:cubicBezTo>
                <a:cubicBezTo>
                  <a:pt x="5888" y="1364"/>
                  <a:pt x="5796" y="1312"/>
                  <a:pt x="5692" y="1330"/>
                </a:cubicBezTo>
                <a:lnTo>
                  <a:pt x="5427" y="1358"/>
                </a:lnTo>
                <a:cubicBezTo>
                  <a:pt x="5347" y="1364"/>
                  <a:pt x="5266" y="1335"/>
                  <a:pt x="5209" y="1278"/>
                </a:cubicBezTo>
                <a:lnTo>
                  <a:pt x="5209" y="1278"/>
                </a:lnTo>
                <a:cubicBezTo>
                  <a:pt x="5151" y="1220"/>
                  <a:pt x="5122" y="1145"/>
                  <a:pt x="5134" y="1065"/>
                </a:cubicBezTo>
                <a:lnTo>
                  <a:pt x="5163" y="800"/>
                </a:lnTo>
                <a:cubicBezTo>
                  <a:pt x="5174" y="696"/>
                  <a:pt x="5122" y="604"/>
                  <a:pt x="5048" y="547"/>
                </a:cubicBezTo>
                <a:cubicBezTo>
                  <a:pt x="4927" y="466"/>
                  <a:pt x="4806" y="397"/>
                  <a:pt x="4679" y="340"/>
                </a:cubicBezTo>
                <a:cubicBezTo>
                  <a:pt x="4593" y="294"/>
                  <a:pt x="4484" y="299"/>
                  <a:pt x="4403" y="357"/>
                </a:cubicBezTo>
                <a:lnTo>
                  <a:pt x="4190" y="518"/>
                </a:lnTo>
                <a:cubicBezTo>
                  <a:pt x="4127" y="570"/>
                  <a:pt x="4046" y="581"/>
                  <a:pt x="3966" y="558"/>
                </a:cubicBezTo>
                <a:lnTo>
                  <a:pt x="3966" y="558"/>
                </a:lnTo>
                <a:cubicBezTo>
                  <a:pt x="3885" y="535"/>
                  <a:pt x="3822" y="489"/>
                  <a:pt x="3793" y="409"/>
                </a:cubicBezTo>
                <a:lnTo>
                  <a:pt x="3684" y="167"/>
                </a:lnTo>
                <a:cubicBezTo>
                  <a:pt x="3649" y="81"/>
                  <a:pt x="3563" y="12"/>
                  <a:pt x="3459" y="6"/>
                </a:cubicBezTo>
                <a:cubicBezTo>
                  <a:pt x="3390" y="0"/>
                  <a:pt x="3315" y="0"/>
                  <a:pt x="3246" y="0"/>
                </a:cubicBezTo>
                <a:cubicBezTo>
                  <a:pt x="3172" y="0"/>
                  <a:pt x="3103" y="0"/>
                  <a:pt x="3028" y="6"/>
                </a:cubicBezTo>
                <a:cubicBezTo>
                  <a:pt x="2930" y="12"/>
                  <a:pt x="2849" y="69"/>
                  <a:pt x="2809" y="167"/>
                </a:cubicBezTo>
                <a:lnTo>
                  <a:pt x="2700" y="409"/>
                </a:lnTo>
                <a:cubicBezTo>
                  <a:pt x="2671" y="484"/>
                  <a:pt x="2608" y="541"/>
                  <a:pt x="2527" y="558"/>
                </a:cubicBezTo>
                <a:lnTo>
                  <a:pt x="2527" y="558"/>
                </a:lnTo>
                <a:cubicBezTo>
                  <a:pt x="2446" y="581"/>
                  <a:pt x="2366" y="570"/>
                  <a:pt x="2303" y="518"/>
                </a:cubicBezTo>
                <a:lnTo>
                  <a:pt x="2090" y="357"/>
                </a:lnTo>
                <a:cubicBezTo>
                  <a:pt x="2009" y="299"/>
                  <a:pt x="1900" y="288"/>
                  <a:pt x="1813" y="340"/>
                </a:cubicBezTo>
                <a:cubicBezTo>
                  <a:pt x="1687" y="403"/>
                  <a:pt x="1560" y="472"/>
                  <a:pt x="1445" y="547"/>
                </a:cubicBezTo>
                <a:cubicBezTo>
                  <a:pt x="1370" y="604"/>
                  <a:pt x="1319" y="696"/>
                  <a:pt x="1330" y="800"/>
                </a:cubicBezTo>
                <a:lnTo>
                  <a:pt x="1359" y="1065"/>
                </a:lnTo>
                <a:cubicBezTo>
                  <a:pt x="1370" y="1145"/>
                  <a:pt x="1342" y="1220"/>
                  <a:pt x="1284" y="1278"/>
                </a:cubicBezTo>
                <a:lnTo>
                  <a:pt x="1284" y="1278"/>
                </a:lnTo>
                <a:cubicBezTo>
                  <a:pt x="1226" y="1335"/>
                  <a:pt x="1146" y="1364"/>
                  <a:pt x="1065" y="1358"/>
                </a:cubicBezTo>
                <a:lnTo>
                  <a:pt x="801" y="1330"/>
                </a:lnTo>
                <a:cubicBezTo>
                  <a:pt x="697" y="1318"/>
                  <a:pt x="605" y="1364"/>
                  <a:pt x="547" y="1445"/>
                </a:cubicBezTo>
                <a:cubicBezTo>
                  <a:pt x="467" y="1560"/>
                  <a:pt x="398" y="1681"/>
                  <a:pt x="340" y="1813"/>
                </a:cubicBezTo>
                <a:cubicBezTo>
                  <a:pt x="294" y="1899"/>
                  <a:pt x="306" y="2003"/>
                  <a:pt x="363" y="2083"/>
                </a:cubicBezTo>
                <a:lnTo>
                  <a:pt x="519" y="2302"/>
                </a:lnTo>
                <a:cubicBezTo>
                  <a:pt x="570" y="2365"/>
                  <a:pt x="582" y="2446"/>
                  <a:pt x="565" y="2521"/>
                </a:cubicBezTo>
                <a:lnTo>
                  <a:pt x="565" y="2521"/>
                </a:lnTo>
                <a:cubicBezTo>
                  <a:pt x="542" y="2601"/>
                  <a:pt x="490" y="2665"/>
                  <a:pt x="409" y="2693"/>
                </a:cubicBezTo>
                <a:lnTo>
                  <a:pt x="168" y="2803"/>
                </a:lnTo>
                <a:cubicBezTo>
                  <a:pt x="81" y="2837"/>
                  <a:pt x="18" y="2924"/>
                  <a:pt x="6" y="3027"/>
                </a:cubicBezTo>
                <a:cubicBezTo>
                  <a:pt x="1" y="3102"/>
                  <a:pt x="1" y="3171"/>
                  <a:pt x="1" y="3246"/>
                </a:cubicBezTo>
                <a:cubicBezTo>
                  <a:pt x="1" y="3315"/>
                  <a:pt x="1" y="3390"/>
                  <a:pt x="6" y="3459"/>
                </a:cubicBezTo>
                <a:cubicBezTo>
                  <a:pt x="18" y="3557"/>
                  <a:pt x="75" y="3637"/>
                  <a:pt x="168" y="3683"/>
                </a:cubicBezTo>
                <a:lnTo>
                  <a:pt x="409" y="3793"/>
                </a:lnTo>
                <a:cubicBezTo>
                  <a:pt x="484" y="3821"/>
                  <a:pt x="542" y="3885"/>
                  <a:pt x="565" y="3965"/>
                </a:cubicBezTo>
                <a:lnTo>
                  <a:pt x="565" y="3965"/>
                </a:lnTo>
                <a:cubicBezTo>
                  <a:pt x="582" y="4040"/>
                  <a:pt x="570" y="4121"/>
                  <a:pt x="519" y="4184"/>
                </a:cubicBezTo>
                <a:lnTo>
                  <a:pt x="363" y="4403"/>
                </a:lnTo>
                <a:cubicBezTo>
                  <a:pt x="306" y="4483"/>
                  <a:pt x="288" y="4587"/>
                  <a:pt x="340" y="4673"/>
                </a:cubicBezTo>
                <a:cubicBezTo>
                  <a:pt x="404" y="4805"/>
                  <a:pt x="478" y="4926"/>
                  <a:pt x="547" y="5041"/>
                </a:cubicBezTo>
                <a:cubicBezTo>
                  <a:pt x="605" y="5122"/>
                  <a:pt x="697" y="5174"/>
                  <a:pt x="801" y="5156"/>
                </a:cubicBezTo>
                <a:lnTo>
                  <a:pt x="1065" y="5128"/>
                </a:lnTo>
                <a:cubicBezTo>
                  <a:pt x="1146" y="5122"/>
                  <a:pt x="1226" y="5151"/>
                  <a:pt x="1284" y="5208"/>
                </a:cubicBezTo>
                <a:lnTo>
                  <a:pt x="1284" y="5208"/>
                </a:lnTo>
                <a:cubicBezTo>
                  <a:pt x="1342" y="5266"/>
                  <a:pt x="1370" y="5346"/>
                  <a:pt x="1359" y="5421"/>
                </a:cubicBezTo>
                <a:lnTo>
                  <a:pt x="1330" y="5692"/>
                </a:lnTo>
                <a:cubicBezTo>
                  <a:pt x="1319" y="5789"/>
                  <a:pt x="1370" y="5882"/>
                  <a:pt x="1445" y="5939"/>
                </a:cubicBezTo>
                <a:cubicBezTo>
                  <a:pt x="1560" y="6020"/>
                  <a:pt x="1687" y="6094"/>
                  <a:pt x="1813" y="6152"/>
                </a:cubicBezTo>
                <a:cubicBezTo>
                  <a:pt x="1900" y="6192"/>
                  <a:pt x="2009" y="6187"/>
                  <a:pt x="2090" y="6129"/>
                </a:cubicBezTo>
                <a:lnTo>
                  <a:pt x="2303" y="5968"/>
                </a:lnTo>
                <a:cubicBezTo>
                  <a:pt x="2366" y="5922"/>
                  <a:pt x="2446" y="5905"/>
                  <a:pt x="2527" y="5928"/>
                </a:cubicBezTo>
                <a:lnTo>
                  <a:pt x="2527" y="5928"/>
                </a:lnTo>
                <a:cubicBezTo>
                  <a:pt x="2608" y="5951"/>
                  <a:pt x="2671" y="5997"/>
                  <a:pt x="2700" y="6077"/>
                </a:cubicBezTo>
                <a:lnTo>
                  <a:pt x="2809" y="6325"/>
                </a:lnTo>
                <a:cubicBezTo>
                  <a:pt x="2844" y="6411"/>
                  <a:pt x="2930" y="6474"/>
                  <a:pt x="3028" y="6480"/>
                </a:cubicBezTo>
                <a:cubicBezTo>
                  <a:pt x="3103" y="6486"/>
                  <a:pt x="3172" y="6486"/>
                  <a:pt x="3246" y="6486"/>
                </a:cubicBezTo>
                <a:cubicBezTo>
                  <a:pt x="3315" y="6486"/>
                  <a:pt x="3390" y="6486"/>
                  <a:pt x="3459" y="6480"/>
                </a:cubicBezTo>
                <a:cubicBezTo>
                  <a:pt x="3563" y="6474"/>
                  <a:pt x="3643" y="6417"/>
                  <a:pt x="3684" y="6325"/>
                </a:cubicBezTo>
                <a:lnTo>
                  <a:pt x="3793" y="6077"/>
                </a:lnTo>
                <a:cubicBezTo>
                  <a:pt x="3822" y="6008"/>
                  <a:pt x="3885" y="5951"/>
                  <a:pt x="3966" y="5928"/>
                </a:cubicBezTo>
                <a:lnTo>
                  <a:pt x="3966" y="5928"/>
                </a:lnTo>
                <a:cubicBezTo>
                  <a:pt x="4046" y="5905"/>
                  <a:pt x="4121" y="5922"/>
                  <a:pt x="4190" y="5968"/>
                </a:cubicBezTo>
                <a:lnTo>
                  <a:pt x="4403" y="6129"/>
                </a:lnTo>
                <a:cubicBezTo>
                  <a:pt x="4484" y="6187"/>
                  <a:pt x="4593" y="6198"/>
                  <a:pt x="4679" y="6152"/>
                </a:cubicBezTo>
                <a:cubicBezTo>
                  <a:pt x="4806" y="6083"/>
                  <a:pt x="4927" y="6014"/>
                  <a:pt x="5048" y="5939"/>
                </a:cubicBezTo>
                <a:cubicBezTo>
                  <a:pt x="5122" y="5882"/>
                  <a:pt x="5174" y="5789"/>
                  <a:pt x="5163" y="5692"/>
                </a:cubicBezTo>
                <a:lnTo>
                  <a:pt x="5134" y="5421"/>
                </a:lnTo>
                <a:cubicBezTo>
                  <a:pt x="5122" y="5346"/>
                  <a:pt x="5151" y="5266"/>
                  <a:pt x="5209" y="5208"/>
                </a:cubicBezTo>
                <a:lnTo>
                  <a:pt x="5209" y="5208"/>
                </a:lnTo>
                <a:cubicBezTo>
                  <a:pt x="5266" y="5151"/>
                  <a:pt x="5347" y="5122"/>
                  <a:pt x="5427" y="5128"/>
                </a:cubicBezTo>
                <a:lnTo>
                  <a:pt x="5692" y="5156"/>
                </a:lnTo>
                <a:cubicBezTo>
                  <a:pt x="5796" y="5174"/>
                  <a:pt x="5888" y="5122"/>
                  <a:pt x="5945" y="5041"/>
                </a:cubicBezTo>
                <a:cubicBezTo>
                  <a:pt x="6026" y="4926"/>
                  <a:pt x="6095" y="4805"/>
                  <a:pt x="6153" y="4673"/>
                </a:cubicBezTo>
                <a:cubicBezTo>
                  <a:pt x="6199" y="4587"/>
                  <a:pt x="6187" y="4483"/>
                  <a:pt x="6130" y="4403"/>
                </a:cubicBezTo>
                <a:lnTo>
                  <a:pt x="5974" y="4184"/>
                </a:lnTo>
                <a:cubicBezTo>
                  <a:pt x="5922" y="4121"/>
                  <a:pt x="5911" y="4040"/>
                  <a:pt x="5928" y="3965"/>
                </a:cubicBezTo>
                <a:lnTo>
                  <a:pt x="5928" y="3965"/>
                </a:lnTo>
                <a:cubicBezTo>
                  <a:pt x="5951" y="3885"/>
                  <a:pt x="6003" y="3821"/>
                  <a:pt x="6084" y="3793"/>
                </a:cubicBezTo>
                <a:lnTo>
                  <a:pt x="6325" y="3683"/>
                </a:lnTo>
                <a:cubicBezTo>
                  <a:pt x="6412" y="3649"/>
                  <a:pt x="6475" y="3562"/>
                  <a:pt x="6486" y="3459"/>
                </a:cubicBezTo>
                <a:cubicBezTo>
                  <a:pt x="6492" y="3390"/>
                  <a:pt x="6492" y="3315"/>
                  <a:pt x="6492" y="3246"/>
                </a:cubicBezTo>
                <a:cubicBezTo>
                  <a:pt x="6492" y="3171"/>
                  <a:pt x="6486" y="3102"/>
                  <a:pt x="6486" y="3027"/>
                </a:cubicBezTo>
                <a:close/>
                <a:moveTo>
                  <a:pt x="3246" y="4368"/>
                </a:moveTo>
                <a:cubicBezTo>
                  <a:pt x="2625" y="4368"/>
                  <a:pt x="2124" y="3862"/>
                  <a:pt x="2124" y="3246"/>
                </a:cubicBezTo>
                <a:cubicBezTo>
                  <a:pt x="2124" y="2624"/>
                  <a:pt x="2625" y="2124"/>
                  <a:pt x="3246" y="2124"/>
                </a:cubicBezTo>
                <a:cubicBezTo>
                  <a:pt x="3868" y="2124"/>
                  <a:pt x="4369" y="2624"/>
                  <a:pt x="4369" y="3246"/>
                </a:cubicBezTo>
                <a:cubicBezTo>
                  <a:pt x="4369" y="3862"/>
                  <a:pt x="3868" y="4368"/>
                  <a:pt x="3246" y="4368"/>
                </a:cubicBezTo>
                <a:close/>
              </a:path>
            </a:pathLst>
          </a:custGeom>
          <a:solidFill>
            <a:srgbClr val="134F5C">
              <a:alpha val="56600"/>
            </a:srgbClr>
          </a:solidFill>
          <a:ln w="19050" cap="flat" cmpd="sng">
            <a:solidFill>
              <a:schemeClr val="tx1"/>
            </a:solidFill>
            <a:prstDash val="solid"/>
            <a:miter lim="5754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40131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2" name="Google Shape;4082;p95"/>
          <p:cNvSpPr txBox="1">
            <a:spLocks noGrp="1"/>
          </p:cNvSpPr>
          <p:nvPr>
            <p:ph type="ctrTitle"/>
          </p:nvPr>
        </p:nvSpPr>
        <p:spPr>
          <a:xfrm>
            <a:off x="1517250" y="410495"/>
            <a:ext cx="61095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Μηχανές με Κανόνες </a:t>
            </a:r>
            <a:br>
              <a:rPr lang="en-US" sz="2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l-GR" sz="28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VS Έξυπνες Μηχανές</a:t>
            </a:r>
            <a:endParaRPr lang="el-GR" dirty="0">
              <a:latin typeface="Comic Sans MS" panose="030F0702030302020204" pitchFamily="66" charset="0"/>
            </a:endParaRPr>
          </a:p>
        </p:txBody>
      </p:sp>
      <p:graphicFrame>
        <p:nvGraphicFramePr>
          <p:cNvPr id="4083" name="Google Shape;4083;p95"/>
          <p:cNvGraphicFramePr/>
          <p:nvPr>
            <p:extLst>
              <p:ext uri="{D42A27DB-BD31-4B8C-83A1-F6EECF244321}">
                <p14:modId xmlns:p14="http://schemas.microsoft.com/office/powerpoint/2010/main" val="4098900781"/>
              </p:ext>
            </p:extLst>
          </p:nvPr>
        </p:nvGraphicFramePr>
        <p:xfrm>
          <a:off x="2294123" y="2515160"/>
          <a:ext cx="4827114" cy="2651730"/>
        </p:xfrm>
        <a:graphic>
          <a:graphicData uri="http://schemas.openxmlformats.org/drawingml/2006/table">
            <a:tbl>
              <a:tblPr>
                <a:noFill/>
                <a:tableStyleId>{BB913A3C-422D-479F-AC84-1AA957E3B3EA}</a:tableStyleId>
              </a:tblPr>
              <a:tblGrid>
                <a:gridCol w="2413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3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l-GR" sz="1800" b="1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Coming Soon"/>
                          <a:cs typeface="Coming Soon"/>
                          <a:sym typeface="Coming Soon"/>
                        </a:rPr>
                        <a:t>ΜΕ ΚΑΝΟΝΕΣ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Coming Soon"/>
                        <a:cs typeface="Coming Soon"/>
                        <a:sym typeface="Coming Soon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l-GR" sz="1800" b="1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Lato"/>
                        </a:rPr>
                        <a:t>ΕΞΥΠΝΕΣ ΜΗΧΑΝΕΣ (ΑΙ)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Coming Soon"/>
                        <a:cs typeface="Coming Soon"/>
                        <a:sym typeface="Coming Soon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l-GR" sz="1800" b="0" u="none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Lato"/>
                        </a:rPr>
                        <a:t>Ακολουθούν κανόνες</a:t>
                      </a:r>
                      <a:endParaRPr sz="1800" b="0" u="none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Calibri" panose="020F0502020204030204" pitchFamily="34" charset="0"/>
                        <a:cs typeface="Calibri" panose="020F0502020204030204" pitchFamily="34" charset="0"/>
                        <a:sym typeface="Lato"/>
                      </a:endParaRPr>
                    </a:p>
                  </a:txBody>
                  <a:tcPr marL="91425" marR="91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l-GR" sz="18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Lato"/>
                        </a:rPr>
                        <a:t>Μαθαίνουν από δεδομένα και παραδείγματα</a:t>
                      </a:r>
                      <a:endParaRPr sz="1800" b="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Calibri" panose="020F0502020204030204" pitchFamily="34" charset="0"/>
                        <a:cs typeface="Calibri" panose="020F0502020204030204" pitchFamily="34" charset="0"/>
                        <a:sym typeface="Lato"/>
                      </a:endParaRPr>
                    </a:p>
                  </a:txBody>
                  <a:tcPr marL="91425" marR="91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7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l-GR" sz="1800" b="0" u="none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Lato"/>
                        </a:rPr>
                        <a:t>Οι κανόνες που ακολουθούν δεν αλλάζουν</a:t>
                      </a:r>
                      <a:endParaRPr sz="1800" b="0" u="none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Calibri" panose="020F0502020204030204" pitchFamily="34" charset="0"/>
                        <a:cs typeface="Calibri" panose="020F0502020204030204" pitchFamily="34" charset="0"/>
                        <a:sym typeface="Lato"/>
                      </a:endParaRPr>
                    </a:p>
                  </a:txBody>
                  <a:tcPr marL="91425" marR="91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l-GR" sz="1800" b="0" u="none" dirty="0">
                          <a:solidFill>
                            <a:schemeClr val="tx1"/>
                          </a:solidFill>
                          <a:latin typeface="Comic Sans MS"/>
                          <a:ea typeface="Calibri"/>
                          <a:cs typeface="Calibri"/>
                          <a:sym typeface="Lato"/>
                        </a:rPr>
                        <a:t>Μπορούν να </a:t>
                      </a:r>
                      <a:r>
                        <a:rPr lang="el-GR" sz="1800" b="0" u="non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Comic Sans MS"/>
                          <a:ea typeface="Calibri"/>
                          <a:cs typeface="Calibri"/>
                        </a:rPr>
                        <a:t>βελτιωθούν</a:t>
                      </a:r>
                      <a:endParaRPr sz="1800" b="0" u="non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Comic Sans MS" panose="030F0702030302020204" pitchFamily="66" charset="0"/>
                        <a:ea typeface="Calibri" panose="020F0502020204030204" pitchFamily="34" charset="0"/>
                        <a:cs typeface="Calibri" panose="020F0502020204030204" pitchFamily="34" charset="0"/>
                        <a:sym typeface="Lato"/>
                      </a:endParaRPr>
                    </a:p>
                  </a:txBody>
                  <a:tcPr marL="91425" marR="91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087" name="Google Shape;4087;p95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8" name="Google Shape;4088;p95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FF332F-A900-4277-BC9D-B36741833A42}"/>
              </a:ext>
            </a:extLst>
          </p:cNvPr>
          <p:cNvSpPr/>
          <p:nvPr/>
        </p:nvSpPr>
        <p:spPr>
          <a:xfrm>
            <a:off x="7370619" y="-386644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358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2" name="Google Shape;3682;p78"/>
          <p:cNvSpPr txBox="1">
            <a:spLocks noGrp="1"/>
          </p:cNvSpPr>
          <p:nvPr>
            <p:ph type="subTitle" idx="1"/>
          </p:nvPr>
        </p:nvSpPr>
        <p:spPr>
          <a:xfrm>
            <a:off x="4335517" y="923891"/>
            <a:ext cx="3681248" cy="21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/>
                <a:ea typeface="Calibri"/>
                <a:cs typeface="Calibri"/>
              </a:rPr>
              <a:t>Η τεχνητή νοημοσύνη επεξεργάζεται δεδομένα που της παρέχονται μέσω εικόνων, ήχου ή κειμένου, αλλά αν τα δεδομένα είναι λανθασμένα ή περιορισμένα, ενδέχεται να παράγει ανακριβή αποτελέσματα.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Δεν έχει μυαλό ή συναισθήματα σαν τον άνθρωπο.</a:t>
            </a:r>
          </a:p>
        </p:txBody>
      </p:sp>
    </p:spTree>
    <p:extLst>
      <p:ext uri="{BB962C8B-B14F-4D97-AF65-F5344CB8AC3E}">
        <p14:creationId xmlns:p14="http://schemas.microsoft.com/office/powerpoint/2010/main" val="339534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" name="Google Shape;3687;p79"/>
          <p:cNvSpPr txBox="1">
            <a:spLocks noGrp="1"/>
          </p:cNvSpPr>
          <p:nvPr>
            <p:ph type="title"/>
          </p:nvPr>
        </p:nvSpPr>
        <p:spPr>
          <a:xfrm rot="442287">
            <a:off x="3338808" y="3005300"/>
            <a:ext cx="2076361" cy="74142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Παράδειγμα</a:t>
            </a:r>
            <a:endParaRPr sz="1800" dirty="0">
              <a:latin typeface="Comic Sans MS" panose="030F0702030302020204" pitchFamily="66" charset="0"/>
            </a:endParaRPr>
          </a:p>
        </p:txBody>
      </p:sp>
      <p:sp>
        <p:nvSpPr>
          <p:cNvPr id="3688" name="Google Shape;3688;p79"/>
          <p:cNvSpPr txBox="1">
            <a:spLocks noGrp="1"/>
          </p:cNvSpPr>
          <p:nvPr>
            <p:ph type="title" idx="2"/>
          </p:nvPr>
        </p:nvSpPr>
        <p:spPr>
          <a:xfrm rot="442287">
            <a:off x="3140694" y="1987780"/>
            <a:ext cx="2862611" cy="91429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</a:rPr>
              <a:t>Η </a:t>
            </a:r>
            <a:r>
              <a:rPr lang="el-GR" sz="1800" dirty="0">
                <a:highlight>
                  <a:srgbClr val="FFFF00"/>
                </a:highlight>
                <a:latin typeface="Comic Sans MS" panose="030F0702030302020204" pitchFamily="66" charset="0"/>
              </a:rPr>
              <a:t>ΤΝ</a:t>
            </a:r>
            <a:r>
              <a:rPr lang="el-GR" sz="1800" dirty="0">
                <a:latin typeface="Comic Sans MS" panose="030F0702030302020204" pitchFamily="66" charset="0"/>
              </a:rPr>
              <a:t> επεξεργάζεται τα δεδομένα ώστε να βελτιώνει την απόδοσή της σε συγκεκριμένες εργασίες.</a:t>
            </a:r>
            <a:endParaRPr sz="1800" dirty="0">
              <a:latin typeface="Comic Sans MS" panose="030F0702030302020204" pitchFamily="66" charset="0"/>
            </a:endParaRPr>
          </a:p>
        </p:txBody>
      </p:sp>
      <p:sp>
        <p:nvSpPr>
          <p:cNvPr id="3689" name="Google Shape;3689;p79"/>
          <p:cNvSpPr txBox="1">
            <a:spLocks noGrp="1"/>
          </p:cNvSpPr>
          <p:nvPr>
            <p:ph type="subTitle" idx="1"/>
          </p:nvPr>
        </p:nvSpPr>
        <p:spPr>
          <a:xfrm rot="441905">
            <a:off x="2432908" y="3714137"/>
            <a:ext cx="3888163" cy="7414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l-GR" sz="1400" dirty="0">
                <a:latin typeface="Comic Sans MS"/>
                <a:ea typeface="Calibri"/>
                <a:cs typeface="Calibri"/>
              </a:rPr>
              <a:t>Αν βλέπεις πολλά βίντεο με γάτες, η </a:t>
            </a:r>
            <a:r>
              <a:rPr lang="el-GR" dirty="0">
                <a:latin typeface="Comic Sans MS"/>
                <a:ea typeface="Calibri"/>
                <a:cs typeface="Calibri"/>
              </a:rPr>
              <a:t>ΤΝ σου</a:t>
            </a:r>
            <a:r>
              <a:rPr lang="el-GR" sz="1400" dirty="0">
                <a:latin typeface="Comic Sans MS"/>
                <a:ea typeface="Calibri"/>
                <a:cs typeface="Calibri"/>
              </a:rPr>
              <a:t> προτείνει ακόμα περισσότερα βίντεο με γάτες.</a:t>
            </a:r>
            <a:endParaRPr dirty="0">
              <a:latin typeface="Comic Sans MS"/>
              <a:ea typeface="Calibri"/>
              <a:cs typeface="Calibri"/>
            </a:endParaRPr>
          </a:p>
        </p:txBody>
      </p:sp>
      <p:sp>
        <p:nvSpPr>
          <p:cNvPr id="3693" name="Google Shape;3693;p79">
            <a:hlinkClick r:id="rId3" action="ppaction://hlinksldjump"/>
          </p:cNvPr>
          <p:cNvSpPr txBox="1"/>
          <p:nvPr/>
        </p:nvSpPr>
        <p:spPr>
          <a:xfrm>
            <a:off x="7789327" y="530718"/>
            <a:ext cx="11085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Table of  contents</a:t>
            </a:r>
            <a:endParaRPr sz="18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3694" name="Google Shape;3694;p79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5" name="Google Shape;3695;p79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5CD3EF-EAB0-4C50-BBF0-453B2BBEBB1B}"/>
              </a:ext>
            </a:extLst>
          </p:cNvPr>
          <p:cNvSpPr/>
          <p:nvPr/>
        </p:nvSpPr>
        <p:spPr>
          <a:xfrm>
            <a:off x="7370619" y="-386644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7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3" name="Google Shape;3713;p81"/>
          <p:cNvSpPr txBox="1">
            <a:spLocks noGrp="1"/>
          </p:cNvSpPr>
          <p:nvPr>
            <p:ph type="subTitle" idx="1"/>
          </p:nvPr>
        </p:nvSpPr>
        <p:spPr>
          <a:xfrm>
            <a:off x="1944005" y="2606681"/>
            <a:ext cx="2444198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b="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Αν δίνουμε πάρα πολλά προσωπικά δεδομένα, μπορεί να τα χρησιμοποιήσουν χωρίς την άδειά μας.</a:t>
            </a:r>
          </a:p>
        </p:txBody>
      </p:sp>
      <p:sp>
        <p:nvSpPr>
          <p:cNvPr id="3714" name="Google Shape;3714;p81"/>
          <p:cNvSpPr txBox="1">
            <a:spLocks noGrp="1"/>
          </p:cNvSpPr>
          <p:nvPr>
            <p:ph type="ctrTitle" idx="2"/>
          </p:nvPr>
        </p:nvSpPr>
        <p:spPr>
          <a:xfrm>
            <a:off x="693853" y="734929"/>
            <a:ext cx="73887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dirty="0">
                <a:latin typeface="Comic Sans MS" panose="030F0702030302020204" pitchFamily="66" charset="0"/>
              </a:rPr>
              <a:t>Ποιος κίνδυνος υπάρχει;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3716" name="Google Shape;3716;p81"/>
          <p:cNvSpPr txBox="1">
            <a:spLocks noGrp="1"/>
          </p:cNvSpPr>
          <p:nvPr>
            <p:ph type="subTitle" idx="4"/>
          </p:nvPr>
        </p:nvSpPr>
        <p:spPr>
          <a:xfrm>
            <a:off x="5047993" y="2772279"/>
            <a:ext cx="2341097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l"/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Μερικές εφαρμογές μοιράζονται τα δεδομένα μας με άλλες εταιρείες.</a:t>
            </a:r>
          </a:p>
        </p:txBody>
      </p:sp>
      <p:sp>
        <p:nvSpPr>
          <p:cNvPr id="3720" name="Google Shape;3720;p81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1" name="Google Shape;3721;p81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2" name="Google Shape;3722;p81">
            <a:hlinkClick r:id="rId3" action="ppaction://hlinksldjump"/>
          </p:cNvPr>
          <p:cNvSpPr txBox="1"/>
          <p:nvPr/>
        </p:nvSpPr>
        <p:spPr>
          <a:xfrm>
            <a:off x="7789327" y="530718"/>
            <a:ext cx="1108500" cy="2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uFill>
                  <a:noFill/>
                </a:uFill>
                <a:latin typeface="Coming Soon"/>
                <a:ea typeface="Coming Soon"/>
                <a:cs typeface="Coming Soon"/>
                <a:sym typeface="Coming Soon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Table of  contents</a:t>
            </a:r>
            <a:endParaRPr sz="1800" b="1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9FE978-8B70-4142-9A09-0294EC6C6C9F}"/>
              </a:ext>
            </a:extLst>
          </p:cNvPr>
          <p:cNvSpPr txBox="1"/>
          <p:nvPr/>
        </p:nvSpPr>
        <p:spPr>
          <a:xfrm>
            <a:off x="740979" y="4442421"/>
            <a:ext cx="8403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💡 Γι’ αυτό, είναι σημαντικό να κρατάς για σένα τις προσωπικές σου πληροφορίες και να μοιράζεσαι μόνο πράγματα που δεν δείχνουν ποιος είσαι.</a:t>
            </a:r>
            <a:endParaRPr lang="en-US" sz="1800"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7F56BB-3AF7-4F4E-865F-307ADC5EBB38}"/>
              </a:ext>
            </a:extLst>
          </p:cNvPr>
          <p:cNvSpPr/>
          <p:nvPr/>
        </p:nvSpPr>
        <p:spPr>
          <a:xfrm>
            <a:off x="7370619" y="-386644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oogle Shape;1030;p56">
            <a:extLst>
              <a:ext uri="{FF2B5EF4-FFF2-40B4-BE49-F238E27FC236}">
                <a16:creationId xmlns:a16="http://schemas.microsoft.com/office/drawing/2014/main" id="{672E9927-7781-46C5-B38A-B0614398450D}"/>
              </a:ext>
            </a:extLst>
          </p:cNvPr>
          <p:cNvGrpSpPr/>
          <p:nvPr/>
        </p:nvGrpSpPr>
        <p:grpSpPr>
          <a:xfrm>
            <a:off x="1775405" y="2269627"/>
            <a:ext cx="337199" cy="500353"/>
            <a:chOff x="4003063" y="4027752"/>
            <a:chExt cx="337199" cy="500353"/>
          </a:xfrm>
        </p:grpSpPr>
        <p:sp>
          <p:nvSpPr>
            <p:cNvPr id="20" name="Google Shape;1031;p56">
              <a:extLst>
                <a:ext uri="{FF2B5EF4-FFF2-40B4-BE49-F238E27FC236}">
                  <a16:creationId xmlns:a16="http://schemas.microsoft.com/office/drawing/2014/main" id="{932F994B-9EDF-4C49-9958-7D9B6D9FE85E}"/>
                </a:ext>
              </a:extLst>
            </p:cNvPr>
            <p:cNvSpPr/>
            <p:nvPr/>
          </p:nvSpPr>
          <p:spPr>
            <a:xfrm>
              <a:off x="4091081" y="4351250"/>
              <a:ext cx="88046" cy="176855"/>
            </a:xfrm>
            <a:custGeom>
              <a:avLst/>
              <a:gdLst/>
              <a:ahLst/>
              <a:cxnLst/>
              <a:rect l="l" t="t" r="r" b="b"/>
              <a:pathLst>
                <a:path w="3226" h="6480" extrusionOk="0">
                  <a:moveTo>
                    <a:pt x="2149" y="1610"/>
                  </a:moveTo>
                  <a:lnTo>
                    <a:pt x="2149" y="2686"/>
                  </a:lnTo>
                  <a:lnTo>
                    <a:pt x="1073" y="2686"/>
                  </a:lnTo>
                  <a:lnTo>
                    <a:pt x="1073" y="1610"/>
                  </a:lnTo>
                  <a:close/>
                  <a:moveTo>
                    <a:pt x="2149" y="3759"/>
                  </a:moveTo>
                  <a:lnTo>
                    <a:pt x="2149" y="4835"/>
                  </a:lnTo>
                  <a:lnTo>
                    <a:pt x="1073" y="4835"/>
                  </a:lnTo>
                  <a:lnTo>
                    <a:pt x="1073" y="3759"/>
                  </a:lnTo>
                  <a:close/>
                  <a:moveTo>
                    <a:pt x="0" y="0"/>
                  </a:moveTo>
                  <a:lnTo>
                    <a:pt x="0" y="6479"/>
                  </a:lnTo>
                  <a:lnTo>
                    <a:pt x="3226" y="6479"/>
                  </a:lnTo>
                  <a:lnTo>
                    <a:pt x="32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032;p56">
              <a:extLst>
                <a:ext uri="{FF2B5EF4-FFF2-40B4-BE49-F238E27FC236}">
                  <a16:creationId xmlns:a16="http://schemas.microsoft.com/office/drawing/2014/main" id="{0C38AF1A-CF01-4962-9AAB-CC6FEAE3BD7F}"/>
                </a:ext>
              </a:extLst>
            </p:cNvPr>
            <p:cNvSpPr/>
            <p:nvPr/>
          </p:nvSpPr>
          <p:spPr>
            <a:xfrm>
              <a:off x="4003145" y="4086404"/>
              <a:ext cx="43941" cy="58679"/>
            </a:xfrm>
            <a:custGeom>
              <a:avLst/>
              <a:gdLst/>
              <a:ahLst/>
              <a:cxnLst/>
              <a:rect l="l" t="t" r="r" b="b"/>
              <a:pathLst>
                <a:path w="1610" h="2150" extrusionOk="0">
                  <a:moveTo>
                    <a:pt x="1" y="1"/>
                  </a:moveTo>
                  <a:lnTo>
                    <a:pt x="1" y="2149"/>
                  </a:lnTo>
                  <a:lnTo>
                    <a:pt x="1610" y="2149"/>
                  </a:lnTo>
                  <a:lnTo>
                    <a:pt x="161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33;p56">
              <a:extLst>
                <a:ext uri="{FF2B5EF4-FFF2-40B4-BE49-F238E27FC236}">
                  <a16:creationId xmlns:a16="http://schemas.microsoft.com/office/drawing/2014/main" id="{710EDD4D-8DF3-4C33-95C4-750E3D0EDE20}"/>
                </a:ext>
              </a:extLst>
            </p:cNvPr>
            <p:cNvSpPr/>
            <p:nvPr/>
          </p:nvSpPr>
          <p:spPr>
            <a:xfrm>
              <a:off x="4076343" y="4057037"/>
              <a:ext cx="43941" cy="58570"/>
            </a:xfrm>
            <a:custGeom>
              <a:avLst/>
              <a:gdLst/>
              <a:ahLst/>
              <a:cxnLst/>
              <a:rect l="l" t="t" r="r" b="b"/>
              <a:pathLst>
                <a:path w="1610" h="2146" extrusionOk="0">
                  <a:moveTo>
                    <a:pt x="0" y="0"/>
                  </a:moveTo>
                  <a:lnTo>
                    <a:pt x="0" y="2146"/>
                  </a:lnTo>
                  <a:lnTo>
                    <a:pt x="1610" y="2146"/>
                  </a:lnTo>
                  <a:lnTo>
                    <a:pt x="161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034;p56">
              <a:extLst>
                <a:ext uri="{FF2B5EF4-FFF2-40B4-BE49-F238E27FC236}">
                  <a16:creationId xmlns:a16="http://schemas.microsoft.com/office/drawing/2014/main" id="{68F4473D-8898-4A8E-9218-7CE1E2B06755}"/>
                </a:ext>
              </a:extLst>
            </p:cNvPr>
            <p:cNvSpPr/>
            <p:nvPr/>
          </p:nvSpPr>
          <p:spPr>
            <a:xfrm>
              <a:off x="4149733" y="4027752"/>
              <a:ext cx="43941" cy="58679"/>
            </a:xfrm>
            <a:custGeom>
              <a:avLst/>
              <a:gdLst/>
              <a:ahLst/>
              <a:cxnLst/>
              <a:rect l="l" t="t" r="r" b="b"/>
              <a:pathLst>
                <a:path w="1610" h="2150" extrusionOk="0">
                  <a:moveTo>
                    <a:pt x="0" y="1"/>
                  </a:moveTo>
                  <a:lnTo>
                    <a:pt x="0" y="2150"/>
                  </a:lnTo>
                  <a:lnTo>
                    <a:pt x="1609" y="2150"/>
                  </a:lnTo>
                  <a:lnTo>
                    <a:pt x="16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035;p56">
              <a:extLst>
                <a:ext uri="{FF2B5EF4-FFF2-40B4-BE49-F238E27FC236}">
                  <a16:creationId xmlns:a16="http://schemas.microsoft.com/office/drawing/2014/main" id="{7274E27B-A2BD-46C4-98C1-D5C28711B693}"/>
                </a:ext>
              </a:extLst>
            </p:cNvPr>
            <p:cNvSpPr/>
            <p:nvPr/>
          </p:nvSpPr>
          <p:spPr>
            <a:xfrm>
              <a:off x="4223013" y="4057037"/>
              <a:ext cx="43941" cy="58570"/>
            </a:xfrm>
            <a:custGeom>
              <a:avLst/>
              <a:gdLst/>
              <a:ahLst/>
              <a:cxnLst/>
              <a:rect l="l" t="t" r="r" b="b"/>
              <a:pathLst>
                <a:path w="1610" h="2146" extrusionOk="0">
                  <a:moveTo>
                    <a:pt x="1" y="0"/>
                  </a:moveTo>
                  <a:lnTo>
                    <a:pt x="1" y="2146"/>
                  </a:lnTo>
                  <a:lnTo>
                    <a:pt x="1610" y="2146"/>
                  </a:lnTo>
                  <a:lnTo>
                    <a:pt x="161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036;p56">
              <a:extLst>
                <a:ext uri="{FF2B5EF4-FFF2-40B4-BE49-F238E27FC236}">
                  <a16:creationId xmlns:a16="http://schemas.microsoft.com/office/drawing/2014/main" id="{DFCD15AC-21A1-4D82-87D9-599ADFB9F44B}"/>
                </a:ext>
              </a:extLst>
            </p:cNvPr>
            <p:cNvSpPr/>
            <p:nvPr/>
          </p:nvSpPr>
          <p:spPr>
            <a:xfrm>
              <a:off x="4003145" y="4174340"/>
              <a:ext cx="44050" cy="61381"/>
            </a:xfrm>
            <a:custGeom>
              <a:avLst/>
              <a:gdLst/>
              <a:ahLst/>
              <a:cxnLst/>
              <a:rect l="l" t="t" r="r" b="b"/>
              <a:pathLst>
                <a:path w="1614" h="2249" extrusionOk="0">
                  <a:moveTo>
                    <a:pt x="1" y="0"/>
                  </a:moveTo>
                  <a:lnTo>
                    <a:pt x="1" y="2248"/>
                  </a:lnTo>
                  <a:cubicBezTo>
                    <a:pt x="442" y="1796"/>
                    <a:pt x="996" y="1472"/>
                    <a:pt x="1613" y="1285"/>
                  </a:cubicBezTo>
                  <a:lnTo>
                    <a:pt x="161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037;p56">
              <a:extLst>
                <a:ext uri="{FF2B5EF4-FFF2-40B4-BE49-F238E27FC236}">
                  <a16:creationId xmlns:a16="http://schemas.microsoft.com/office/drawing/2014/main" id="{8184EC0A-FF26-44EE-B622-232E0378B0FC}"/>
                </a:ext>
              </a:extLst>
            </p:cNvPr>
            <p:cNvSpPr/>
            <p:nvPr/>
          </p:nvSpPr>
          <p:spPr>
            <a:xfrm>
              <a:off x="4076343" y="4145055"/>
              <a:ext cx="43941" cy="59552"/>
            </a:xfrm>
            <a:custGeom>
              <a:avLst/>
              <a:gdLst/>
              <a:ahLst/>
              <a:cxnLst/>
              <a:rect l="l" t="t" r="r" b="b"/>
              <a:pathLst>
                <a:path w="1610" h="2182" extrusionOk="0">
                  <a:moveTo>
                    <a:pt x="0" y="0"/>
                  </a:moveTo>
                  <a:lnTo>
                    <a:pt x="0" y="2181"/>
                  </a:lnTo>
                  <a:lnTo>
                    <a:pt x="1610" y="2181"/>
                  </a:lnTo>
                  <a:lnTo>
                    <a:pt x="161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038;p56">
              <a:extLst>
                <a:ext uri="{FF2B5EF4-FFF2-40B4-BE49-F238E27FC236}">
                  <a16:creationId xmlns:a16="http://schemas.microsoft.com/office/drawing/2014/main" id="{E67F6107-B9C2-4A14-A538-F451DD28CB9E}"/>
                </a:ext>
              </a:extLst>
            </p:cNvPr>
            <p:cNvSpPr/>
            <p:nvPr/>
          </p:nvSpPr>
          <p:spPr>
            <a:xfrm>
              <a:off x="4149733" y="4115579"/>
              <a:ext cx="43941" cy="89028"/>
            </a:xfrm>
            <a:custGeom>
              <a:avLst/>
              <a:gdLst/>
              <a:ahLst/>
              <a:cxnLst/>
              <a:rect l="l" t="t" r="r" b="b"/>
              <a:pathLst>
                <a:path w="1610" h="3262" extrusionOk="0">
                  <a:moveTo>
                    <a:pt x="0" y="1"/>
                  </a:moveTo>
                  <a:lnTo>
                    <a:pt x="0" y="3261"/>
                  </a:lnTo>
                  <a:lnTo>
                    <a:pt x="1609" y="3261"/>
                  </a:lnTo>
                  <a:lnTo>
                    <a:pt x="16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039;p56">
              <a:extLst>
                <a:ext uri="{FF2B5EF4-FFF2-40B4-BE49-F238E27FC236}">
                  <a16:creationId xmlns:a16="http://schemas.microsoft.com/office/drawing/2014/main" id="{267C759B-BDDC-4CAD-A4F3-2A26FEE597D2}"/>
                </a:ext>
              </a:extLst>
            </p:cNvPr>
            <p:cNvSpPr/>
            <p:nvPr/>
          </p:nvSpPr>
          <p:spPr>
            <a:xfrm>
              <a:off x="4223013" y="4144946"/>
              <a:ext cx="43941" cy="91048"/>
            </a:xfrm>
            <a:custGeom>
              <a:avLst/>
              <a:gdLst/>
              <a:ahLst/>
              <a:cxnLst/>
              <a:rect l="l" t="t" r="r" b="b"/>
              <a:pathLst>
                <a:path w="1610" h="3336" extrusionOk="0">
                  <a:moveTo>
                    <a:pt x="1" y="1"/>
                  </a:moveTo>
                  <a:lnTo>
                    <a:pt x="1" y="2358"/>
                  </a:lnTo>
                  <a:cubicBezTo>
                    <a:pt x="622" y="2542"/>
                    <a:pt x="1169" y="2884"/>
                    <a:pt x="1610" y="3336"/>
                  </a:cubicBezTo>
                  <a:lnTo>
                    <a:pt x="161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040;p56">
              <a:extLst>
                <a:ext uri="{FF2B5EF4-FFF2-40B4-BE49-F238E27FC236}">
                  <a16:creationId xmlns:a16="http://schemas.microsoft.com/office/drawing/2014/main" id="{EA16D2D3-3182-4570-875A-88E869472260}"/>
                </a:ext>
              </a:extLst>
            </p:cNvPr>
            <p:cNvSpPr/>
            <p:nvPr/>
          </p:nvSpPr>
          <p:spPr>
            <a:xfrm>
              <a:off x="4296321" y="4204580"/>
              <a:ext cx="43941" cy="88046"/>
            </a:xfrm>
            <a:custGeom>
              <a:avLst/>
              <a:gdLst/>
              <a:ahLst/>
              <a:cxnLst/>
              <a:rect l="l" t="t" r="r" b="b"/>
              <a:pathLst>
                <a:path w="1610" h="3226" extrusionOk="0">
                  <a:moveTo>
                    <a:pt x="0" y="0"/>
                  </a:moveTo>
                  <a:lnTo>
                    <a:pt x="0" y="3225"/>
                  </a:lnTo>
                  <a:lnTo>
                    <a:pt x="1609" y="3225"/>
                  </a:lnTo>
                  <a:lnTo>
                    <a:pt x="160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041;p56">
              <a:extLst>
                <a:ext uri="{FF2B5EF4-FFF2-40B4-BE49-F238E27FC236}">
                  <a16:creationId xmlns:a16="http://schemas.microsoft.com/office/drawing/2014/main" id="{2A3D432E-D128-438C-A486-C9D83BA13AB6}"/>
                </a:ext>
              </a:extLst>
            </p:cNvPr>
            <p:cNvSpPr/>
            <p:nvPr/>
          </p:nvSpPr>
          <p:spPr>
            <a:xfrm>
              <a:off x="4003063" y="4233838"/>
              <a:ext cx="337199" cy="258433"/>
            </a:xfrm>
            <a:custGeom>
              <a:avLst/>
              <a:gdLst/>
              <a:ahLst/>
              <a:cxnLst/>
              <a:rect l="l" t="t" r="r" b="b"/>
              <a:pathLst>
                <a:path w="12355" h="9469" extrusionOk="0">
                  <a:moveTo>
                    <a:pt x="2685" y="1"/>
                  </a:moveTo>
                  <a:cubicBezTo>
                    <a:pt x="1203" y="1"/>
                    <a:pt x="0" y="1204"/>
                    <a:pt x="0" y="2686"/>
                  </a:cubicBezTo>
                  <a:lnTo>
                    <a:pt x="0" y="8392"/>
                  </a:lnTo>
                  <a:lnTo>
                    <a:pt x="2149" y="9469"/>
                  </a:lnTo>
                  <a:lnTo>
                    <a:pt x="2149" y="3226"/>
                  </a:lnTo>
                  <a:lnTo>
                    <a:pt x="7520" y="3226"/>
                  </a:lnTo>
                  <a:lnTo>
                    <a:pt x="7520" y="9469"/>
                  </a:lnTo>
                  <a:lnTo>
                    <a:pt x="9669" y="8392"/>
                  </a:lnTo>
                  <a:lnTo>
                    <a:pt x="9669" y="6444"/>
                  </a:lnTo>
                  <a:lnTo>
                    <a:pt x="10745" y="6444"/>
                  </a:lnTo>
                  <a:cubicBezTo>
                    <a:pt x="11631" y="6444"/>
                    <a:pt x="12354" y="5721"/>
                    <a:pt x="12354" y="4835"/>
                  </a:cubicBezTo>
                  <a:lnTo>
                    <a:pt x="12354" y="3226"/>
                  </a:lnTo>
                  <a:lnTo>
                    <a:pt x="9669" y="3226"/>
                  </a:lnTo>
                  <a:lnTo>
                    <a:pt x="9669" y="2686"/>
                  </a:lnTo>
                  <a:cubicBezTo>
                    <a:pt x="9669" y="1204"/>
                    <a:pt x="8465" y="1"/>
                    <a:pt x="69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1042;p56">
            <a:extLst>
              <a:ext uri="{FF2B5EF4-FFF2-40B4-BE49-F238E27FC236}">
                <a16:creationId xmlns:a16="http://schemas.microsoft.com/office/drawing/2014/main" id="{2D0382AA-F30D-4372-9296-F5E49D579FD0}"/>
              </a:ext>
            </a:extLst>
          </p:cNvPr>
          <p:cNvGrpSpPr/>
          <p:nvPr/>
        </p:nvGrpSpPr>
        <p:grpSpPr>
          <a:xfrm>
            <a:off x="4716193" y="2401444"/>
            <a:ext cx="452592" cy="499398"/>
            <a:chOff x="744557" y="4028134"/>
            <a:chExt cx="452592" cy="499398"/>
          </a:xfrm>
        </p:grpSpPr>
        <p:sp>
          <p:nvSpPr>
            <p:cNvPr id="32" name="Google Shape;1043;p56">
              <a:extLst>
                <a:ext uri="{FF2B5EF4-FFF2-40B4-BE49-F238E27FC236}">
                  <a16:creationId xmlns:a16="http://schemas.microsoft.com/office/drawing/2014/main" id="{D314A599-9D6D-488C-BC04-63C3DD72DD7D}"/>
                </a:ext>
              </a:extLst>
            </p:cNvPr>
            <p:cNvSpPr/>
            <p:nvPr/>
          </p:nvSpPr>
          <p:spPr>
            <a:xfrm>
              <a:off x="744557" y="4028134"/>
              <a:ext cx="452592" cy="323826"/>
            </a:xfrm>
            <a:custGeom>
              <a:avLst/>
              <a:gdLst/>
              <a:ahLst/>
              <a:cxnLst/>
              <a:rect l="l" t="t" r="r" b="b"/>
              <a:pathLst>
                <a:path w="16583" h="11865" extrusionOk="0">
                  <a:moveTo>
                    <a:pt x="13368" y="1"/>
                  </a:moveTo>
                  <a:lnTo>
                    <a:pt x="13368" y="3215"/>
                  </a:lnTo>
                  <a:lnTo>
                    <a:pt x="14440" y="3215"/>
                  </a:lnTo>
                  <a:lnTo>
                    <a:pt x="14440" y="4288"/>
                  </a:lnTo>
                  <a:lnTo>
                    <a:pt x="12295" y="4288"/>
                  </a:lnTo>
                  <a:lnTo>
                    <a:pt x="12295" y="2143"/>
                  </a:lnTo>
                  <a:lnTo>
                    <a:pt x="11222" y="2143"/>
                  </a:lnTo>
                  <a:lnTo>
                    <a:pt x="11222" y="6430"/>
                  </a:lnTo>
                  <a:lnTo>
                    <a:pt x="9080" y="6430"/>
                  </a:lnTo>
                  <a:lnTo>
                    <a:pt x="9080" y="4292"/>
                  </a:lnTo>
                  <a:lnTo>
                    <a:pt x="10153" y="4292"/>
                  </a:lnTo>
                  <a:lnTo>
                    <a:pt x="10153" y="1077"/>
                  </a:lnTo>
                  <a:lnTo>
                    <a:pt x="6935" y="1077"/>
                  </a:lnTo>
                  <a:lnTo>
                    <a:pt x="6935" y="4292"/>
                  </a:lnTo>
                  <a:lnTo>
                    <a:pt x="8007" y="4292"/>
                  </a:lnTo>
                  <a:lnTo>
                    <a:pt x="8007" y="6437"/>
                  </a:lnTo>
                  <a:lnTo>
                    <a:pt x="5866" y="6437"/>
                  </a:lnTo>
                  <a:lnTo>
                    <a:pt x="5866" y="2150"/>
                  </a:lnTo>
                  <a:lnTo>
                    <a:pt x="4793" y="2150"/>
                  </a:lnTo>
                  <a:lnTo>
                    <a:pt x="4793" y="4292"/>
                  </a:lnTo>
                  <a:lnTo>
                    <a:pt x="2644" y="4292"/>
                  </a:lnTo>
                  <a:lnTo>
                    <a:pt x="2644" y="3219"/>
                  </a:lnTo>
                  <a:lnTo>
                    <a:pt x="3717" y="3219"/>
                  </a:lnTo>
                  <a:lnTo>
                    <a:pt x="3717" y="4"/>
                  </a:lnTo>
                  <a:lnTo>
                    <a:pt x="502" y="4"/>
                  </a:lnTo>
                  <a:lnTo>
                    <a:pt x="502" y="3219"/>
                  </a:lnTo>
                  <a:lnTo>
                    <a:pt x="1571" y="3219"/>
                  </a:lnTo>
                  <a:lnTo>
                    <a:pt x="1571" y="5364"/>
                  </a:lnTo>
                  <a:lnTo>
                    <a:pt x="4789" y="5364"/>
                  </a:lnTo>
                  <a:lnTo>
                    <a:pt x="4789" y="6437"/>
                  </a:lnTo>
                  <a:lnTo>
                    <a:pt x="2894" y="6437"/>
                  </a:lnTo>
                  <a:lnTo>
                    <a:pt x="1" y="10795"/>
                  </a:lnTo>
                  <a:lnTo>
                    <a:pt x="7598" y="10795"/>
                  </a:lnTo>
                  <a:lnTo>
                    <a:pt x="9740" y="11864"/>
                  </a:lnTo>
                  <a:lnTo>
                    <a:pt x="14624" y="11864"/>
                  </a:lnTo>
                  <a:cubicBezTo>
                    <a:pt x="15859" y="10583"/>
                    <a:pt x="16582" y="8787"/>
                    <a:pt x="16582" y="6970"/>
                  </a:cubicBezTo>
                  <a:lnTo>
                    <a:pt x="16582" y="6430"/>
                  </a:lnTo>
                  <a:lnTo>
                    <a:pt x="12295" y="6430"/>
                  </a:lnTo>
                  <a:lnTo>
                    <a:pt x="12295" y="5361"/>
                  </a:lnTo>
                  <a:lnTo>
                    <a:pt x="15510" y="5361"/>
                  </a:lnTo>
                  <a:lnTo>
                    <a:pt x="15510" y="3215"/>
                  </a:lnTo>
                  <a:lnTo>
                    <a:pt x="16582" y="3215"/>
                  </a:lnTo>
                  <a:lnTo>
                    <a:pt x="1658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044;p56">
              <a:extLst>
                <a:ext uri="{FF2B5EF4-FFF2-40B4-BE49-F238E27FC236}">
                  <a16:creationId xmlns:a16="http://schemas.microsoft.com/office/drawing/2014/main" id="{ABF65862-3889-44C6-B2D8-14D4D8A28948}"/>
                </a:ext>
              </a:extLst>
            </p:cNvPr>
            <p:cNvSpPr/>
            <p:nvPr/>
          </p:nvSpPr>
          <p:spPr>
            <a:xfrm>
              <a:off x="875260" y="4028243"/>
              <a:ext cx="29203" cy="29285"/>
            </a:xfrm>
            <a:custGeom>
              <a:avLst/>
              <a:gdLst/>
              <a:ahLst/>
              <a:cxnLst/>
              <a:rect l="l" t="t" r="r" b="b"/>
              <a:pathLst>
                <a:path w="1070" h="1073" extrusionOk="0">
                  <a:moveTo>
                    <a:pt x="0" y="0"/>
                  </a:moveTo>
                  <a:lnTo>
                    <a:pt x="0" y="1073"/>
                  </a:lnTo>
                  <a:lnTo>
                    <a:pt x="1069" y="1073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045;p56">
              <a:extLst>
                <a:ext uri="{FF2B5EF4-FFF2-40B4-BE49-F238E27FC236}">
                  <a16:creationId xmlns:a16="http://schemas.microsoft.com/office/drawing/2014/main" id="{66359860-C3CD-49E9-A0A5-79D0AF0C9EB6}"/>
                </a:ext>
              </a:extLst>
            </p:cNvPr>
            <p:cNvSpPr/>
            <p:nvPr/>
          </p:nvSpPr>
          <p:spPr>
            <a:xfrm>
              <a:off x="1050833" y="4028243"/>
              <a:ext cx="29285" cy="29285"/>
            </a:xfrm>
            <a:custGeom>
              <a:avLst/>
              <a:gdLst/>
              <a:ahLst/>
              <a:cxnLst/>
              <a:rect l="l" t="t" r="r" b="b"/>
              <a:pathLst>
                <a:path w="1073" h="1073" extrusionOk="0">
                  <a:moveTo>
                    <a:pt x="0" y="0"/>
                  </a:moveTo>
                  <a:lnTo>
                    <a:pt x="0" y="1073"/>
                  </a:lnTo>
                  <a:lnTo>
                    <a:pt x="1073" y="1073"/>
                  </a:lnTo>
                  <a:lnTo>
                    <a:pt x="107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46;p56">
              <a:extLst>
                <a:ext uri="{FF2B5EF4-FFF2-40B4-BE49-F238E27FC236}">
                  <a16:creationId xmlns:a16="http://schemas.microsoft.com/office/drawing/2014/main" id="{15FB6D47-9647-4787-96C0-16C2185877B2}"/>
                </a:ext>
              </a:extLst>
            </p:cNvPr>
            <p:cNvSpPr/>
            <p:nvPr/>
          </p:nvSpPr>
          <p:spPr>
            <a:xfrm>
              <a:off x="933803" y="4381190"/>
              <a:ext cx="175600" cy="146342"/>
            </a:xfrm>
            <a:custGeom>
              <a:avLst/>
              <a:gdLst/>
              <a:ahLst/>
              <a:cxnLst/>
              <a:rect l="l" t="t" r="r" b="b"/>
              <a:pathLst>
                <a:path w="6434" h="5362" extrusionOk="0">
                  <a:moveTo>
                    <a:pt x="2905" y="1"/>
                  </a:moveTo>
                  <a:lnTo>
                    <a:pt x="1" y="2905"/>
                  </a:lnTo>
                  <a:lnTo>
                    <a:pt x="1" y="5361"/>
                  </a:lnTo>
                  <a:lnTo>
                    <a:pt x="1073" y="5361"/>
                  </a:lnTo>
                  <a:lnTo>
                    <a:pt x="1073" y="4288"/>
                  </a:lnTo>
                  <a:lnTo>
                    <a:pt x="2679" y="4288"/>
                  </a:lnTo>
                  <a:lnTo>
                    <a:pt x="2679" y="5361"/>
                  </a:lnTo>
                  <a:lnTo>
                    <a:pt x="3752" y="5361"/>
                  </a:lnTo>
                  <a:lnTo>
                    <a:pt x="3752" y="4288"/>
                  </a:lnTo>
                  <a:lnTo>
                    <a:pt x="5361" y="4288"/>
                  </a:lnTo>
                  <a:lnTo>
                    <a:pt x="5361" y="5361"/>
                  </a:lnTo>
                  <a:lnTo>
                    <a:pt x="6434" y="5361"/>
                  </a:lnTo>
                  <a:lnTo>
                    <a:pt x="64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47;p56">
              <a:extLst>
                <a:ext uri="{FF2B5EF4-FFF2-40B4-BE49-F238E27FC236}">
                  <a16:creationId xmlns:a16="http://schemas.microsoft.com/office/drawing/2014/main" id="{99BD4C13-A9C0-4E65-8C8A-5529D50CC1DE}"/>
                </a:ext>
              </a:extLst>
            </p:cNvPr>
            <p:cNvSpPr/>
            <p:nvPr/>
          </p:nvSpPr>
          <p:spPr>
            <a:xfrm>
              <a:off x="816691" y="4351932"/>
              <a:ext cx="165502" cy="87855"/>
            </a:xfrm>
            <a:custGeom>
              <a:avLst/>
              <a:gdLst/>
              <a:ahLst/>
              <a:cxnLst/>
              <a:rect l="l" t="t" r="r" b="b"/>
              <a:pathLst>
                <a:path w="6064" h="3219" extrusionOk="0">
                  <a:moveTo>
                    <a:pt x="1" y="0"/>
                  </a:moveTo>
                  <a:lnTo>
                    <a:pt x="1" y="3218"/>
                  </a:lnTo>
                  <a:lnTo>
                    <a:pt x="3530" y="3218"/>
                  </a:lnTo>
                  <a:lnTo>
                    <a:pt x="6063" y="685"/>
                  </a:lnTo>
                  <a:lnTo>
                    <a:pt x="4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27907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latin typeface="Comic Sans MS" panose="030F0702030302020204" pitchFamily="66" charset="0"/>
              </a:rPr>
              <a:t>Ναι ή Όχι;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726" name="Google Shape;726;p43"/>
          <p:cNvSpPr txBox="1">
            <a:spLocks noGrp="1"/>
          </p:cNvSpPr>
          <p:nvPr>
            <p:ph type="subTitle" idx="1"/>
          </p:nvPr>
        </p:nvSpPr>
        <p:spPr>
          <a:xfrm>
            <a:off x="408717" y="2959850"/>
            <a:ext cx="2491501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Ο Σπύρος κατεβάζει μια εφαρμογή που χρησιμοποιεί ΤΝ για να αναγνωρίσει ράτσες σκύλων από τις φωτογραφίες που του στέλνεις. Η εφαρμογή του ζητά να ανεβάσει φωτογραφία του σκύλου του.</a:t>
            </a:r>
            <a:endParaRPr dirty="0"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7" name="Google Shape;727;p43"/>
          <p:cNvSpPr txBox="1">
            <a:spLocks noGrp="1"/>
          </p:cNvSpPr>
          <p:nvPr>
            <p:ph type="subTitle" idx="2"/>
          </p:nvPr>
        </p:nvSpPr>
        <p:spPr>
          <a:xfrm>
            <a:off x="3112851" y="2959850"/>
            <a:ext cx="2567513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l-GR" dirty="0">
                <a:latin typeface="Comic Sans MS"/>
                <a:ea typeface="Calibri"/>
                <a:cs typeface="Calibri"/>
              </a:rPr>
              <a:t>Ο Δημήτρης χρησιμοποιεί μια εφαρμογή που προτείνει μουσική βάση των προτιμήσεων του. Η εφαρμογή ζητά να καταχωρίσει το όνομα, την ηλικία και τα αγαπημένα του είδη μουσικής.</a:t>
            </a:r>
            <a:endParaRPr dirty="0">
              <a:latin typeface="Comic Sans MS"/>
              <a:ea typeface="Calibri"/>
              <a:cs typeface="Calibri"/>
            </a:endParaRPr>
          </a:p>
        </p:txBody>
      </p:sp>
      <p:sp>
        <p:nvSpPr>
          <p:cNvPr id="728" name="Google Shape;728;p43"/>
          <p:cNvSpPr txBox="1">
            <a:spLocks noGrp="1"/>
          </p:cNvSpPr>
          <p:nvPr>
            <p:ph type="subTitle" idx="3"/>
          </p:nvPr>
        </p:nvSpPr>
        <p:spPr>
          <a:xfrm>
            <a:off x="5934767" y="2964064"/>
            <a:ext cx="2800516" cy="86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>
                <a:latin typeface="Comic Sans MS"/>
                <a:ea typeface="Calibri"/>
                <a:cs typeface="Calibri"/>
              </a:rPr>
              <a:t>Ο Αντώνης χρησιμοποιεί μια εφαρμογή για να βρει τον καλύτερο τρόπο να προετοιμαστεί για τις εξετάσεις του. Η εφαρμογή τού ζητάει να καταχωρίσει τους βαθμούς του και τις προτιμήσεις του για τα μαθήματα.</a:t>
            </a:r>
            <a:endParaRPr dirty="0">
              <a:latin typeface="Comic Sans MS"/>
              <a:ea typeface="Calibri"/>
              <a:cs typeface="Calibri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6E9A7E-1B74-4BEA-904B-EAA1D2D82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64" y="1449793"/>
            <a:ext cx="2028816" cy="11410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D41B9B-BAB6-41B8-A3BB-F90AEE2C2C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6631" y="1394121"/>
            <a:ext cx="1792699" cy="1196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A11BA35-0F4B-482C-9345-4E14FD2721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1020" y="1309765"/>
            <a:ext cx="1892980" cy="12619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" name="Google Shape;3727;p82"/>
          <p:cNvSpPr/>
          <p:nvPr/>
        </p:nvSpPr>
        <p:spPr>
          <a:xfrm>
            <a:off x="345765" y="-546493"/>
            <a:ext cx="119584" cy="124114"/>
          </a:xfrm>
          <a:custGeom>
            <a:avLst/>
            <a:gdLst/>
            <a:ahLst/>
            <a:cxnLst/>
            <a:rect l="l" t="t" r="r" b="b"/>
            <a:pathLst>
              <a:path w="1056" h="1096" extrusionOk="0">
                <a:moveTo>
                  <a:pt x="518" y="1"/>
                </a:moveTo>
                <a:cubicBezTo>
                  <a:pt x="235" y="11"/>
                  <a:pt x="0" y="245"/>
                  <a:pt x="0" y="528"/>
                </a:cubicBezTo>
                <a:lnTo>
                  <a:pt x="0" y="568"/>
                </a:lnTo>
                <a:cubicBezTo>
                  <a:pt x="0" y="851"/>
                  <a:pt x="244" y="1095"/>
                  <a:pt x="518" y="1095"/>
                </a:cubicBezTo>
                <a:lnTo>
                  <a:pt x="537" y="1095"/>
                </a:lnTo>
                <a:cubicBezTo>
                  <a:pt x="831" y="1085"/>
                  <a:pt x="1055" y="851"/>
                  <a:pt x="1055" y="568"/>
                </a:cubicBezTo>
                <a:lnTo>
                  <a:pt x="1055" y="528"/>
                </a:lnTo>
                <a:cubicBezTo>
                  <a:pt x="1055" y="245"/>
                  <a:pt x="821" y="1"/>
                  <a:pt x="5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9" name="Google Shape;3729;p82"/>
          <p:cNvSpPr txBox="1">
            <a:spLocks noGrp="1"/>
          </p:cNvSpPr>
          <p:nvPr>
            <p:ph type="subTitle" idx="1"/>
          </p:nvPr>
        </p:nvSpPr>
        <p:spPr>
          <a:xfrm>
            <a:off x="1656663" y="3555771"/>
            <a:ext cx="1896919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Δίνω μόνο όσα χρειάζεται</a:t>
            </a:r>
            <a:r>
              <a:rPr lang="el-GR" sz="1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730" name="Google Shape;3730;p82"/>
          <p:cNvSpPr txBox="1">
            <a:spLocks noGrp="1"/>
          </p:cNvSpPr>
          <p:nvPr>
            <p:ph type="ctrTitle" idx="2"/>
          </p:nvPr>
        </p:nvSpPr>
        <p:spPr>
          <a:xfrm>
            <a:off x="877650" y="734929"/>
            <a:ext cx="73887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Πώς προστατεύω τα δεδομένα μου;</a:t>
            </a:r>
            <a:r>
              <a:rPr lang="en-US" sz="2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q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3732" name="Google Shape;3732;p82"/>
          <p:cNvSpPr txBox="1">
            <a:spLocks noGrp="1"/>
          </p:cNvSpPr>
          <p:nvPr>
            <p:ph type="subTitle" idx="4"/>
          </p:nvPr>
        </p:nvSpPr>
        <p:spPr>
          <a:xfrm>
            <a:off x="3526239" y="3510350"/>
            <a:ext cx="2348732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Ρωτάω πάντα έναν ενήλικα αν μια εφαρμογή ζητάει προσωπικά στοιχεία.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Comic Sans MS" panose="030F0702030302020204" pitchFamily="66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88FB153-2FA2-4FEF-894D-6352EECD7776}"/>
              </a:ext>
            </a:extLst>
          </p:cNvPr>
          <p:cNvSpPr/>
          <p:nvPr/>
        </p:nvSpPr>
        <p:spPr>
          <a:xfrm>
            <a:off x="7370619" y="-386644"/>
            <a:ext cx="2419927" cy="1984535"/>
          </a:xfrm>
          <a:prstGeom prst="rect">
            <a:avLst/>
          </a:prstGeom>
          <a:solidFill>
            <a:srgbClr val="EDF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4" name="Google Shape;3734;p82"/>
          <p:cNvSpPr txBox="1">
            <a:spLocks noGrp="1"/>
          </p:cNvSpPr>
          <p:nvPr>
            <p:ph type="subTitle" idx="6"/>
          </p:nvPr>
        </p:nvSpPr>
        <p:spPr>
          <a:xfrm>
            <a:off x="6158845" y="3499125"/>
            <a:ext cx="1983218" cy="6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800" dirty="0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Ελέγχω τις ρυθμίσεις απορρήτου.</a:t>
            </a:r>
            <a:endParaRPr lang="el-GR" sz="1800" dirty="0">
              <a:solidFill>
                <a:srgbClr val="666666"/>
              </a:solidFill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735" name="Google Shape;3735;p82"/>
          <p:cNvGrpSpPr/>
          <p:nvPr/>
        </p:nvGrpSpPr>
        <p:grpSpPr>
          <a:xfrm>
            <a:off x="6580551" y="2823009"/>
            <a:ext cx="569903" cy="531523"/>
            <a:chOff x="-38542250" y="3220175"/>
            <a:chExt cx="341525" cy="318525"/>
          </a:xfrm>
        </p:grpSpPr>
        <p:sp>
          <p:nvSpPr>
            <p:cNvPr id="3736" name="Google Shape;3736;p82"/>
            <p:cNvSpPr/>
            <p:nvPr/>
          </p:nvSpPr>
          <p:spPr>
            <a:xfrm>
              <a:off x="-38542250" y="3440725"/>
              <a:ext cx="101750" cy="97975"/>
            </a:xfrm>
            <a:custGeom>
              <a:avLst/>
              <a:gdLst/>
              <a:ahLst/>
              <a:cxnLst/>
              <a:rect l="l" t="t" r="r" b="b"/>
              <a:pathLst>
                <a:path w="4070" h="3919" extrusionOk="0">
                  <a:moveTo>
                    <a:pt x="1455" y="0"/>
                  </a:moveTo>
                  <a:lnTo>
                    <a:pt x="1013" y="2489"/>
                  </a:lnTo>
                  <a:lnTo>
                    <a:pt x="289" y="3214"/>
                  </a:lnTo>
                  <a:cubicBezTo>
                    <a:pt x="1" y="3502"/>
                    <a:pt x="280" y="3919"/>
                    <a:pt x="597" y="3919"/>
                  </a:cubicBezTo>
                  <a:cubicBezTo>
                    <a:pt x="695" y="3919"/>
                    <a:pt x="798" y="3878"/>
                    <a:pt x="887" y="3781"/>
                  </a:cubicBezTo>
                  <a:lnTo>
                    <a:pt x="1612" y="3088"/>
                  </a:lnTo>
                  <a:lnTo>
                    <a:pt x="4069" y="2647"/>
                  </a:lnTo>
                  <a:lnTo>
                    <a:pt x="145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7" name="Google Shape;3737;p82"/>
            <p:cNvSpPr/>
            <p:nvPr/>
          </p:nvSpPr>
          <p:spPr>
            <a:xfrm>
              <a:off x="-38494875" y="3354075"/>
              <a:ext cx="141800" cy="141025"/>
            </a:xfrm>
            <a:custGeom>
              <a:avLst/>
              <a:gdLst/>
              <a:ahLst/>
              <a:cxnLst/>
              <a:rect l="l" t="t" r="r" b="b"/>
              <a:pathLst>
                <a:path w="5672" h="5641" extrusionOk="0">
                  <a:moveTo>
                    <a:pt x="2742" y="1"/>
                  </a:moveTo>
                  <a:lnTo>
                    <a:pt x="1" y="2710"/>
                  </a:lnTo>
                  <a:lnTo>
                    <a:pt x="2931" y="5640"/>
                  </a:lnTo>
                  <a:lnTo>
                    <a:pt x="5671" y="2899"/>
                  </a:lnTo>
                  <a:lnTo>
                    <a:pt x="274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8" name="Google Shape;3738;p82"/>
            <p:cNvSpPr/>
            <p:nvPr/>
          </p:nvSpPr>
          <p:spPr>
            <a:xfrm>
              <a:off x="-38432050" y="3220175"/>
              <a:ext cx="231325" cy="192225"/>
            </a:xfrm>
            <a:custGeom>
              <a:avLst/>
              <a:gdLst/>
              <a:ahLst/>
              <a:cxnLst/>
              <a:rect l="l" t="t" r="r" b="b"/>
              <a:pathLst>
                <a:path w="9253" h="7689" extrusionOk="0">
                  <a:moveTo>
                    <a:pt x="3442" y="1"/>
                  </a:moveTo>
                  <a:cubicBezTo>
                    <a:pt x="3127" y="1"/>
                    <a:pt x="2812" y="127"/>
                    <a:pt x="2591" y="379"/>
                  </a:cubicBezTo>
                  <a:lnTo>
                    <a:pt x="292" y="2647"/>
                  </a:lnTo>
                  <a:cubicBezTo>
                    <a:pt x="1" y="2962"/>
                    <a:pt x="287" y="3370"/>
                    <a:pt x="607" y="3370"/>
                  </a:cubicBezTo>
                  <a:cubicBezTo>
                    <a:pt x="704" y="3370"/>
                    <a:pt x="803" y="3333"/>
                    <a:pt x="890" y="3246"/>
                  </a:cubicBezTo>
                  <a:lnTo>
                    <a:pt x="3190" y="946"/>
                  </a:lnTo>
                  <a:cubicBezTo>
                    <a:pt x="3269" y="867"/>
                    <a:pt x="3371" y="828"/>
                    <a:pt x="3474" y="828"/>
                  </a:cubicBezTo>
                  <a:cubicBezTo>
                    <a:pt x="3576" y="828"/>
                    <a:pt x="3678" y="867"/>
                    <a:pt x="3757" y="946"/>
                  </a:cubicBezTo>
                  <a:lnTo>
                    <a:pt x="4198" y="1387"/>
                  </a:lnTo>
                  <a:lnTo>
                    <a:pt x="827" y="4758"/>
                  </a:lnTo>
                  <a:lnTo>
                    <a:pt x="3726" y="7688"/>
                  </a:lnTo>
                  <a:lnTo>
                    <a:pt x="7821" y="3593"/>
                  </a:lnTo>
                  <a:cubicBezTo>
                    <a:pt x="9253" y="2161"/>
                    <a:pt x="8028" y="43"/>
                    <a:pt x="6392" y="43"/>
                  </a:cubicBezTo>
                  <a:cubicBezTo>
                    <a:pt x="5868" y="43"/>
                    <a:pt x="5301" y="261"/>
                    <a:pt x="4765" y="789"/>
                  </a:cubicBezTo>
                  <a:cubicBezTo>
                    <a:pt x="4324" y="379"/>
                    <a:pt x="4041" y="1"/>
                    <a:pt x="34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39" name="Google Shape;3739;p82"/>
          <p:cNvSpPr/>
          <p:nvPr/>
        </p:nvSpPr>
        <p:spPr>
          <a:xfrm>
            <a:off x="2162616" y="2823860"/>
            <a:ext cx="626972" cy="527059"/>
          </a:xfrm>
          <a:custGeom>
            <a:avLst/>
            <a:gdLst/>
            <a:ahLst/>
            <a:cxnLst/>
            <a:rect l="l" t="t" r="r" b="b"/>
            <a:pathLst>
              <a:path w="15029" h="12634" extrusionOk="0">
                <a:moveTo>
                  <a:pt x="10155" y="885"/>
                </a:moveTo>
                <a:cubicBezTo>
                  <a:pt x="10393" y="885"/>
                  <a:pt x="10643" y="915"/>
                  <a:pt x="10901" y="977"/>
                </a:cubicBezTo>
                <a:cubicBezTo>
                  <a:pt x="10586" y="2332"/>
                  <a:pt x="9546" y="2994"/>
                  <a:pt x="8475" y="3025"/>
                </a:cubicBezTo>
                <a:lnTo>
                  <a:pt x="8444" y="3025"/>
                </a:lnTo>
                <a:cubicBezTo>
                  <a:pt x="8192" y="3025"/>
                  <a:pt x="7971" y="2994"/>
                  <a:pt x="7719" y="2899"/>
                </a:cubicBezTo>
                <a:cubicBezTo>
                  <a:pt x="8009" y="1661"/>
                  <a:pt x="8937" y="885"/>
                  <a:pt x="10155" y="885"/>
                </a:cubicBezTo>
                <a:close/>
                <a:moveTo>
                  <a:pt x="9924" y="4348"/>
                </a:moveTo>
                <a:cubicBezTo>
                  <a:pt x="10271" y="4443"/>
                  <a:pt x="11122" y="5262"/>
                  <a:pt x="11122" y="6648"/>
                </a:cubicBezTo>
                <a:cubicBezTo>
                  <a:pt x="11122" y="7247"/>
                  <a:pt x="10996" y="7845"/>
                  <a:pt x="10807" y="8381"/>
                </a:cubicBezTo>
                <a:cubicBezTo>
                  <a:pt x="10744" y="8538"/>
                  <a:pt x="10555" y="8664"/>
                  <a:pt x="10397" y="8664"/>
                </a:cubicBezTo>
                <a:cubicBezTo>
                  <a:pt x="10176" y="8664"/>
                  <a:pt x="9956" y="8475"/>
                  <a:pt x="9956" y="8223"/>
                </a:cubicBezTo>
                <a:cubicBezTo>
                  <a:pt x="9956" y="8066"/>
                  <a:pt x="10807" y="6050"/>
                  <a:pt x="9641" y="5136"/>
                </a:cubicBezTo>
                <a:cubicBezTo>
                  <a:pt x="9546" y="5073"/>
                  <a:pt x="9483" y="4947"/>
                  <a:pt x="9483" y="4789"/>
                </a:cubicBezTo>
                <a:cubicBezTo>
                  <a:pt x="9483" y="4569"/>
                  <a:pt x="9704" y="4348"/>
                  <a:pt x="9924" y="4348"/>
                </a:cubicBezTo>
                <a:close/>
                <a:moveTo>
                  <a:pt x="10176" y="1"/>
                </a:moveTo>
                <a:cubicBezTo>
                  <a:pt x="8948" y="1"/>
                  <a:pt x="7688" y="631"/>
                  <a:pt x="7089" y="2048"/>
                </a:cubicBezTo>
                <a:cubicBezTo>
                  <a:pt x="6711" y="1450"/>
                  <a:pt x="6270" y="1166"/>
                  <a:pt x="5734" y="914"/>
                </a:cubicBezTo>
                <a:cubicBezTo>
                  <a:pt x="5659" y="879"/>
                  <a:pt x="5588" y="863"/>
                  <a:pt x="5522" y="863"/>
                </a:cubicBezTo>
                <a:cubicBezTo>
                  <a:pt x="5118" y="863"/>
                  <a:pt x="4923" y="1449"/>
                  <a:pt x="5356" y="1639"/>
                </a:cubicBezTo>
                <a:cubicBezTo>
                  <a:pt x="5986" y="1954"/>
                  <a:pt x="6459" y="2363"/>
                  <a:pt x="6711" y="3151"/>
                </a:cubicBezTo>
                <a:cubicBezTo>
                  <a:pt x="6207" y="2836"/>
                  <a:pt x="5797" y="2489"/>
                  <a:pt x="5199" y="2489"/>
                </a:cubicBezTo>
                <a:cubicBezTo>
                  <a:pt x="4537" y="2521"/>
                  <a:pt x="3718" y="2868"/>
                  <a:pt x="2993" y="3529"/>
                </a:cubicBezTo>
                <a:cubicBezTo>
                  <a:pt x="0" y="6491"/>
                  <a:pt x="3182" y="12634"/>
                  <a:pt x="5514" y="12634"/>
                </a:cubicBezTo>
                <a:cubicBezTo>
                  <a:pt x="5829" y="12634"/>
                  <a:pt x="6144" y="12571"/>
                  <a:pt x="6427" y="12350"/>
                </a:cubicBezTo>
                <a:cubicBezTo>
                  <a:pt x="6821" y="12098"/>
                  <a:pt x="7050" y="11972"/>
                  <a:pt x="7278" y="11972"/>
                </a:cubicBezTo>
                <a:cubicBezTo>
                  <a:pt x="7506" y="11972"/>
                  <a:pt x="7735" y="12098"/>
                  <a:pt x="8129" y="12350"/>
                </a:cubicBezTo>
                <a:cubicBezTo>
                  <a:pt x="8412" y="12571"/>
                  <a:pt x="8727" y="12634"/>
                  <a:pt x="9042" y="12634"/>
                </a:cubicBezTo>
                <a:cubicBezTo>
                  <a:pt x="11594" y="12634"/>
                  <a:pt x="15028" y="5325"/>
                  <a:pt x="10712" y="2899"/>
                </a:cubicBezTo>
                <a:cubicBezTo>
                  <a:pt x="11405" y="2237"/>
                  <a:pt x="11815" y="1261"/>
                  <a:pt x="11815" y="662"/>
                </a:cubicBezTo>
                <a:cubicBezTo>
                  <a:pt x="11815" y="505"/>
                  <a:pt x="11720" y="347"/>
                  <a:pt x="11563" y="284"/>
                </a:cubicBezTo>
                <a:cubicBezTo>
                  <a:pt x="11090" y="127"/>
                  <a:pt x="10649" y="1"/>
                  <a:pt x="1017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0" name="Google Shape;3740;p82"/>
          <p:cNvSpPr/>
          <p:nvPr/>
        </p:nvSpPr>
        <p:spPr>
          <a:xfrm>
            <a:off x="4304801" y="2823009"/>
            <a:ext cx="548126" cy="528811"/>
          </a:xfrm>
          <a:custGeom>
            <a:avLst/>
            <a:gdLst/>
            <a:ahLst/>
            <a:cxnLst/>
            <a:rect l="l" t="t" r="r" b="b"/>
            <a:pathLst>
              <a:path w="13139" h="12676" extrusionOk="0">
                <a:moveTo>
                  <a:pt x="7184" y="1702"/>
                </a:moveTo>
                <a:cubicBezTo>
                  <a:pt x="7909" y="1702"/>
                  <a:pt x="8444" y="2237"/>
                  <a:pt x="8444" y="2962"/>
                </a:cubicBezTo>
                <a:cubicBezTo>
                  <a:pt x="8444" y="3623"/>
                  <a:pt x="7877" y="4222"/>
                  <a:pt x="7184" y="4222"/>
                </a:cubicBezTo>
                <a:cubicBezTo>
                  <a:pt x="6491" y="4222"/>
                  <a:pt x="5955" y="3655"/>
                  <a:pt x="5955" y="2962"/>
                </a:cubicBezTo>
                <a:cubicBezTo>
                  <a:pt x="5955" y="2237"/>
                  <a:pt x="6491" y="1702"/>
                  <a:pt x="7184" y="1702"/>
                </a:cubicBezTo>
                <a:close/>
                <a:moveTo>
                  <a:pt x="3813" y="2521"/>
                </a:moveTo>
                <a:cubicBezTo>
                  <a:pt x="4506" y="2521"/>
                  <a:pt x="5073" y="3056"/>
                  <a:pt x="5073" y="3781"/>
                </a:cubicBezTo>
                <a:cubicBezTo>
                  <a:pt x="5073" y="4474"/>
                  <a:pt x="4506" y="5041"/>
                  <a:pt x="3813" y="5041"/>
                </a:cubicBezTo>
                <a:cubicBezTo>
                  <a:pt x="3088" y="5041"/>
                  <a:pt x="2553" y="4474"/>
                  <a:pt x="2553" y="3781"/>
                </a:cubicBezTo>
                <a:cubicBezTo>
                  <a:pt x="2521" y="3056"/>
                  <a:pt x="3088" y="2521"/>
                  <a:pt x="3813" y="2521"/>
                </a:cubicBezTo>
                <a:close/>
                <a:moveTo>
                  <a:pt x="2931" y="5892"/>
                </a:moveTo>
                <a:cubicBezTo>
                  <a:pt x="3656" y="5892"/>
                  <a:pt x="4191" y="6459"/>
                  <a:pt x="4191" y="7152"/>
                </a:cubicBezTo>
                <a:cubicBezTo>
                  <a:pt x="4191" y="7877"/>
                  <a:pt x="3656" y="8412"/>
                  <a:pt x="2931" y="8412"/>
                </a:cubicBezTo>
                <a:cubicBezTo>
                  <a:pt x="2238" y="8412"/>
                  <a:pt x="1671" y="7877"/>
                  <a:pt x="1671" y="7152"/>
                </a:cubicBezTo>
                <a:cubicBezTo>
                  <a:pt x="1671" y="6459"/>
                  <a:pt x="2238" y="5892"/>
                  <a:pt x="2931" y="5892"/>
                </a:cubicBezTo>
                <a:close/>
                <a:moveTo>
                  <a:pt x="5514" y="8475"/>
                </a:moveTo>
                <a:cubicBezTo>
                  <a:pt x="6207" y="8475"/>
                  <a:pt x="6775" y="9011"/>
                  <a:pt x="6775" y="9735"/>
                </a:cubicBezTo>
                <a:cubicBezTo>
                  <a:pt x="6775" y="10397"/>
                  <a:pt x="6176" y="10996"/>
                  <a:pt x="5514" y="10996"/>
                </a:cubicBezTo>
                <a:cubicBezTo>
                  <a:pt x="4790" y="10996"/>
                  <a:pt x="4254" y="10429"/>
                  <a:pt x="4254" y="9735"/>
                </a:cubicBezTo>
                <a:cubicBezTo>
                  <a:pt x="4254" y="9011"/>
                  <a:pt x="4790" y="8475"/>
                  <a:pt x="5514" y="8475"/>
                </a:cubicBezTo>
                <a:close/>
                <a:moveTo>
                  <a:pt x="6333" y="0"/>
                </a:moveTo>
                <a:cubicBezTo>
                  <a:pt x="2836" y="0"/>
                  <a:pt x="1" y="2836"/>
                  <a:pt x="1" y="6333"/>
                </a:cubicBezTo>
                <a:cubicBezTo>
                  <a:pt x="1" y="9420"/>
                  <a:pt x="2143" y="11878"/>
                  <a:pt x="4916" y="12508"/>
                </a:cubicBezTo>
                <a:cubicBezTo>
                  <a:pt x="5408" y="12621"/>
                  <a:pt x="5838" y="12675"/>
                  <a:pt x="6211" y="12675"/>
                </a:cubicBezTo>
                <a:cubicBezTo>
                  <a:pt x="7914" y="12675"/>
                  <a:pt x="8444" y="11545"/>
                  <a:pt x="8444" y="9735"/>
                </a:cubicBezTo>
                <a:cubicBezTo>
                  <a:pt x="8444" y="9011"/>
                  <a:pt x="9011" y="8475"/>
                  <a:pt x="9705" y="8475"/>
                </a:cubicBezTo>
                <a:cubicBezTo>
                  <a:pt x="11878" y="8475"/>
                  <a:pt x="13139" y="7719"/>
                  <a:pt x="12508" y="4915"/>
                </a:cubicBezTo>
                <a:cubicBezTo>
                  <a:pt x="11878" y="2206"/>
                  <a:pt x="9452" y="0"/>
                  <a:pt x="633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4" name="Google Shape;3744;p82"/>
          <p:cNvSpPr/>
          <p:nvPr/>
        </p:nvSpPr>
        <p:spPr>
          <a:xfrm>
            <a:off x="8756496" y="356417"/>
            <a:ext cx="18971" cy="35928"/>
          </a:xfrm>
          <a:custGeom>
            <a:avLst/>
            <a:gdLst/>
            <a:ahLst/>
            <a:cxnLst/>
            <a:rect l="l" t="t" r="r" b="b"/>
            <a:pathLst>
              <a:path w="179" h="339" extrusionOk="0">
                <a:moveTo>
                  <a:pt x="99" y="0"/>
                </a:moveTo>
                <a:cubicBezTo>
                  <a:pt x="97" y="0"/>
                  <a:pt x="95" y="0"/>
                  <a:pt x="92" y="0"/>
                </a:cubicBezTo>
                <a:cubicBezTo>
                  <a:pt x="51" y="5"/>
                  <a:pt x="29" y="46"/>
                  <a:pt x="29" y="87"/>
                </a:cubicBezTo>
                <a:cubicBezTo>
                  <a:pt x="29" y="141"/>
                  <a:pt x="19" y="196"/>
                  <a:pt x="10" y="251"/>
                </a:cubicBezTo>
                <a:cubicBezTo>
                  <a:pt x="0" y="307"/>
                  <a:pt x="42" y="339"/>
                  <a:pt x="83" y="339"/>
                </a:cubicBezTo>
                <a:cubicBezTo>
                  <a:pt x="116" y="339"/>
                  <a:pt x="148" y="320"/>
                  <a:pt x="156" y="278"/>
                </a:cubicBezTo>
                <a:cubicBezTo>
                  <a:pt x="170" y="210"/>
                  <a:pt x="174" y="137"/>
                  <a:pt x="174" y="69"/>
                </a:cubicBezTo>
                <a:cubicBezTo>
                  <a:pt x="178" y="30"/>
                  <a:pt x="135" y="0"/>
                  <a:pt x="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5" name="Google Shape;3745;p82"/>
          <p:cNvSpPr/>
          <p:nvPr/>
        </p:nvSpPr>
        <p:spPr>
          <a:xfrm>
            <a:off x="8919496" y="382913"/>
            <a:ext cx="18865" cy="37306"/>
          </a:xfrm>
          <a:custGeom>
            <a:avLst/>
            <a:gdLst/>
            <a:ahLst/>
            <a:cxnLst/>
            <a:rect l="l" t="t" r="r" b="b"/>
            <a:pathLst>
              <a:path w="178" h="352" extrusionOk="0">
                <a:moveTo>
                  <a:pt x="103" y="0"/>
                </a:moveTo>
                <a:cubicBezTo>
                  <a:pt x="101" y="0"/>
                  <a:pt x="98" y="0"/>
                  <a:pt x="96" y="1"/>
                </a:cubicBezTo>
                <a:cubicBezTo>
                  <a:pt x="50" y="5"/>
                  <a:pt x="28" y="42"/>
                  <a:pt x="28" y="87"/>
                </a:cubicBezTo>
                <a:cubicBezTo>
                  <a:pt x="28" y="146"/>
                  <a:pt x="19" y="201"/>
                  <a:pt x="9" y="260"/>
                </a:cubicBezTo>
                <a:cubicBezTo>
                  <a:pt x="0" y="301"/>
                  <a:pt x="32" y="342"/>
                  <a:pt x="69" y="351"/>
                </a:cubicBezTo>
                <a:cubicBezTo>
                  <a:pt x="72" y="351"/>
                  <a:pt x="75" y="351"/>
                  <a:pt x="77" y="351"/>
                </a:cubicBezTo>
                <a:cubicBezTo>
                  <a:pt x="115" y="351"/>
                  <a:pt x="147" y="325"/>
                  <a:pt x="155" y="287"/>
                </a:cubicBezTo>
                <a:cubicBezTo>
                  <a:pt x="173" y="214"/>
                  <a:pt x="178" y="142"/>
                  <a:pt x="178" y="69"/>
                </a:cubicBezTo>
                <a:cubicBezTo>
                  <a:pt x="178" y="31"/>
                  <a:pt x="138" y="0"/>
                  <a:pt x="10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6" name="Google Shape;3746;p82">
            <a:hlinkClick r:id="" action="ppaction://hlinkshowjump?jump=nextslide"/>
          </p:cNvPr>
          <p:cNvSpPr/>
          <p:nvPr/>
        </p:nvSpPr>
        <p:spPr>
          <a:xfrm>
            <a:off x="477525" y="38568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7" name="Google Shape;3747;p82">
            <a:hlinkClick r:id="" action="ppaction://hlinkshowjump?jump=previousslide"/>
          </p:cNvPr>
          <p:cNvSpPr/>
          <p:nvPr/>
        </p:nvSpPr>
        <p:spPr>
          <a:xfrm flipH="1">
            <a:off x="443399" y="4390250"/>
            <a:ext cx="120000" cy="228000"/>
          </a:xfrm>
          <a:prstGeom prst="chevron">
            <a:avLst>
              <a:gd name="adj" fmla="val 6683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2111206"/>
      </p:ext>
    </p:extLst>
  </p:cSld>
  <p:clrMapOvr>
    <a:masterClrMapping/>
  </p:clrMapOvr>
</p:sld>
</file>

<file path=ppt/theme/theme1.xml><?xml version="1.0" encoding="utf-8"?>
<a:theme xmlns:a="http://schemas.openxmlformats.org/drawingml/2006/main" name="Elementary Digital Choice Boards by Slidesgo">
  <a:themeElements>
    <a:clrScheme name="Simple Light">
      <a:dk1>
        <a:srgbClr val="4C4C4D"/>
      </a:dk1>
      <a:lt1>
        <a:srgbClr val="EDF2FB"/>
      </a:lt1>
      <a:dk2>
        <a:srgbClr val="FFC992"/>
      </a:dk2>
      <a:lt2>
        <a:srgbClr val="F5B392"/>
      </a:lt2>
      <a:accent1>
        <a:srgbClr val="FA8E81"/>
      </a:accent1>
      <a:accent2>
        <a:srgbClr val="D3EADA"/>
      </a:accent2>
      <a:accent3>
        <a:srgbClr val="9BE4BC"/>
      </a:accent3>
      <a:accent4>
        <a:srgbClr val="C9CFF8"/>
      </a:accent4>
      <a:accent5>
        <a:srgbClr val="9A80D1"/>
      </a:accent5>
      <a:accent6>
        <a:srgbClr val="F4CCD0"/>
      </a:accent6>
      <a:hlink>
        <a:srgbClr val="4C4C4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gital Divide Infographics by Slidesgo">
  <a:themeElements>
    <a:clrScheme name="Simple Light">
      <a:dk1>
        <a:srgbClr val="000000"/>
      </a:dk1>
      <a:lt1>
        <a:srgbClr val="FFFFFF"/>
      </a:lt1>
      <a:dk2>
        <a:srgbClr val="818181"/>
      </a:dk2>
      <a:lt2>
        <a:srgbClr val="E6E6E6"/>
      </a:lt2>
      <a:accent1>
        <a:srgbClr val="5FD0DB"/>
      </a:accent1>
      <a:accent2>
        <a:srgbClr val="00B2BC"/>
      </a:accent2>
      <a:accent3>
        <a:srgbClr val="008897"/>
      </a:accent3>
      <a:accent4>
        <a:srgbClr val="FFC14A"/>
      </a:accent4>
      <a:accent5>
        <a:srgbClr val="C8D553"/>
      </a:accent5>
      <a:accent6>
        <a:srgbClr val="FF7263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1328</Words>
  <Application>Microsoft Office PowerPoint</Application>
  <PresentationFormat>On-screen Show (16:9)</PresentationFormat>
  <Paragraphs>122</Paragraphs>
  <Slides>27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Elementary Digital Choice Boards by Slidesgo</vt:lpstr>
      <vt:lpstr>Digital Divide Infographics by Slidesgo</vt:lpstr>
      <vt:lpstr>ΑΣΦΑΛΕΙΑ</vt:lpstr>
      <vt:lpstr>Τι είναι τεχνητή νοημοσύνη;</vt:lpstr>
      <vt:lpstr>Η ΤΝ είναι εργαλείο — όχι άνθρωπος</vt:lpstr>
      <vt:lpstr>Μηχανές με Κανόνες  VS Έξυπνες Μηχανές</vt:lpstr>
      <vt:lpstr>PowerPoint Presentation</vt:lpstr>
      <vt:lpstr>Παράδειγμα</vt:lpstr>
      <vt:lpstr>Ποιος κίνδυνος υπάρχει;</vt:lpstr>
      <vt:lpstr>Ναι ή Όχι;</vt:lpstr>
      <vt:lpstr>Πώς προστατεύω τα δεδομένα μου;q</vt:lpstr>
      <vt:lpstr>Ψεύτικες Πληροφορίες  &amp; Deepfakes</vt:lpstr>
      <vt:lpstr>Πώς να καταλάβω αν κάτι είναι ψεύτικο; </vt:lpstr>
      <vt:lpstr>Είναι αληθινό ή αποτέλεσμα επεξεργασίας με ΤΝ;</vt:lpstr>
      <vt:lpstr>Πώς να καταλάβω αν κάτι είναι ψεύτικο; </vt:lpstr>
      <vt:lpstr>Πώς να καταλάβω αν κάτι είναι ψεύτικο; </vt:lpstr>
      <vt:lpstr>Θα το κοινοποιήσεις ή θα το αγνοήσεις;</vt:lpstr>
      <vt:lpstr>Θα το κοινοποιήσεις ή θα το αγνοήσεις;</vt:lpstr>
      <vt:lpstr>PowerPoint Presentation</vt:lpstr>
      <vt:lpstr>Προκαταλήψεις (Bias) στην τεχνητή νοημοσύνη</vt:lpstr>
      <vt:lpstr>PowerPoint Presentation</vt:lpstr>
      <vt:lpstr>PowerPoint Presentation</vt:lpstr>
      <vt:lpstr>Μάθε στον υπολογιστή να παίζει ένα παιχνίδι </vt:lpstr>
      <vt:lpstr>Η τεχνητή νοημοσύνη δεν έχει ικανότητα σκέψης – επεξεργάζεται τα δεδομένα που της παρέχονται. Για να προκύπτουν δίκαια και αξιόπιστα αποτελέσματα, είναι σημαντικό να χρησιμοποιούνται πολλά και διαφορετικά παραδείγματα. Όσο πιο αντιπροσωπευτικά είναι τα δεδομένα, τόσο μεγαλύτερη η πιθανότητα να παράγονται δίκαιες εκτιμήσεις.</vt:lpstr>
      <vt:lpstr>Ποιός Ελέγχει την ΤΝ; – Υπευθυνότητα και Επιλογές</vt:lpstr>
      <vt:lpstr> Είναι αυτή μια δίκαιη απόφαση;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ΑΣΦΑΛΕΙΑ</dc:title>
  <dc:creator>Katerina Psaroudaki</dc:creator>
  <cp:lastModifiedBy>Paraskevi Fragopoulou</cp:lastModifiedBy>
  <cp:revision>52</cp:revision>
  <dcterms:modified xsi:type="dcterms:W3CDTF">2025-06-17T07:57:12Z</dcterms:modified>
</cp:coreProperties>
</file>